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2"/>
  </p:notesMasterIdLst>
  <p:sldIdLst>
    <p:sldId id="4625" r:id="rId2"/>
    <p:sldId id="256" r:id="rId3"/>
    <p:sldId id="4614" r:id="rId4"/>
    <p:sldId id="259" r:id="rId5"/>
    <p:sldId id="264" r:id="rId6"/>
    <p:sldId id="4616" r:id="rId7"/>
    <p:sldId id="4618" r:id="rId8"/>
    <p:sldId id="4620" r:id="rId9"/>
    <p:sldId id="4622" r:id="rId10"/>
    <p:sldId id="271" r:id="rId11"/>
  </p:sldIdLst>
  <p:sldSz cx="14630400" cy="8229600"/>
  <p:notesSz cx="8229600" cy="14630400"/>
  <p:embeddedFontLst>
    <p:embeddedFont>
      <p:font typeface="DM Sans Medium" pitchFamily="2" charset="0"/>
      <p:regular r:id="rId13"/>
      <p:italic r:id="rId14"/>
    </p:embeddedFont>
    <p:embeddedFont>
      <p:font typeface="Fira Sans Extra Condensed" panose="020B0503050000020004" pitchFamily="34" charset="0"/>
      <p:regular r:id="rId15"/>
      <p:bold r:id="rId16"/>
    </p:embeddedFont>
    <p:embeddedFont>
      <p:font typeface="Gill Sans MT" panose="020B0502020104020203" pitchFamily="34" charset="0"/>
      <p:regular r:id="rId17"/>
      <p:bold r:id="rId18"/>
      <p:italic r:id="rId19"/>
      <p:boldItalic r:id="rId20"/>
    </p:embeddedFont>
    <p:embeddedFont>
      <p:font typeface="Inter" panose="020B0604020202020204" charset="0"/>
      <p:regular r:id="rId21"/>
    </p:embeddedFont>
    <p:embeddedFont>
      <p:font typeface="Tw Cen MT" panose="020B0602020104020603" pitchFamily="34" charset="0"/>
      <p:regular r:id="rId22"/>
      <p:bold r:id="rId23"/>
      <p:italic r:id="rId24"/>
      <p:boldItalic r:id="rId25"/>
    </p:embeddedFont>
  </p:embeddedFontLst>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C022D6-D91D-4EEF-A384-7E92CEBF0B5E}" v="2" dt="2025-06-11T18:11:13.15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53" d="100"/>
          <a:sy n="53" d="100"/>
        </p:scale>
        <p:origin x="748" y="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font" Target="fonts/font13.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2.fntdata"/><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font" Target="fonts/font11.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font" Target="fonts/font10.fntdata"/><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5358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1"/>
        <p:cNvGrpSpPr/>
        <p:nvPr/>
      </p:nvGrpSpPr>
      <p:grpSpPr>
        <a:xfrm>
          <a:off x="0" y="0"/>
          <a:ext cx="0" cy="0"/>
          <a:chOff x="0" y="0"/>
          <a:chExt cx="0" cy="0"/>
        </a:xfrm>
      </p:grpSpPr>
      <p:sp>
        <p:nvSpPr>
          <p:cNvPr id="2412" name="Google Shape;2412;g9a66b6eb23_0_16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3" name="Google Shape;2413;g9a66b6eb23_0_16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830861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3009EB-3E6B-A0DD-FB9E-76AB7C0A3A4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593609-1CCE-2C12-881F-0442AF12E9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46ACEFE-A15E-1D42-5DD2-365487D9AB5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F60711F-5754-4650-B172-63769457B889}"/>
              </a:ext>
            </a:extLst>
          </p:cNvPr>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9868619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72356D-1F96-94E5-0268-D111D4DB0AA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6A0F03-51CF-0E0F-514A-541C7C593C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33E1E2-A0BC-AD45-F319-69E8FD7C400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7466715-6D12-1C42-0DFE-B498381F40D7}"/>
              </a:ext>
            </a:extLst>
          </p:cNvPr>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37415727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678FE-F982-786B-FA5C-DC810724C5E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C75F259-963E-996B-8FF4-537FD2F1FD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3C1199E-1D5A-F0A3-577D-2E9161814D7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DA81C8C-3EB2-2A2F-79D0-3E49BF5857E7}"/>
              </a:ext>
            </a:extLst>
          </p:cNvPr>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28405660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B1C1DB-5801-0472-7DCF-0C21B6AF3C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0BB1450-446D-9591-86F0-C0DD563BAE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81FCF45-E27A-5935-6D18-09B69564F7C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B279198-B062-B965-0B5B-70700D440B95}"/>
              </a:ext>
            </a:extLst>
          </p:cNvPr>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2335426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4DAB86-623A-54A0-899E-25A681DF896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DA9084-E24D-89EA-DF30-57683F770CA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1A9390-9724-3357-7164-40A87CDD8DF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453BD03-7EBA-DDFE-EC53-6EB2C0F1B61F}"/>
              </a:ext>
            </a:extLst>
          </p:cNvPr>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3116786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gamma.app/?utm_source=made-with-gamma"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659FEE-98EA-4DCB-83B4-8CBEFF19589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7A04CFDD-3FF1-4024-B462-8ACEE936C349}"/>
              </a:ext>
            </a:extLst>
          </p:cNvPr>
          <p:cNvSpPr>
            <a:spLocks noGrp="1"/>
          </p:cNvSpPr>
          <p:nvPr>
            <p:ph type="dt" sz="half" idx="10"/>
          </p:nvPr>
        </p:nvSpPr>
        <p:spPr/>
        <p:txBody>
          <a:bodyPr/>
          <a:lstStyle/>
          <a:p>
            <a:fld id="{3FD4F0BA-B730-4195-9777-D39934464C1C}" type="datetimeFigureOut">
              <a:rPr lang="fr-FR" smtClean="0"/>
              <a:t>11/06/2025</a:t>
            </a:fld>
            <a:endParaRPr lang="fr-FR"/>
          </a:p>
        </p:txBody>
      </p:sp>
      <p:sp>
        <p:nvSpPr>
          <p:cNvPr id="4" name="Espace réservé du pied de page 3">
            <a:extLst>
              <a:ext uri="{FF2B5EF4-FFF2-40B4-BE49-F238E27FC236}">
                <a16:creationId xmlns:a16="http://schemas.microsoft.com/office/drawing/2014/main" id="{26605DFC-3FFE-4006-9791-C0B8AB71AE7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91CABB5D-372D-434B-A901-DE904E2FD4FD}"/>
              </a:ext>
            </a:extLst>
          </p:cNvPr>
          <p:cNvSpPr>
            <a:spLocks noGrp="1"/>
          </p:cNvSpPr>
          <p:nvPr>
            <p:ph type="sldNum" sz="quarter" idx="12"/>
          </p:nvPr>
        </p:nvSpPr>
        <p:spPr/>
        <p:txBody>
          <a:bodyPr/>
          <a:lstStyle/>
          <a:p>
            <a:fld id="{80425E11-653D-4AA0-9BBA-10C713FD2525}" type="slidenum">
              <a:rPr lang="fr-FR" smtClean="0"/>
              <a:t>‹N°›</a:t>
            </a:fld>
            <a:endParaRPr lang="fr-FR"/>
          </a:p>
        </p:txBody>
      </p:sp>
    </p:spTree>
    <p:extLst>
      <p:ext uri="{BB962C8B-B14F-4D97-AF65-F5344CB8AC3E}">
        <p14:creationId xmlns:p14="http://schemas.microsoft.com/office/powerpoint/2010/main" val="31454622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C6E1808-864D-48B9-825E-36A8E94CA889}"/>
              </a:ext>
            </a:extLst>
          </p:cNvPr>
          <p:cNvSpPr>
            <a:spLocks noGrp="1"/>
          </p:cNvSpPr>
          <p:nvPr>
            <p:ph type="ctrTitle"/>
          </p:nvPr>
        </p:nvSpPr>
        <p:spPr>
          <a:xfrm>
            <a:off x="1828800" y="1346836"/>
            <a:ext cx="10972800" cy="2865120"/>
          </a:xfrm>
        </p:spPr>
        <p:txBody>
          <a:bodyPr anchor="b"/>
          <a:lstStyle>
            <a:lvl1pPr algn="ctr">
              <a:defRPr sz="7200"/>
            </a:lvl1pPr>
          </a:lstStyle>
          <a:p>
            <a:r>
              <a:rPr lang="fr-FR"/>
              <a:t>Modifiez le style du titre</a:t>
            </a:r>
            <a:endParaRPr lang="fr-CD"/>
          </a:p>
        </p:txBody>
      </p:sp>
      <p:sp>
        <p:nvSpPr>
          <p:cNvPr id="3" name="Sous-titre 2">
            <a:extLst>
              <a:ext uri="{FF2B5EF4-FFF2-40B4-BE49-F238E27FC236}">
                <a16:creationId xmlns:a16="http://schemas.microsoft.com/office/drawing/2014/main" id="{15B1A0DA-569B-4673-BB8A-9C9CFD36AA8C}"/>
              </a:ext>
            </a:extLst>
          </p:cNvPr>
          <p:cNvSpPr>
            <a:spLocks noGrp="1"/>
          </p:cNvSpPr>
          <p:nvPr>
            <p:ph type="subTitle" idx="1"/>
          </p:nvPr>
        </p:nvSpPr>
        <p:spPr>
          <a:xfrm>
            <a:off x="1828800" y="4322446"/>
            <a:ext cx="10972800" cy="1986914"/>
          </a:xfrm>
        </p:spPr>
        <p:txBody>
          <a:bodyPr/>
          <a:lstStyle>
            <a:lvl1pPr marL="0" indent="0" algn="ctr">
              <a:buNone/>
              <a:defRPr sz="2880"/>
            </a:lvl1pPr>
            <a:lvl2pPr marL="548640" indent="0" algn="ctr">
              <a:buNone/>
              <a:defRPr sz="2400"/>
            </a:lvl2pPr>
            <a:lvl3pPr marL="1097280" indent="0" algn="ctr">
              <a:buNone/>
              <a:defRPr sz="2160"/>
            </a:lvl3pPr>
            <a:lvl4pPr marL="1645920" indent="0" algn="ctr">
              <a:buNone/>
              <a:defRPr sz="1920"/>
            </a:lvl4pPr>
            <a:lvl5pPr marL="2194560" indent="0" algn="ctr">
              <a:buNone/>
              <a:defRPr sz="1920"/>
            </a:lvl5pPr>
            <a:lvl6pPr marL="2743200" indent="0" algn="ctr">
              <a:buNone/>
              <a:defRPr sz="1920"/>
            </a:lvl6pPr>
            <a:lvl7pPr marL="3291840" indent="0" algn="ctr">
              <a:buNone/>
              <a:defRPr sz="1920"/>
            </a:lvl7pPr>
            <a:lvl8pPr marL="3840480" indent="0" algn="ctr">
              <a:buNone/>
              <a:defRPr sz="1920"/>
            </a:lvl8pPr>
            <a:lvl9pPr marL="4389120" indent="0" algn="ctr">
              <a:buNone/>
              <a:defRPr sz="1920"/>
            </a:lvl9pPr>
          </a:lstStyle>
          <a:p>
            <a:r>
              <a:rPr lang="fr-FR"/>
              <a:t>Modifiez le style des sous-titres du masque</a:t>
            </a:r>
            <a:endParaRPr lang="fr-CD"/>
          </a:p>
        </p:txBody>
      </p:sp>
      <p:sp>
        <p:nvSpPr>
          <p:cNvPr id="4" name="Espace réservé de la date 3">
            <a:extLst>
              <a:ext uri="{FF2B5EF4-FFF2-40B4-BE49-F238E27FC236}">
                <a16:creationId xmlns:a16="http://schemas.microsoft.com/office/drawing/2014/main" id="{7F3ADD11-A9B5-47CF-A7F5-82D5BC93C160}"/>
              </a:ext>
            </a:extLst>
          </p:cNvPr>
          <p:cNvSpPr>
            <a:spLocks noGrp="1"/>
          </p:cNvSpPr>
          <p:nvPr>
            <p:ph type="dt" sz="half" idx="10"/>
          </p:nvPr>
        </p:nvSpPr>
        <p:spPr/>
        <p:txBody>
          <a:bodyPr/>
          <a:lstStyle/>
          <a:p>
            <a:fld id="{A4DA7DFB-2BD5-464B-A64A-997B49D93D8E}" type="datetimeFigureOut">
              <a:rPr lang="fr-CD" smtClean="0"/>
              <a:t>11/06/2025</a:t>
            </a:fld>
            <a:endParaRPr lang="fr-CD"/>
          </a:p>
        </p:txBody>
      </p:sp>
      <p:sp>
        <p:nvSpPr>
          <p:cNvPr id="5" name="Espace réservé du pied de page 4">
            <a:extLst>
              <a:ext uri="{FF2B5EF4-FFF2-40B4-BE49-F238E27FC236}">
                <a16:creationId xmlns:a16="http://schemas.microsoft.com/office/drawing/2014/main" id="{07A1A09D-5F56-4559-8880-B22818098436}"/>
              </a:ext>
            </a:extLst>
          </p:cNvPr>
          <p:cNvSpPr>
            <a:spLocks noGrp="1"/>
          </p:cNvSpPr>
          <p:nvPr>
            <p:ph type="ftr" sz="quarter" idx="11"/>
          </p:nvPr>
        </p:nvSpPr>
        <p:spPr/>
        <p:txBody>
          <a:bodyPr/>
          <a:lstStyle/>
          <a:p>
            <a:endParaRPr lang="fr-CD"/>
          </a:p>
        </p:txBody>
      </p:sp>
      <p:sp>
        <p:nvSpPr>
          <p:cNvPr id="6" name="Espace réservé du numéro de diapositive 5">
            <a:extLst>
              <a:ext uri="{FF2B5EF4-FFF2-40B4-BE49-F238E27FC236}">
                <a16:creationId xmlns:a16="http://schemas.microsoft.com/office/drawing/2014/main" id="{25D9B1BD-52ED-4487-8BB4-542325B46241}"/>
              </a:ext>
            </a:extLst>
          </p:cNvPr>
          <p:cNvSpPr>
            <a:spLocks noGrp="1"/>
          </p:cNvSpPr>
          <p:nvPr>
            <p:ph type="sldNum" sz="quarter" idx="12"/>
          </p:nvPr>
        </p:nvSpPr>
        <p:spPr/>
        <p:txBody>
          <a:bodyPr/>
          <a:lstStyle/>
          <a:p>
            <a:fld id="{F230D146-58D2-49B8-B877-F894F5BF8BAD}" type="slidenum">
              <a:rPr lang="fr-CD" smtClean="0"/>
              <a:t>‹N°›</a:t>
            </a:fld>
            <a:endParaRPr lang="fr-CD"/>
          </a:p>
        </p:txBody>
      </p:sp>
    </p:spTree>
    <p:extLst>
      <p:ext uri="{BB962C8B-B14F-4D97-AF65-F5344CB8AC3E}">
        <p14:creationId xmlns:p14="http://schemas.microsoft.com/office/powerpoint/2010/main" val="30594299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sp>
        <p:nvSpPr>
          <p:cNvPr id="2" name="Shape 0"/>
          <p:cNvSpPr/>
          <p:nvPr/>
        </p:nvSpPr>
        <p:spPr>
          <a:xfrm>
            <a:off x="0" y="0"/>
            <a:ext cx="14630400" cy="8229600"/>
          </a:xfrm>
          <a:prstGeom prst="rect">
            <a:avLst/>
          </a:prstGeom>
          <a:solidFill>
            <a:srgbClr val="E6E2DB"/>
          </a:solidFill>
          <a:ln/>
        </p:spPr>
      </p:sp>
      <p:sp>
        <p:nvSpPr>
          <p:cNvPr id="3" name="Shape 1"/>
          <p:cNvSpPr/>
          <p:nvPr/>
        </p:nvSpPr>
        <p:spPr>
          <a:xfrm>
            <a:off x="0" y="0"/>
            <a:ext cx="14630400" cy="8229600"/>
          </a:xfrm>
          <a:prstGeom prst="rect">
            <a:avLst/>
          </a:prstGeom>
          <a:solidFill>
            <a:srgbClr val="F9F8F5"/>
          </a:solidFill>
          <a:ln/>
        </p:spPr>
      </p:sp>
      <p:pic>
        <p:nvPicPr>
          <p:cNvPr id="4" name="Image 0" descr="preencoded.png">
            <a:hlinkClick r:id="rId2"/>
          </p:cNvPr>
          <p:cNvPicPr>
            <a:picLocks noChangeAspect="1"/>
          </p:cNvPicPr>
          <p:nvPr/>
        </p:nvPicPr>
        <p:blipFill>
          <a:blip r:embed="rId3"/>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creativecommons.org/licenses/by-sa/3.0/" TargetMode="External"/><Relationship Id="rId4" Type="http://schemas.openxmlformats.org/officeDocument/2006/relationships/hyperlink" Target="https://fr.wikipedia.org/wiki/Eau_de_refroidissement_des_centrales_thermiques"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rganigramme : Délai 2">
            <a:extLst>
              <a:ext uri="{FF2B5EF4-FFF2-40B4-BE49-F238E27FC236}">
                <a16:creationId xmlns:a16="http://schemas.microsoft.com/office/drawing/2014/main" id="{E2767126-7720-F392-1FB9-11FA3A4FD98F}"/>
              </a:ext>
            </a:extLst>
          </p:cNvPr>
          <p:cNvSpPr/>
          <p:nvPr/>
        </p:nvSpPr>
        <p:spPr>
          <a:xfrm>
            <a:off x="-1883681" y="-37048"/>
            <a:ext cx="7315200" cy="8523317"/>
          </a:xfrm>
          <a:prstGeom prst="flowChartDelay">
            <a:avLst/>
          </a:prstGeom>
          <a:blipFill dpi="0" rotWithShape="1">
            <a:blip r:embed="rId2">
              <a:extLst>
                <a:ext uri="{28A0092B-C50C-407E-A947-70E740481C1C}">
                  <a14:useLocalDpi xmlns:a14="http://schemas.microsoft.com/office/drawing/2010/main" val="0"/>
                </a:ext>
              </a:extLst>
            </a:blip>
            <a:srcRect/>
            <a:stretch>
              <a:fillRect/>
            </a:stretch>
          </a:blip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CD" sz="2160" dirty="0"/>
          </a:p>
        </p:txBody>
      </p:sp>
      <p:sp>
        <p:nvSpPr>
          <p:cNvPr id="2" name="Titre 1">
            <a:extLst>
              <a:ext uri="{FF2B5EF4-FFF2-40B4-BE49-F238E27FC236}">
                <a16:creationId xmlns:a16="http://schemas.microsoft.com/office/drawing/2014/main" id="{8D2FD23E-EE0B-66F5-5DAC-CEF76795E159}"/>
              </a:ext>
            </a:extLst>
          </p:cNvPr>
          <p:cNvSpPr>
            <a:spLocks noGrp="1"/>
          </p:cNvSpPr>
          <p:nvPr>
            <p:ph type="ctrTitle"/>
          </p:nvPr>
        </p:nvSpPr>
        <p:spPr>
          <a:xfrm>
            <a:off x="1541164" y="1359491"/>
            <a:ext cx="10972800" cy="2865120"/>
          </a:xfrm>
        </p:spPr>
        <p:txBody>
          <a:bodyPr>
            <a:normAutofit fontScale="90000"/>
          </a:bodyPr>
          <a:lstStyle/>
          <a:p>
            <a:br>
              <a:rPr lang="fr-CD" dirty="0">
                <a:solidFill>
                  <a:srgbClr val="FFFF00"/>
                </a:solidFill>
              </a:rPr>
            </a:br>
            <a:r>
              <a:rPr lang="fr-CD" b="1" dirty="0">
                <a:solidFill>
                  <a:schemeClr val="accent1"/>
                </a:solidFill>
              </a:rPr>
              <a:t>Genre-innovation et inclusion </a:t>
            </a:r>
            <a:r>
              <a:rPr lang="fr-CD" b="1" dirty="0" err="1">
                <a:solidFill>
                  <a:schemeClr val="accent1"/>
                </a:solidFill>
              </a:rPr>
              <a:t>energetique</a:t>
            </a:r>
            <a:r>
              <a:rPr lang="fr-CD" b="1" dirty="0">
                <a:solidFill>
                  <a:schemeClr val="accent1"/>
                </a:solidFill>
              </a:rPr>
              <a:t> : vers une inclusion durable</a:t>
            </a:r>
          </a:p>
        </p:txBody>
      </p:sp>
      <p:pic>
        <p:nvPicPr>
          <p:cNvPr id="4" name="Picture 2" descr="Partneři - Transparency International">
            <a:extLst>
              <a:ext uri="{FF2B5EF4-FFF2-40B4-BE49-F238E27FC236}">
                <a16:creationId xmlns:a16="http://schemas.microsoft.com/office/drawing/2014/main" id="{4294FE62-C01A-8DC2-331D-9527A97039AA}"/>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3089237" y="347663"/>
            <a:ext cx="939481" cy="1897409"/>
          </a:xfrm>
          <a:prstGeom prst="rect">
            <a:avLst/>
          </a:prstGeom>
          <a:noFill/>
          <a:extLst>
            <a:ext uri="{909E8E84-426E-40DD-AFC4-6F175D3DCCD1}">
              <a14:hiddenFill xmlns:a14="http://schemas.microsoft.com/office/drawing/2010/main">
                <a:solidFill>
                  <a:srgbClr val="FFFFFF"/>
                </a:solidFill>
              </a14:hiddenFill>
            </a:ext>
          </a:extLst>
        </p:spPr>
      </p:pic>
      <p:sp>
        <p:nvSpPr>
          <p:cNvPr id="6" name="Titre 1">
            <a:extLst>
              <a:ext uri="{FF2B5EF4-FFF2-40B4-BE49-F238E27FC236}">
                <a16:creationId xmlns:a16="http://schemas.microsoft.com/office/drawing/2014/main" id="{8CEE6603-E5F9-C1DE-7F3E-D0010867AF6D}"/>
              </a:ext>
            </a:extLst>
          </p:cNvPr>
          <p:cNvSpPr txBox="1">
            <a:spLocks/>
          </p:cNvSpPr>
          <p:nvPr/>
        </p:nvSpPr>
        <p:spPr>
          <a:xfrm>
            <a:off x="1541163" y="5284130"/>
            <a:ext cx="10972800" cy="2865120"/>
          </a:xfrm>
          <a:prstGeom prst="rect">
            <a:avLst/>
          </a:prstGeom>
        </p:spPr>
        <p:txBody>
          <a:bodyPr vert="horz" lIns="109728" tIns="54864" rIns="109728" bIns="54864"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fr-FR" sz="3360" dirty="0">
                <a:solidFill>
                  <a:schemeClr val="accent1"/>
                </a:solidFill>
              </a:rPr>
              <a:t>Xaverine Kira</a:t>
            </a:r>
            <a:r>
              <a:rPr lang="fr-FR" sz="3360" dirty="0">
                <a:solidFill>
                  <a:srgbClr val="FFFF00"/>
                </a:solidFill>
              </a:rPr>
              <a:t>, </a:t>
            </a:r>
          </a:p>
          <a:p>
            <a:pPr algn="r"/>
            <a:r>
              <a:rPr lang="fr-FR" sz="3360" dirty="0">
                <a:solidFill>
                  <a:srgbClr val="FFFF00"/>
                </a:solidFill>
              </a:rPr>
              <a:t>Gender </a:t>
            </a:r>
            <a:r>
              <a:rPr lang="fr-FR" sz="3360" dirty="0" err="1">
                <a:solidFill>
                  <a:srgbClr val="FFFF00"/>
                </a:solidFill>
              </a:rPr>
              <a:t>Analyst</a:t>
            </a:r>
            <a:r>
              <a:rPr lang="fr-FR" sz="3360" dirty="0">
                <a:solidFill>
                  <a:srgbClr val="FFFF00"/>
                </a:solidFill>
              </a:rPr>
              <a:t> , PNUD RDC</a:t>
            </a:r>
          </a:p>
          <a:p>
            <a:pPr algn="r"/>
            <a:r>
              <a:rPr lang="fr-FR" sz="3360" dirty="0">
                <a:solidFill>
                  <a:srgbClr val="FFFF00"/>
                </a:solidFill>
              </a:rPr>
              <a:t>12 Juin 2025 </a:t>
            </a:r>
            <a:endParaRPr lang="fr-CD" sz="3360" dirty="0">
              <a:solidFill>
                <a:srgbClr val="FFFF00"/>
              </a:solidFill>
            </a:endParaRPr>
          </a:p>
        </p:txBody>
      </p:sp>
    </p:spTree>
    <p:extLst>
      <p:ext uri="{BB962C8B-B14F-4D97-AF65-F5344CB8AC3E}">
        <p14:creationId xmlns:p14="http://schemas.microsoft.com/office/powerpoint/2010/main" val="25844279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FA5A237-24B7-40A6-A6DD-A6DA43970753}"/>
              </a:ext>
            </a:extLst>
          </p:cNvPr>
          <p:cNvSpPr/>
          <p:nvPr/>
        </p:nvSpPr>
        <p:spPr>
          <a:xfrm>
            <a:off x="0" y="0"/>
            <a:ext cx="14653116" cy="8229600"/>
          </a:xfrm>
          <a:prstGeom prst="rect">
            <a:avLst/>
          </a:prstGeom>
          <a:solidFill>
            <a:schemeClr val="accent1">
              <a:lumMod val="50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defRPr/>
            </a:pPr>
            <a:endParaRPr lang="fr-CD" sz="2160">
              <a:solidFill>
                <a:prstClr val="white"/>
              </a:solidFill>
              <a:latin typeface="Calibri" panose="020F0502020204030204"/>
            </a:endParaRPr>
          </a:p>
        </p:txBody>
      </p:sp>
      <p:sp>
        <p:nvSpPr>
          <p:cNvPr id="6" name="TextBox 5">
            <a:extLst>
              <a:ext uri="{FF2B5EF4-FFF2-40B4-BE49-F238E27FC236}">
                <a16:creationId xmlns:a16="http://schemas.microsoft.com/office/drawing/2014/main" id="{B71CD7BB-3A20-4EF6-9CE0-AFE6760B23C3}"/>
              </a:ext>
            </a:extLst>
          </p:cNvPr>
          <p:cNvSpPr txBox="1"/>
          <p:nvPr/>
        </p:nvSpPr>
        <p:spPr>
          <a:xfrm>
            <a:off x="3328416" y="3794486"/>
            <a:ext cx="7973568" cy="1569660"/>
          </a:xfrm>
          <a:prstGeom prst="rect">
            <a:avLst/>
          </a:prstGeom>
          <a:noFill/>
        </p:spPr>
        <p:txBody>
          <a:bodyPr wrap="square" rtlCol="0" anchor="t">
            <a:spAutoFit/>
          </a:bodyPr>
          <a:lstStyle/>
          <a:p>
            <a:pPr algn="ctr" defTabSz="1097280">
              <a:spcAft>
                <a:spcPts val="270"/>
              </a:spcAft>
              <a:defRPr/>
            </a:pPr>
            <a:r>
              <a:rPr lang="en-US" sz="3840" b="1" dirty="0">
                <a:solidFill>
                  <a:srgbClr val="4472C4">
                    <a:lumMod val="75000"/>
                  </a:srgbClr>
                </a:solidFill>
                <a:latin typeface="Tw Cen MT" panose="020B0602020104020603" pitchFamily="34" charset="0"/>
                <a:ea typeface="Myriad Pro" charset="0"/>
                <a:cs typeface="Arial"/>
              </a:rPr>
              <a:t> </a:t>
            </a:r>
            <a:r>
              <a:rPr lang="en-US" sz="9600" b="1" dirty="0">
                <a:solidFill>
                  <a:prstClr val="white"/>
                </a:solidFill>
                <a:latin typeface="Tw Cen MT" panose="020B0602020104020603" pitchFamily="34" charset="0"/>
                <a:ea typeface="Myriad Pro" charset="0"/>
                <a:cs typeface="Arial"/>
              </a:rPr>
              <a:t>MERCI </a:t>
            </a:r>
            <a:endParaRPr lang="en-US" sz="3360" b="1" dirty="0">
              <a:solidFill>
                <a:prstClr val="white"/>
              </a:solidFill>
              <a:latin typeface="Tw Cen MT" panose="020B0602020104020603" pitchFamily="34" charset="0"/>
              <a:ea typeface="Myriad Pro" charset="0"/>
              <a:cs typeface="Myriad Pro" charset="0"/>
            </a:endParaRPr>
          </a:p>
        </p:txBody>
      </p:sp>
      <p:pic>
        <p:nvPicPr>
          <p:cNvPr id="2" name="Image 1">
            <a:extLst>
              <a:ext uri="{FF2B5EF4-FFF2-40B4-BE49-F238E27FC236}">
                <a16:creationId xmlns:a16="http://schemas.microsoft.com/office/drawing/2014/main" id="{86F6A83A-2D37-BE8E-9940-06F91DFCAA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738" y="158789"/>
            <a:ext cx="2536238" cy="3860465"/>
          </a:xfrm>
          <a:prstGeom prst="rect">
            <a:avLst/>
          </a:prstGeom>
        </p:spPr>
      </p:pic>
    </p:spTree>
    <p:extLst>
      <p:ext uri="{BB962C8B-B14F-4D97-AF65-F5344CB8AC3E}">
        <p14:creationId xmlns:p14="http://schemas.microsoft.com/office/powerpoint/2010/main" val="1969519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drap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p:cNvPicPr>
            <a:picLocks noChangeAspect="1"/>
          </p:cNvPicPr>
          <p:nvPr/>
        </p:nvPicPr>
        <p:blipFill>
          <a:blip r:embed="rId3">
            <a:extLst>
              <a:ext uri="{837473B0-CC2E-450A-ABE3-18F120FF3D39}">
                <a1611:picAttrSrcUrl xmlns:a1611="http://schemas.microsoft.com/office/drawing/2016/11/main" r:id="rId4"/>
              </a:ext>
            </a:extLst>
          </a:blip>
          <a:srcRect/>
          <a:stretch/>
        </p:blipFill>
        <p:spPr>
          <a:xfrm>
            <a:off x="9144000" y="457200"/>
            <a:ext cx="5486400" cy="7315200"/>
          </a:xfrm>
          <a:prstGeom prst="rect">
            <a:avLst/>
          </a:prstGeom>
        </p:spPr>
      </p:pic>
      <p:sp>
        <p:nvSpPr>
          <p:cNvPr id="4" name="Text 1"/>
          <p:cNvSpPr/>
          <p:nvPr/>
        </p:nvSpPr>
        <p:spPr>
          <a:xfrm>
            <a:off x="986588" y="1058779"/>
            <a:ext cx="7579896" cy="5763125"/>
          </a:xfrm>
          <a:prstGeom prst="rect">
            <a:avLst/>
          </a:prstGeom>
          <a:noFill/>
          <a:ln/>
        </p:spPr>
        <p:txBody>
          <a:bodyPr wrap="square" lIns="0" tIns="0" rIns="0" bIns="0" rtlCol="0" anchor="t"/>
          <a:lstStyle/>
          <a:p>
            <a:endParaRPr lang="fr-CD" b="1" dirty="0"/>
          </a:p>
          <a:p>
            <a:r>
              <a:rPr lang="fr-CD" sz="2400" b="1" dirty="0"/>
              <a:t>Objectifs Spécifiques</a:t>
            </a:r>
          </a:p>
          <a:p>
            <a:endParaRPr lang="fr-CD" sz="2400" dirty="0"/>
          </a:p>
          <a:p>
            <a:pPr lvl="0"/>
            <a:r>
              <a:rPr lang="fr-CD" sz="2400" b="1" dirty="0"/>
              <a:t>Réduction des Violences Basées sur le Genre (VBG)</a:t>
            </a:r>
            <a:r>
              <a:rPr lang="fr-CD" sz="2400" dirty="0"/>
              <a:t> : En facilitant l'accès à des sources d'énergie alternatives, on réduit les risques auxquels les femmes sont exposées lors de la collecte de bois ou d'eau.</a:t>
            </a:r>
          </a:p>
          <a:p>
            <a:pPr lvl="0"/>
            <a:r>
              <a:rPr lang="fr-CD" sz="2400" b="1" dirty="0"/>
              <a:t>Autonomisation Économique des Femmes</a:t>
            </a:r>
            <a:r>
              <a:rPr lang="fr-CD" sz="2400" dirty="0"/>
              <a:t> : Encourager la participation des femmes dans la chaîne de valeur énergétique, de la production à la commercialisation.</a:t>
            </a:r>
          </a:p>
          <a:p>
            <a:pPr lvl="0"/>
            <a:r>
              <a:rPr lang="fr-CD" sz="2400" b="1" dirty="0"/>
              <a:t>Amélioration de la Qualité de Vie</a:t>
            </a:r>
            <a:r>
              <a:rPr lang="fr-CD" sz="2400" dirty="0"/>
              <a:t> : Réduire la charge de travail domestique des femmes grâce à des technologies énergétiques efficaces.</a:t>
            </a:r>
          </a:p>
        </p:txBody>
      </p:sp>
      <p:sp>
        <p:nvSpPr>
          <p:cNvPr id="8" name="Text 5"/>
          <p:cNvSpPr/>
          <p:nvPr/>
        </p:nvSpPr>
        <p:spPr>
          <a:xfrm>
            <a:off x="3331400" y="7033021"/>
            <a:ext cx="3161109" cy="379333"/>
          </a:xfrm>
          <a:prstGeom prst="rect">
            <a:avLst/>
          </a:prstGeom>
          <a:noFill/>
          <a:ln/>
        </p:spPr>
        <p:txBody>
          <a:bodyPr wrap="none" lIns="0" tIns="0" rIns="0" bIns="0" rtlCol="0" anchor="t"/>
          <a:lstStyle/>
          <a:p>
            <a:pPr marL="0" indent="0" algn="l">
              <a:lnSpc>
                <a:spcPts val="2950"/>
              </a:lnSpc>
              <a:buNone/>
            </a:pPr>
            <a:r>
              <a:rPr lang="en-US" sz="2100" b="1" dirty="0">
                <a:solidFill>
                  <a:srgbClr val="161613"/>
                </a:solidFill>
                <a:latin typeface="Inter Bold" pitchFamily="34" charset="0"/>
                <a:ea typeface="Inter Bold" pitchFamily="34" charset="-122"/>
              </a:rPr>
              <a:t>Xaverine Kira </a:t>
            </a:r>
            <a:endParaRPr lang="en-US" sz="2100" dirty="0"/>
          </a:p>
        </p:txBody>
      </p:sp>
      <p:sp>
        <p:nvSpPr>
          <p:cNvPr id="6" name="ZoneTexte 5">
            <a:extLst>
              <a:ext uri="{FF2B5EF4-FFF2-40B4-BE49-F238E27FC236}">
                <a16:creationId xmlns:a16="http://schemas.microsoft.com/office/drawing/2014/main" id="{D8BF2A6D-8860-FBD1-4FA7-9F5D56A72022}"/>
              </a:ext>
            </a:extLst>
          </p:cNvPr>
          <p:cNvSpPr txBox="1"/>
          <p:nvPr/>
        </p:nvSpPr>
        <p:spPr>
          <a:xfrm>
            <a:off x="9144000" y="7772400"/>
            <a:ext cx="5486400" cy="230832"/>
          </a:xfrm>
          <a:prstGeom prst="rect">
            <a:avLst/>
          </a:prstGeom>
          <a:noFill/>
        </p:spPr>
        <p:txBody>
          <a:bodyPr wrap="square" rtlCol="0">
            <a:spAutoFit/>
          </a:bodyPr>
          <a:lstStyle/>
          <a:p>
            <a:r>
              <a:rPr lang="fr-CD" sz="900">
                <a:hlinkClick r:id="rId4" tooltip="https://fr.wikipedia.org/wiki/Eau_de_refroidissement_des_centrales_thermiques"/>
              </a:rPr>
              <a:t>Cette photo</a:t>
            </a:r>
            <a:r>
              <a:rPr lang="fr-CD" sz="900"/>
              <a:t> par Auteur inconnu est soumise à la licence </a:t>
            </a:r>
            <a:r>
              <a:rPr lang="fr-CD" sz="900">
                <a:hlinkClick r:id="rId5" tooltip="https://creativecommons.org/licenses/by-sa/3.0/"/>
              </a:rPr>
              <a:t>CC BY-SA</a:t>
            </a:r>
            <a:endParaRPr lang="fr-CD" sz="9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14"/>
        <p:cNvGrpSpPr/>
        <p:nvPr/>
      </p:nvGrpSpPr>
      <p:grpSpPr>
        <a:xfrm>
          <a:off x="0" y="0"/>
          <a:ext cx="0" cy="0"/>
          <a:chOff x="0" y="0"/>
          <a:chExt cx="0" cy="0"/>
        </a:xfrm>
      </p:grpSpPr>
      <p:grpSp>
        <p:nvGrpSpPr>
          <p:cNvPr id="2415" name="Google Shape;2415;p36"/>
          <p:cNvGrpSpPr/>
          <p:nvPr/>
        </p:nvGrpSpPr>
        <p:grpSpPr>
          <a:xfrm>
            <a:off x="162960" y="1107162"/>
            <a:ext cx="14010533" cy="6747624"/>
            <a:chOff x="456519" y="1064536"/>
            <a:chExt cx="8259803" cy="3676804"/>
          </a:xfrm>
        </p:grpSpPr>
        <p:cxnSp>
          <p:nvCxnSpPr>
            <p:cNvPr id="2416" name="Google Shape;2416;p36"/>
            <p:cNvCxnSpPr>
              <a:cxnSpLocks/>
              <a:stCxn id="2417" idx="5"/>
              <a:endCxn id="2418" idx="3"/>
            </p:cNvCxnSpPr>
            <p:nvPr/>
          </p:nvCxnSpPr>
          <p:spPr>
            <a:xfrm flipV="1">
              <a:off x="3293249" y="3445139"/>
              <a:ext cx="720800" cy="670054"/>
            </a:xfrm>
            <a:prstGeom prst="straightConnector1">
              <a:avLst/>
            </a:prstGeom>
            <a:noFill/>
            <a:ln w="19050" cap="flat" cmpd="sng">
              <a:solidFill>
                <a:schemeClr val="accent5"/>
              </a:solidFill>
              <a:prstDash val="solid"/>
              <a:round/>
              <a:headEnd type="none" w="med" len="med"/>
              <a:tailEnd type="none" w="med" len="med"/>
            </a:ln>
          </p:spPr>
        </p:cxnSp>
        <p:cxnSp>
          <p:nvCxnSpPr>
            <p:cNvPr id="2419" name="Google Shape;2419;p36"/>
            <p:cNvCxnSpPr>
              <a:cxnSpLocks/>
              <a:stCxn id="2420" idx="5"/>
              <a:endCxn id="2418" idx="1"/>
            </p:cNvCxnSpPr>
            <p:nvPr/>
          </p:nvCxnSpPr>
          <p:spPr>
            <a:xfrm>
              <a:off x="3287157" y="1711790"/>
              <a:ext cx="726892" cy="616897"/>
            </a:xfrm>
            <a:prstGeom prst="straightConnector1">
              <a:avLst/>
            </a:prstGeom>
            <a:noFill/>
            <a:ln w="19050" cap="flat" cmpd="sng">
              <a:solidFill>
                <a:schemeClr val="accent4"/>
              </a:solidFill>
              <a:prstDash val="solid"/>
              <a:round/>
              <a:headEnd type="none" w="med" len="med"/>
              <a:tailEnd type="none" w="med" len="med"/>
            </a:ln>
          </p:spPr>
        </p:cxnSp>
        <p:sp>
          <p:nvSpPr>
            <p:cNvPr id="2420" name="Google Shape;2420;p36"/>
            <p:cNvSpPr/>
            <p:nvPr/>
          </p:nvSpPr>
          <p:spPr>
            <a:xfrm>
              <a:off x="3018288" y="1442921"/>
              <a:ext cx="315000" cy="315000"/>
            </a:xfrm>
            <a:prstGeom prst="ellipse">
              <a:avLst/>
            </a:prstGeom>
            <a:solidFill>
              <a:schemeClr val="accent4"/>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418" name="Google Shape;2418;p36"/>
            <p:cNvSpPr/>
            <p:nvPr/>
          </p:nvSpPr>
          <p:spPr>
            <a:xfrm>
              <a:off x="3782825" y="2097463"/>
              <a:ext cx="1578900" cy="1578900"/>
            </a:xfrm>
            <a:prstGeom prst="ellipse">
              <a:avLst/>
            </a:prstGeom>
            <a:solidFill>
              <a:schemeClr val="accent2"/>
            </a:solidFill>
            <a:ln>
              <a:noFill/>
            </a:ln>
          </p:spPr>
          <p:txBody>
            <a:bodyPr spcFirstLastPara="1" wrap="square" lIns="146280" tIns="146280" rIns="146280" bIns="146280" anchor="ctr" anchorCtr="0">
              <a:noAutofit/>
            </a:bodyPr>
            <a:lstStyle/>
            <a:p>
              <a:endParaRPr sz="2880"/>
            </a:p>
          </p:txBody>
        </p:sp>
        <p:sp>
          <p:nvSpPr>
            <p:cNvPr id="2421" name="Google Shape;2421;p36"/>
            <p:cNvSpPr/>
            <p:nvPr/>
          </p:nvSpPr>
          <p:spPr>
            <a:xfrm>
              <a:off x="3894588" y="2439800"/>
              <a:ext cx="1130087" cy="1113945"/>
            </a:xfrm>
            <a:custGeom>
              <a:avLst/>
              <a:gdLst/>
              <a:ahLst/>
              <a:cxnLst/>
              <a:rect l="l" t="t" r="r" b="b"/>
              <a:pathLst>
                <a:path w="31363" h="30915" extrusionOk="0">
                  <a:moveTo>
                    <a:pt x="5947" y="0"/>
                  </a:moveTo>
                  <a:cubicBezTo>
                    <a:pt x="5358" y="0"/>
                    <a:pt x="4772" y="258"/>
                    <a:pt x="4360" y="767"/>
                  </a:cubicBezTo>
                  <a:cubicBezTo>
                    <a:pt x="1598" y="4123"/>
                    <a:pt x="0" y="8505"/>
                    <a:pt x="206" y="13230"/>
                  </a:cubicBezTo>
                  <a:cubicBezTo>
                    <a:pt x="594" y="22771"/>
                    <a:pt x="8377" y="30532"/>
                    <a:pt x="17895" y="30897"/>
                  </a:cubicBezTo>
                  <a:cubicBezTo>
                    <a:pt x="18168" y="30909"/>
                    <a:pt x="18440" y="30914"/>
                    <a:pt x="18711" y="30914"/>
                  </a:cubicBezTo>
                  <a:cubicBezTo>
                    <a:pt x="23139" y="30914"/>
                    <a:pt x="27174" y="29346"/>
                    <a:pt x="30358" y="26743"/>
                  </a:cubicBezTo>
                  <a:cubicBezTo>
                    <a:pt x="31294" y="25967"/>
                    <a:pt x="31362" y="24574"/>
                    <a:pt x="30495" y="23707"/>
                  </a:cubicBezTo>
                  <a:lnTo>
                    <a:pt x="7396" y="608"/>
                  </a:lnTo>
                  <a:cubicBezTo>
                    <a:pt x="6989" y="201"/>
                    <a:pt x="6467" y="0"/>
                    <a:pt x="5947" y="0"/>
                  </a:cubicBezTo>
                  <a:close/>
                </a:path>
              </a:pathLst>
            </a:custGeom>
            <a:solidFill>
              <a:schemeClr val="accent1"/>
            </a:solidFill>
            <a:ln>
              <a:noFill/>
            </a:ln>
          </p:spPr>
          <p:txBody>
            <a:bodyPr spcFirstLastPara="1" wrap="square" lIns="146280" tIns="146280" rIns="146280" bIns="146280" anchor="ctr" anchorCtr="0">
              <a:noAutofit/>
            </a:bodyPr>
            <a:lstStyle/>
            <a:p>
              <a:endParaRPr sz="2880"/>
            </a:p>
          </p:txBody>
        </p:sp>
        <p:sp>
          <p:nvSpPr>
            <p:cNvPr id="2422" name="Google Shape;2422;p36"/>
            <p:cNvSpPr/>
            <p:nvPr/>
          </p:nvSpPr>
          <p:spPr>
            <a:xfrm>
              <a:off x="3975155" y="2297184"/>
              <a:ext cx="1183560" cy="1183560"/>
            </a:xfrm>
            <a:custGeom>
              <a:avLst/>
              <a:gdLst/>
              <a:ahLst/>
              <a:cxnLst/>
              <a:rect l="l" t="t" r="r" b="b"/>
              <a:pathLst>
                <a:path w="32847" h="32847" extrusionOk="0">
                  <a:moveTo>
                    <a:pt x="16412" y="1"/>
                  </a:moveTo>
                  <a:cubicBezTo>
                    <a:pt x="7351" y="1"/>
                    <a:pt x="1" y="7350"/>
                    <a:pt x="1" y="16412"/>
                  </a:cubicBezTo>
                  <a:cubicBezTo>
                    <a:pt x="1" y="25474"/>
                    <a:pt x="7351" y="32846"/>
                    <a:pt x="16412" y="32846"/>
                  </a:cubicBezTo>
                  <a:cubicBezTo>
                    <a:pt x="25474" y="32846"/>
                    <a:pt x="32847" y="25474"/>
                    <a:pt x="32847" y="16412"/>
                  </a:cubicBezTo>
                  <a:cubicBezTo>
                    <a:pt x="32847" y="7350"/>
                    <a:pt x="25474" y="1"/>
                    <a:pt x="16412" y="1"/>
                  </a:cubicBezTo>
                  <a:close/>
                </a:path>
              </a:pathLst>
            </a:custGeom>
            <a:solidFill>
              <a:srgbClr val="F4F4F4"/>
            </a:solidFill>
            <a:ln>
              <a:noFill/>
            </a:ln>
          </p:spPr>
          <p:txBody>
            <a:bodyPr spcFirstLastPara="1" wrap="square" lIns="146280" tIns="146280" rIns="146280" bIns="146280" anchor="ctr" anchorCtr="0">
              <a:noAutofit/>
            </a:bodyPr>
            <a:lstStyle/>
            <a:p>
              <a:endParaRPr sz="2880"/>
            </a:p>
          </p:txBody>
        </p:sp>
        <p:sp>
          <p:nvSpPr>
            <p:cNvPr id="2423" name="Google Shape;2423;p36"/>
            <p:cNvSpPr/>
            <p:nvPr/>
          </p:nvSpPr>
          <p:spPr>
            <a:xfrm>
              <a:off x="457196" y="2463270"/>
              <a:ext cx="2531478" cy="880003"/>
            </a:xfrm>
            <a:custGeom>
              <a:avLst/>
              <a:gdLst/>
              <a:ahLst/>
              <a:cxnLst/>
              <a:rect l="l" t="t" r="r" b="b"/>
              <a:pathLst>
                <a:path w="87330" h="30358" extrusionOk="0">
                  <a:moveTo>
                    <a:pt x="15179" y="0"/>
                  </a:moveTo>
                  <a:cubicBezTo>
                    <a:pt x="6802" y="0"/>
                    <a:pt x="0" y="6802"/>
                    <a:pt x="0" y="15179"/>
                  </a:cubicBezTo>
                  <a:cubicBezTo>
                    <a:pt x="0" y="23533"/>
                    <a:pt x="6802" y="30358"/>
                    <a:pt x="15179" y="30358"/>
                  </a:cubicBezTo>
                  <a:lnTo>
                    <a:pt x="72151" y="30358"/>
                  </a:lnTo>
                  <a:cubicBezTo>
                    <a:pt x="76214" y="30358"/>
                    <a:pt x="80026" y="28760"/>
                    <a:pt x="82879" y="25907"/>
                  </a:cubicBezTo>
                  <a:cubicBezTo>
                    <a:pt x="85755" y="23031"/>
                    <a:pt x="87330" y="19219"/>
                    <a:pt x="87330" y="15179"/>
                  </a:cubicBezTo>
                  <a:cubicBezTo>
                    <a:pt x="87330" y="6802"/>
                    <a:pt x="80528" y="0"/>
                    <a:pt x="72151" y="0"/>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24" name="Google Shape;2424;p36"/>
            <p:cNvSpPr/>
            <p:nvPr/>
          </p:nvSpPr>
          <p:spPr>
            <a:xfrm>
              <a:off x="504823" y="2510897"/>
              <a:ext cx="2435559" cy="784083"/>
            </a:xfrm>
            <a:custGeom>
              <a:avLst/>
              <a:gdLst/>
              <a:ahLst/>
              <a:cxnLst/>
              <a:rect l="l" t="t" r="r" b="b"/>
              <a:pathLst>
                <a:path w="84021" h="27049" extrusionOk="0">
                  <a:moveTo>
                    <a:pt x="13513" y="0"/>
                  </a:moveTo>
                  <a:cubicBezTo>
                    <a:pt x="6049" y="0"/>
                    <a:pt x="1" y="6072"/>
                    <a:pt x="1" y="13536"/>
                  </a:cubicBezTo>
                  <a:cubicBezTo>
                    <a:pt x="1" y="21000"/>
                    <a:pt x="6049" y="27048"/>
                    <a:pt x="13513" y="27048"/>
                  </a:cubicBezTo>
                  <a:lnTo>
                    <a:pt x="70508" y="27048"/>
                  </a:lnTo>
                  <a:cubicBezTo>
                    <a:pt x="74251" y="27048"/>
                    <a:pt x="77629" y="25542"/>
                    <a:pt x="80072" y="23077"/>
                  </a:cubicBezTo>
                  <a:cubicBezTo>
                    <a:pt x="82514" y="20635"/>
                    <a:pt x="84020" y="17256"/>
                    <a:pt x="84020" y="13536"/>
                  </a:cubicBezTo>
                  <a:cubicBezTo>
                    <a:pt x="84020" y="6072"/>
                    <a:pt x="77972" y="0"/>
                    <a:pt x="70508" y="0"/>
                  </a:cubicBezTo>
                  <a:close/>
                </a:path>
              </a:pathLst>
            </a:custGeom>
            <a:solidFill>
              <a:schemeClr val="accent3"/>
            </a:solidFill>
            <a:ln>
              <a:noFill/>
            </a:ln>
          </p:spPr>
          <p:txBody>
            <a:bodyPr spcFirstLastPara="1" wrap="square" lIns="146280" tIns="146280" rIns="146280" bIns="146280" anchor="ctr" anchorCtr="0">
              <a:noAutofit/>
            </a:bodyPr>
            <a:lstStyle/>
            <a:p>
              <a:r>
                <a:rPr lang="fr-FR" sz="2880" dirty="0"/>
                <a:t>Politique nationale du genre</a:t>
              </a:r>
              <a:endParaRPr sz="2880" dirty="0"/>
            </a:p>
          </p:txBody>
        </p:sp>
        <p:sp>
          <p:nvSpPr>
            <p:cNvPr id="2425" name="Google Shape;2425;p36"/>
            <p:cNvSpPr/>
            <p:nvPr/>
          </p:nvSpPr>
          <p:spPr>
            <a:xfrm>
              <a:off x="2156965" y="2510897"/>
              <a:ext cx="783416" cy="784083"/>
            </a:xfrm>
            <a:custGeom>
              <a:avLst/>
              <a:gdLst/>
              <a:ahLst/>
              <a:cxnLst/>
              <a:rect l="l" t="t" r="r" b="b"/>
              <a:pathLst>
                <a:path w="27026" h="27049" extrusionOk="0">
                  <a:moveTo>
                    <a:pt x="13513" y="0"/>
                  </a:moveTo>
                  <a:cubicBezTo>
                    <a:pt x="6049" y="0"/>
                    <a:pt x="0" y="6072"/>
                    <a:pt x="0" y="13536"/>
                  </a:cubicBezTo>
                  <a:cubicBezTo>
                    <a:pt x="0" y="21000"/>
                    <a:pt x="6049" y="27048"/>
                    <a:pt x="13513" y="27048"/>
                  </a:cubicBezTo>
                  <a:cubicBezTo>
                    <a:pt x="20977" y="27048"/>
                    <a:pt x="27025" y="21000"/>
                    <a:pt x="27025" y="13536"/>
                  </a:cubicBezTo>
                  <a:cubicBezTo>
                    <a:pt x="27025" y="6072"/>
                    <a:pt x="20977" y="0"/>
                    <a:pt x="13513" y="0"/>
                  </a:cubicBezTo>
                  <a:close/>
                </a:path>
              </a:pathLst>
            </a:custGeom>
            <a:solidFill>
              <a:schemeClr val="accent3"/>
            </a:solidFill>
            <a:ln>
              <a:noFill/>
            </a:ln>
          </p:spPr>
          <p:txBody>
            <a:bodyPr spcFirstLastPara="1" wrap="square" lIns="146280" tIns="146280" rIns="146280" bIns="146280" anchor="ctr" anchorCtr="0">
              <a:noAutofit/>
            </a:bodyPr>
            <a:lstStyle/>
            <a:p>
              <a:endParaRPr sz="2880"/>
            </a:p>
          </p:txBody>
        </p:sp>
        <p:sp>
          <p:nvSpPr>
            <p:cNvPr id="2426" name="Google Shape;2426;p36"/>
            <p:cNvSpPr/>
            <p:nvPr/>
          </p:nvSpPr>
          <p:spPr>
            <a:xfrm>
              <a:off x="2156990" y="2510897"/>
              <a:ext cx="783416" cy="784083"/>
            </a:xfrm>
            <a:custGeom>
              <a:avLst/>
              <a:gdLst/>
              <a:ahLst/>
              <a:cxnLst/>
              <a:rect l="l" t="t" r="r" b="b"/>
              <a:pathLst>
                <a:path w="27026" h="27049" extrusionOk="0">
                  <a:moveTo>
                    <a:pt x="13513" y="0"/>
                  </a:moveTo>
                  <a:cubicBezTo>
                    <a:pt x="6049" y="0"/>
                    <a:pt x="0" y="6072"/>
                    <a:pt x="0" y="13536"/>
                  </a:cubicBezTo>
                  <a:cubicBezTo>
                    <a:pt x="0" y="21000"/>
                    <a:pt x="6049" y="27048"/>
                    <a:pt x="13513" y="27048"/>
                  </a:cubicBezTo>
                  <a:cubicBezTo>
                    <a:pt x="20977" y="27048"/>
                    <a:pt x="27025" y="21000"/>
                    <a:pt x="27025" y="13536"/>
                  </a:cubicBezTo>
                  <a:cubicBezTo>
                    <a:pt x="27025" y="6072"/>
                    <a:pt x="20977" y="0"/>
                    <a:pt x="13513"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27" name="Google Shape;2427;p36"/>
            <p:cNvSpPr/>
            <p:nvPr/>
          </p:nvSpPr>
          <p:spPr>
            <a:xfrm>
              <a:off x="2227086" y="2670357"/>
              <a:ext cx="555835" cy="554473"/>
            </a:xfrm>
            <a:custGeom>
              <a:avLst/>
              <a:gdLst/>
              <a:ahLst/>
              <a:cxnLst/>
              <a:rect l="l" t="t" r="r" b="b"/>
              <a:pathLst>
                <a:path w="19175" h="19128" extrusionOk="0">
                  <a:moveTo>
                    <a:pt x="3639" y="0"/>
                  </a:moveTo>
                  <a:cubicBezTo>
                    <a:pt x="3516" y="0"/>
                    <a:pt x="3390" y="46"/>
                    <a:pt x="3288" y="137"/>
                  </a:cubicBezTo>
                  <a:cubicBezTo>
                    <a:pt x="1256" y="2146"/>
                    <a:pt x="1" y="4931"/>
                    <a:pt x="1" y="8035"/>
                  </a:cubicBezTo>
                  <a:cubicBezTo>
                    <a:pt x="1" y="14152"/>
                    <a:pt x="4977" y="19128"/>
                    <a:pt x="11094" y="19128"/>
                  </a:cubicBezTo>
                  <a:cubicBezTo>
                    <a:pt x="14175" y="19128"/>
                    <a:pt x="16983" y="17873"/>
                    <a:pt x="18991" y="15818"/>
                  </a:cubicBezTo>
                  <a:cubicBezTo>
                    <a:pt x="19174" y="15636"/>
                    <a:pt x="19174" y="15339"/>
                    <a:pt x="18991" y="15156"/>
                  </a:cubicBezTo>
                  <a:lnTo>
                    <a:pt x="3972" y="137"/>
                  </a:lnTo>
                  <a:cubicBezTo>
                    <a:pt x="3881" y="46"/>
                    <a:pt x="3761" y="0"/>
                    <a:pt x="3639" y="0"/>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28" name="Google Shape;2428;p36"/>
            <p:cNvSpPr/>
            <p:nvPr/>
          </p:nvSpPr>
          <p:spPr>
            <a:xfrm>
              <a:off x="2248943" y="2600207"/>
              <a:ext cx="599462" cy="599490"/>
            </a:xfrm>
            <a:custGeom>
              <a:avLst/>
              <a:gdLst/>
              <a:ahLst/>
              <a:cxnLst/>
              <a:rect l="l" t="t" r="r" b="b"/>
              <a:pathLst>
                <a:path w="20680" h="20681" extrusionOk="0">
                  <a:moveTo>
                    <a:pt x="11983" y="5662"/>
                  </a:moveTo>
                  <a:cubicBezTo>
                    <a:pt x="12166" y="5662"/>
                    <a:pt x="12326" y="5707"/>
                    <a:pt x="12485" y="5799"/>
                  </a:cubicBezTo>
                  <a:cubicBezTo>
                    <a:pt x="12645" y="5890"/>
                    <a:pt x="12782" y="6004"/>
                    <a:pt x="12851" y="6164"/>
                  </a:cubicBezTo>
                  <a:cubicBezTo>
                    <a:pt x="12942" y="6323"/>
                    <a:pt x="12988" y="6483"/>
                    <a:pt x="12988" y="6689"/>
                  </a:cubicBezTo>
                  <a:cubicBezTo>
                    <a:pt x="12988" y="6871"/>
                    <a:pt x="12942" y="7031"/>
                    <a:pt x="12851" y="7191"/>
                  </a:cubicBezTo>
                  <a:cubicBezTo>
                    <a:pt x="12782" y="7351"/>
                    <a:pt x="12645" y="7465"/>
                    <a:pt x="12485" y="7556"/>
                  </a:cubicBezTo>
                  <a:cubicBezTo>
                    <a:pt x="12326" y="7647"/>
                    <a:pt x="12166" y="7693"/>
                    <a:pt x="11983" y="7693"/>
                  </a:cubicBezTo>
                  <a:cubicBezTo>
                    <a:pt x="11801" y="7693"/>
                    <a:pt x="11618" y="7647"/>
                    <a:pt x="11458" y="7556"/>
                  </a:cubicBezTo>
                  <a:cubicBezTo>
                    <a:pt x="11299" y="7465"/>
                    <a:pt x="11184" y="7351"/>
                    <a:pt x="11093" y="7191"/>
                  </a:cubicBezTo>
                  <a:cubicBezTo>
                    <a:pt x="11002" y="7031"/>
                    <a:pt x="10956" y="6871"/>
                    <a:pt x="10956" y="6689"/>
                  </a:cubicBezTo>
                  <a:cubicBezTo>
                    <a:pt x="10956" y="6483"/>
                    <a:pt x="11002" y="6323"/>
                    <a:pt x="11093" y="6164"/>
                  </a:cubicBezTo>
                  <a:cubicBezTo>
                    <a:pt x="11184" y="6004"/>
                    <a:pt x="11299" y="5890"/>
                    <a:pt x="11458" y="5799"/>
                  </a:cubicBezTo>
                  <a:cubicBezTo>
                    <a:pt x="11618" y="5707"/>
                    <a:pt x="11801" y="5662"/>
                    <a:pt x="11983" y="5662"/>
                  </a:cubicBezTo>
                  <a:close/>
                  <a:moveTo>
                    <a:pt x="10340" y="1"/>
                  </a:moveTo>
                  <a:cubicBezTo>
                    <a:pt x="4634" y="1"/>
                    <a:pt x="0" y="4634"/>
                    <a:pt x="0" y="10341"/>
                  </a:cubicBezTo>
                  <a:cubicBezTo>
                    <a:pt x="0" y="16047"/>
                    <a:pt x="4634" y="20681"/>
                    <a:pt x="10340" y="20681"/>
                  </a:cubicBezTo>
                  <a:cubicBezTo>
                    <a:pt x="16046" y="20681"/>
                    <a:pt x="20680" y="16047"/>
                    <a:pt x="20680" y="10341"/>
                  </a:cubicBezTo>
                  <a:cubicBezTo>
                    <a:pt x="20680" y="4634"/>
                    <a:pt x="16046" y="1"/>
                    <a:pt x="10340" y="1"/>
                  </a:cubicBezTo>
                  <a:close/>
                </a:path>
              </a:pathLst>
            </a:custGeom>
            <a:solidFill>
              <a:schemeClr val="accent3"/>
            </a:solidFill>
            <a:ln>
              <a:noFill/>
            </a:ln>
          </p:spPr>
          <p:txBody>
            <a:bodyPr spcFirstLastPara="1" wrap="square" lIns="146280" tIns="146280" rIns="146280" bIns="146280" anchor="ctr" anchorCtr="0">
              <a:noAutofit/>
            </a:bodyPr>
            <a:lstStyle/>
            <a:p>
              <a:endParaRPr sz="2880"/>
            </a:p>
          </p:txBody>
        </p:sp>
        <p:sp>
          <p:nvSpPr>
            <p:cNvPr id="2429" name="Google Shape;2429;p36"/>
            <p:cNvSpPr/>
            <p:nvPr/>
          </p:nvSpPr>
          <p:spPr>
            <a:xfrm>
              <a:off x="856151" y="2770248"/>
              <a:ext cx="1216142" cy="24523"/>
            </a:xfrm>
            <a:custGeom>
              <a:avLst/>
              <a:gdLst/>
              <a:ahLst/>
              <a:cxnLst/>
              <a:rect l="l" t="t" r="r" b="b"/>
              <a:pathLst>
                <a:path w="41954" h="846" extrusionOk="0">
                  <a:moveTo>
                    <a:pt x="297" y="1"/>
                  </a:moveTo>
                  <a:cubicBezTo>
                    <a:pt x="138" y="1"/>
                    <a:pt x="1" y="138"/>
                    <a:pt x="1" y="298"/>
                  </a:cubicBezTo>
                  <a:lnTo>
                    <a:pt x="1" y="549"/>
                  </a:lnTo>
                  <a:cubicBezTo>
                    <a:pt x="1" y="709"/>
                    <a:pt x="138" y="846"/>
                    <a:pt x="297" y="846"/>
                  </a:cubicBezTo>
                  <a:lnTo>
                    <a:pt x="41657" y="846"/>
                  </a:lnTo>
                  <a:cubicBezTo>
                    <a:pt x="41817" y="846"/>
                    <a:pt x="41954" y="709"/>
                    <a:pt x="41954" y="549"/>
                  </a:cubicBezTo>
                  <a:lnTo>
                    <a:pt x="41954" y="298"/>
                  </a:lnTo>
                  <a:cubicBezTo>
                    <a:pt x="41954" y="138"/>
                    <a:pt x="41817" y="1"/>
                    <a:pt x="41657"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30" name="Google Shape;2430;p36"/>
            <p:cNvSpPr/>
            <p:nvPr/>
          </p:nvSpPr>
          <p:spPr>
            <a:xfrm>
              <a:off x="856151" y="2770248"/>
              <a:ext cx="430117" cy="24523"/>
            </a:xfrm>
            <a:custGeom>
              <a:avLst/>
              <a:gdLst/>
              <a:ahLst/>
              <a:cxnLst/>
              <a:rect l="l" t="t" r="r" b="b"/>
              <a:pathLst>
                <a:path w="14838" h="846" extrusionOk="0">
                  <a:moveTo>
                    <a:pt x="297" y="1"/>
                  </a:moveTo>
                  <a:cubicBezTo>
                    <a:pt x="138" y="1"/>
                    <a:pt x="1" y="138"/>
                    <a:pt x="1" y="298"/>
                  </a:cubicBezTo>
                  <a:lnTo>
                    <a:pt x="1" y="549"/>
                  </a:lnTo>
                  <a:cubicBezTo>
                    <a:pt x="1" y="709"/>
                    <a:pt x="138" y="846"/>
                    <a:pt x="297" y="846"/>
                  </a:cubicBezTo>
                  <a:lnTo>
                    <a:pt x="14563" y="846"/>
                  </a:lnTo>
                  <a:cubicBezTo>
                    <a:pt x="14723" y="846"/>
                    <a:pt x="14837" y="709"/>
                    <a:pt x="14837" y="549"/>
                  </a:cubicBezTo>
                  <a:lnTo>
                    <a:pt x="14837" y="298"/>
                  </a:lnTo>
                  <a:cubicBezTo>
                    <a:pt x="14837" y="138"/>
                    <a:pt x="14723" y="1"/>
                    <a:pt x="14563"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31" name="Google Shape;2431;p36"/>
            <p:cNvSpPr/>
            <p:nvPr/>
          </p:nvSpPr>
          <p:spPr>
            <a:xfrm>
              <a:off x="2566530" y="2775553"/>
              <a:ext cx="58903" cy="58932"/>
            </a:xfrm>
            <a:custGeom>
              <a:avLst/>
              <a:gdLst/>
              <a:ahLst/>
              <a:cxnLst/>
              <a:rect l="l" t="t" r="r" b="b"/>
              <a:pathLst>
                <a:path w="2032" h="2033" extrusionOk="0">
                  <a:moveTo>
                    <a:pt x="1027" y="1"/>
                  </a:moveTo>
                  <a:cubicBezTo>
                    <a:pt x="845" y="1"/>
                    <a:pt x="662" y="46"/>
                    <a:pt x="502" y="138"/>
                  </a:cubicBezTo>
                  <a:cubicBezTo>
                    <a:pt x="343" y="229"/>
                    <a:pt x="228" y="343"/>
                    <a:pt x="137" y="503"/>
                  </a:cubicBezTo>
                  <a:cubicBezTo>
                    <a:pt x="46" y="663"/>
                    <a:pt x="0" y="822"/>
                    <a:pt x="0" y="1005"/>
                  </a:cubicBezTo>
                  <a:cubicBezTo>
                    <a:pt x="0" y="1188"/>
                    <a:pt x="46" y="1370"/>
                    <a:pt x="137" y="1530"/>
                  </a:cubicBezTo>
                  <a:cubicBezTo>
                    <a:pt x="228" y="1690"/>
                    <a:pt x="343" y="1804"/>
                    <a:pt x="502" y="1895"/>
                  </a:cubicBezTo>
                  <a:cubicBezTo>
                    <a:pt x="662" y="1986"/>
                    <a:pt x="845" y="2032"/>
                    <a:pt x="1027" y="2032"/>
                  </a:cubicBezTo>
                  <a:cubicBezTo>
                    <a:pt x="1210" y="2032"/>
                    <a:pt x="1370" y="1986"/>
                    <a:pt x="1529" y="1895"/>
                  </a:cubicBezTo>
                  <a:cubicBezTo>
                    <a:pt x="1689" y="1804"/>
                    <a:pt x="1826" y="1690"/>
                    <a:pt x="1895" y="1530"/>
                  </a:cubicBezTo>
                  <a:cubicBezTo>
                    <a:pt x="1986" y="1370"/>
                    <a:pt x="2032" y="1188"/>
                    <a:pt x="2032" y="1005"/>
                  </a:cubicBezTo>
                  <a:cubicBezTo>
                    <a:pt x="2032" y="822"/>
                    <a:pt x="1986" y="663"/>
                    <a:pt x="1895" y="503"/>
                  </a:cubicBezTo>
                  <a:cubicBezTo>
                    <a:pt x="1826" y="343"/>
                    <a:pt x="1689" y="229"/>
                    <a:pt x="1529" y="138"/>
                  </a:cubicBezTo>
                  <a:cubicBezTo>
                    <a:pt x="1370" y="46"/>
                    <a:pt x="1210" y="1"/>
                    <a:pt x="1027" y="1"/>
                  </a:cubicBezTo>
                  <a:close/>
                </a:path>
              </a:pathLst>
            </a:custGeom>
            <a:solidFill>
              <a:schemeClr val="accent3"/>
            </a:solidFill>
            <a:ln>
              <a:noFill/>
            </a:ln>
          </p:spPr>
          <p:txBody>
            <a:bodyPr spcFirstLastPara="1" wrap="square" lIns="146280" tIns="146280" rIns="146280" bIns="146280" anchor="ctr" anchorCtr="0">
              <a:noAutofit/>
            </a:bodyPr>
            <a:lstStyle/>
            <a:p>
              <a:endParaRPr sz="2880"/>
            </a:p>
          </p:txBody>
        </p:sp>
        <p:sp>
          <p:nvSpPr>
            <p:cNvPr id="2432" name="Google Shape;2432;p36"/>
            <p:cNvSpPr/>
            <p:nvPr/>
          </p:nvSpPr>
          <p:spPr>
            <a:xfrm>
              <a:off x="456519" y="1064536"/>
              <a:ext cx="2557359" cy="880032"/>
            </a:xfrm>
            <a:custGeom>
              <a:avLst/>
              <a:gdLst/>
              <a:ahLst/>
              <a:cxnLst/>
              <a:rect l="l" t="t" r="r" b="b"/>
              <a:pathLst>
                <a:path w="87353" h="30359" extrusionOk="0">
                  <a:moveTo>
                    <a:pt x="15179" y="0"/>
                  </a:moveTo>
                  <a:cubicBezTo>
                    <a:pt x="6825" y="0"/>
                    <a:pt x="0" y="6802"/>
                    <a:pt x="0" y="15179"/>
                  </a:cubicBezTo>
                  <a:cubicBezTo>
                    <a:pt x="0" y="23556"/>
                    <a:pt x="6825" y="30358"/>
                    <a:pt x="15179" y="30358"/>
                  </a:cubicBezTo>
                  <a:lnTo>
                    <a:pt x="72174" y="30358"/>
                  </a:lnTo>
                  <a:cubicBezTo>
                    <a:pt x="76214" y="30358"/>
                    <a:pt x="80026" y="28783"/>
                    <a:pt x="82902" y="25907"/>
                  </a:cubicBezTo>
                  <a:cubicBezTo>
                    <a:pt x="85778" y="23031"/>
                    <a:pt x="87353" y="19219"/>
                    <a:pt x="87353" y="15179"/>
                  </a:cubicBezTo>
                  <a:cubicBezTo>
                    <a:pt x="87353" y="6802"/>
                    <a:pt x="80528" y="0"/>
                    <a:pt x="72174" y="0"/>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33" name="Google Shape;2433;p36"/>
            <p:cNvSpPr/>
            <p:nvPr/>
          </p:nvSpPr>
          <p:spPr>
            <a:xfrm>
              <a:off x="504813" y="1112830"/>
              <a:ext cx="2435559" cy="783416"/>
            </a:xfrm>
            <a:custGeom>
              <a:avLst/>
              <a:gdLst/>
              <a:ahLst/>
              <a:cxnLst/>
              <a:rect l="l" t="t" r="r" b="b"/>
              <a:pathLst>
                <a:path w="84021" h="27026" extrusionOk="0">
                  <a:moveTo>
                    <a:pt x="13513" y="1"/>
                  </a:moveTo>
                  <a:cubicBezTo>
                    <a:pt x="6049" y="1"/>
                    <a:pt x="1" y="6049"/>
                    <a:pt x="1" y="13513"/>
                  </a:cubicBezTo>
                  <a:cubicBezTo>
                    <a:pt x="1" y="20977"/>
                    <a:pt x="6049" y="27026"/>
                    <a:pt x="13513" y="27026"/>
                  </a:cubicBezTo>
                  <a:lnTo>
                    <a:pt x="70508" y="27026"/>
                  </a:lnTo>
                  <a:cubicBezTo>
                    <a:pt x="74229" y="27026"/>
                    <a:pt x="77607" y="25519"/>
                    <a:pt x="80072" y="23077"/>
                  </a:cubicBezTo>
                  <a:cubicBezTo>
                    <a:pt x="82514" y="20635"/>
                    <a:pt x="84021" y="17257"/>
                    <a:pt x="84021" y="13513"/>
                  </a:cubicBezTo>
                  <a:cubicBezTo>
                    <a:pt x="84021" y="6049"/>
                    <a:pt x="77972" y="1"/>
                    <a:pt x="70508" y="1"/>
                  </a:cubicBezTo>
                  <a:close/>
                </a:path>
              </a:pathLst>
            </a:custGeom>
            <a:solidFill>
              <a:schemeClr val="accent4"/>
            </a:solidFill>
            <a:ln>
              <a:noFill/>
            </a:ln>
          </p:spPr>
          <p:txBody>
            <a:bodyPr spcFirstLastPara="1" wrap="square" lIns="146280" tIns="146280" rIns="146280" bIns="146280" anchor="ctr" anchorCtr="0">
              <a:noAutofit/>
            </a:bodyPr>
            <a:lstStyle/>
            <a:p>
              <a:endParaRPr sz="2880"/>
            </a:p>
          </p:txBody>
        </p:sp>
        <p:sp>
          <p:nvSpPr>
            <p:cNvPr id="2434" name="Google Shape;2434;p36"/>
            <p:cNvSpPr/>
            <p:nvPr/>
          </p:nvSpPr>
          <p:spPr>
            <a:xfrm>
              <a:off x="2156289" y="1112830"/>
              <a:ext cx="784083" cy="783416"/>
            </a:xfrm>
            <a:custGeom>
              <a:avLst/>
              <a:gdLst/>
              <a:ahLst/>
              <a:cxnLst/>
              <a:rect l="l" t="t" r="r" b="b"/>
              <a:pathLst>
                <a:path w="27049" h="27026" extrusionOk="0">
                  <a:moveTo>
                    <a:pt x="13536" y="1"/>
                  </a:moveTo>
                  <a:cubicBezTo>
                    <a:pt x="6072" y="1"/>
                    <a:pt x="1" y="6049"/>
                    <a:pt x="1" y="13513"/>
                  </a:cubicBezTo>
                  <a:cubicBezTo>
                    <a:pt x="1" y="20977"/>
                    <a:pt x="6072" y="27026"/>
                    <a:pt x="13536" y="27026"/>
                  </a:cubicBezTo>
                  <a:cubicBezTo>
                    <a:pt x="21000" y="27026"/>
                    <a:pt x="27049" y="20977"/>
                    <a:pt x="27049" y="13513"/>
                  </a:cubicBezTo>
                  <a:cubicBezTo>
                    <a:pt x="27049" y="6049"/>
                    <a:pt x="21000" y="1"/>
                    <a:pt x="13536" y="1"/>
                  </a:cubicBezTo>
                  <a:close/>
                </a:path>
              </a:pathLst>
            </a:custGeom>
            <a:solidFill>
              <a:schemeClr val="accent4"/>
            </a:solidFill>
            <a:ln>
              <a:noFill/>
            </a:ln>
          </p:spPr>
          <p:txBody>
            <a:bodyPr spcFirstLastPara="1" wrap="square" lIns="146280" tIns="146280" rIns="146280" bIns="146280" anchor="ctr" anchorCtr="0">
              <a:noAutofit/>
            </a:bodyPr>
            <a:lstStyle/>
            <a:p>
              <a:endParaRPr sz="2880"/>
            </a:p>
          </p:txBody>
        </p:sp>
        <p:sp>
          <p:nvSpPr>
            <p:cNvPr id="2435" name="Google Shape;2435;p36"/>
            <p:cNvSpPr/>
            <p:nvPr/>
          </p:nvSpPr>
          <p:spPr>
            <a:xfrm>
              <a:off x="2156964" y="1112830"/>
              <a:ext cx="784083" cy="783416"/>
            </a:xfrm>
            <a:custGeom>
              <a:avLst/>
              <a:gdLst/>
              <a:ahLst/>
              <a:cxnLst/>
              <a:rect l="l" t="t" r="r" b="b"/>
              <a:pathLst>
                <a:path w="27049" h="27026" extrusionOk="0">
                  <a:moveTo>
                    <a:pt x="13536" y="1"/>
                  </a:moveTo>
                  <a:cubicBezTo>
                    <a:pt x="6072" y="1"/>
                    <a:pt x="1" y="6049"/>
                    <a:pt x="1" y="13513"/>
                  </a:cubicBezTo>
                  <a:cubicBezTo>
                    <a:pt x="1" y="20977"/>
                    <a:pt x="6072" y="27026"/>
                    <a:pt x="13536" y="27026"/>
                  </a:cubicBezTo>
                  <a:cubicBezTo>
                    <a:pt x="21000" y="27026"/>
                    <a:pt x="27049" y="20977"/>
                    <a:pt x="27049" y="13513"/>
                  </a:cubicBezTo>
                  <a:cubicBezTo>
                    <a:pt x="27049" y="6049"/>
                    <a:pt x="21000" y="1"/>
                    <a:pt x="13536"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36" name="Google Shape;2436;p36"/>
            <p:cNvSpPr/>
            <p:nvPr/>
          </p:nvSpPr>
          <p:spPr>
            <a:xfrm>
              <a:off x="2227076" y="1275594"/>
              <a:ext cx="555835" cy="554502"/>
            </a:xfrm>
            <a:custGeom>
              <a:avLst/>
              <a:gdLst/>
              <a:ahLst/>
              <a:cxnLst/>
              <a:rect l="l" t="t" r="r" b="b"/>
              <a:pathLst>
                <a:path w="19175" h="19129" extrusionOk="0">
                  <a:moveTo>
                    <a:pt x="3642" y="1"/>
                  </a:moveTo>
                  <a:cubicBezTo>
                    <a:pt x="3522" y="1"/>
                    <a:pt x="3402" y="46"/>
                    <a:pt x="3311" y="138"/>
                  </a:cubicBezTo>
                  <a:cubicBezTo>
                    <a:pt x="1256" y="2146"/>
                    <a:pt x="1" y="4931"/>
                    <a:pt x="1" y="8035"/>
                  </a:cubicBezTo>
                  <a:cubicBezTo>
                    <a:pt x="1" y="14152"/>
                    <a:pt x="4977" y="19128"/>
                    <a:pt x="11094" y="19128"/>
                  </a:cubicBezTo>
                  <a:cubicBezTo>
                    <a:pt x="14175" y="19128"/>
                    <a:pt x="16983" y="17873"/>
                    <a:pt x="18992" y="15819"/>
                  </a:cubicBezTo>
                  <a:cubicBezTo>
                    <a:pt x="19174" y="15636"/>
                    <a:pt x="19174" y="15339"/>
                    <a:pt x="18992" y="15157"/>
                  </a:cubicBezTo>
                  <a:lnTo>
                    <a:pt x="3973" y="138"/>
                  </a:lnTo>
                  <a:cubicBezTo>
                    <a:pt x="3881" y="46"/>
                    <a:pt x="3761" y="1"/>
                    <a:pt x="3642"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37" name="Google Shape;2437;p36"/>
            <p:cNvSpPr/>
            <p:nvPr/>
          </p:nvSpPr>
          <p:spPr>
            <a:xfrm>
              <a:off x="2248933" y="1204807"/>
              <a:ext cx="599461" cy="599490"/>
            </a:xfrm>
            <a:custGeom>
              <a:avLst/>
              <a:gdLst/>
              <a:ahLst/>
              <a:cxnLst/>
              <a:rect l="l" t="t" r="r" b="b"/>
              <a:pathLst>
                <a:path w="20680" h="20681" extrusionOk="0">
                  <a:moveTo>
                    <a:pt x="10340" y="0"/>
                  </a:moveTo>
                  <a:cubicBezTo>
                    <a:pt x="4634" y="0"/>
                    <a:pt x="0" y="4634"/>
                    <a:pt x="0" y="10340"/>
                  </a:cubicBezTo>
                  <a:cubicBezTo>
                    <a:pt x="0" y="16047"/>
                    <a:pt x="4634" y="20680"/>
                    <a:pt x="10340" y="20680"/>
                  </a:cubicBezTo>
                  <a:cubicBezTo>
                    <a:pt x="16024" y="20680"/>
                    <a:pt x="20680" y="16047"/>
                    <a:pt x="20680" y="10340"/>
                  </a:cubicBezTo>
                  <a:cubicBezTo>
                    <a:pt x="20680" y="4634"/>
                    <a:pt x="16024" y="0"/>
                    <a:pt x="10340" y="0"/>
                  </a:cubicBezTo>
                  <a:close/>
                </a:path>
              </a:pathLst>
            </a:custGeom>
            <a:solidFill>
              <a:schemeClr val="accent4"/>
            </a:solidFill>
            <a:ln>
              <a:noFill/>
            </a:ln>
          </p:spPr>
          <p:txBody>
            <a:bodyPr spcFirstLastPara="1" wrap="square" lIns="146280" tIns="146280" rIns="146280" bIns="146280" anchor="ctr" anchorCtr="0">
              <a:noAutofit/>
            </a:bodyPr>
            <a:lstStyle/>
            <a:p>
              <a:endParaRPr sz="2880"/>
            </a:p>
          </p:txBody>
        </p:sp>
        <p:sp>
          <p:nvSpPr>
            <p:cNvPr id="2438" name="Google Shape;2438;p36"/>
            <p:cNvSpPr/>
            <p:nvPr/>
          </p:nvSpPr>
          <p:spPr>
            <a:xfrm>
              <a:off x="856141" y="1371543"/>
              <a:ext cx="1215475" cy="24494"/>
            </a:xfrm>
            <a:custGeom>
              <a:avLst/>
              <a:gdLst/>
              <a:ahLst/>
              <a:cxnLst/>
              <a:rect l="l" t="t" r="r" b="b"/>
              <a:pathLst>
                <a:path w="41931" h="845" extrusionOk="0">
                  <a:moveTo>
                    <a:pt x="275" y="0"/>
                  </a:moveTo>
                  <a:cubicBezTo>
                    <a:pt x="115" y="0"/>
                    <a:pt x="1" y="137"/>
                    <a:pt x="1" y="297"/>
                  </a:cubicBezTo>
                  <a:lnTo>
                    <a:pt x="1" y="571"/>
                  </a:lnTo>
                  <a:cubicBezTo>
                    <a:pt x="1" y="731"/>
                    <a:pt x="115" y="845"/>
                    <a:pt x="275" y="845"/>
                  </a:cubicBezTo>
                  <a:lnTo>
                    <a:pt x="41657" y="845"/>
                  </a:lnTo>
                  <a:cubicBezTo>
                    <a:pt x="41817" y="845"/>
                    <a:pt x="41931" y="731"/>
                    <a:pt x="41931" y="571"/>
                  </a:cubicBezTo>
                  <a:lnTo>
                    <a:pt x="41931" y="297"/>
                  </a:lnTo>
                  <a:cubicBezTo>
                    <a:pt x="41931" y="137"/>
                    <a:pt x="41817" y="0"/>
                    <a:pt x="41657"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39" name="Google Shape;2439;p36"/>
            <p:cNvSpPr/>
            <p:nvPr/>
          </p:nvSpPr>
          <p:spPr>
            <a:xfrm>
              <a:off x="856141" y="1371543"/>
              <a:ext cx="430117" cy="24494"/>
            </a:xfrm>
            <a:custGeom>
              <a:avLst/>
              <a:gdLst/>
              <a:ahLst/>
              <a:cxnLst/>
              <a:rect l="l" t="t" r="r" b="b"/>
              <a:pathLst>
                <a:path w="14838" h="845" extrusionOk="0">
                  <a:moveTo>
                    <a:pt x="275" y="0"/>
                  </a:moveTo>
                  <a:cubicBezTo>
                    <a:pt x="115" y="0"/>
                    <a:pt x="1" y="137"/>
                    <a:pt x="1" y="297"/>
                  </a:cubicBezTo>
                  <a:lnTo>
                    <a:pt x="1" y="571"/>
                  </a:lnTo>
                  <a:cubicBezTo>
                    <a:pt x="1" y="731"/>
                    <a:pt x="115" y="845"/>
                    <a:pt x="275" y="845"/>
                  </a:cubicBezTo>
                  <a:lnTo>
                    <a:pt x="14541" y="845"/>
                  </a:lnTo>
                  <a:cubicBezTo>
                    <a:pt x="14700" y="845"/>
                    <a:pt x="14837" y="731"/>
                    <a:pt x="14837" y="571"/>
                  </a:cubicBezTo>
                  <a:lnTo>
                    <a:pt x="14837" y="297"/>
                  </a:lnTo>
                  <a:cubicBezTo>
                    <a:pt x="14837" y="137"/>
                    <a:pt x="14700" y="0"/>
                    <a:pt x="14541"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40" name="Google Shape;2440;p36"/>
            <p:cNvSpPr/>
            <p:nvPr/>
          </p:nvSpPr>
          <p:spPr>
            <a:xfrm>
              <a:off x="2630031" y="1504538"/>
              <a:ext cx="13914" cy="13247"/>
            </a:xfrm>
            <a:custGeom>
              <a:avLst/>
              <a:gdLst/>
              <a:ahLst/>
              <a:cxnLst/>
              <a:rect l="l" t="t" r="r" b="b"/>
              <a:pathLst>
                <a:path w="480" h="457" extrusionOk="0">
                  <a:moveTo>
                    <a:pt x="1" y="0"/>
                  </a:moveTo>
                  <a:lnTo>
                    <a:pt x="1" y="457"/>
                  </a:lnTo>
                  <a:lnTo>
                    <a:pt x="480" y="457"/>
                  </a:lnTo>
                  <a:lnTo>
                    <a:pt x="480" y="0"/>
                  </a:ln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441" name="Google Shape;2441;p36"/>
            <p:cNvSpPr/>
            <p:nvPr/>
          </p:nvSpPr>
          <p:spPr>
            <a:xfrm>
              <a:off x="2646583" y="1504538"/>
              <a:ext cx="12581" cy="12581"/>
            </a:xfrm>
            <a:custGeom>
              <a:avLst/>
              <a:gdLst/>
              <a:ahLst/>
              <a:cxnLst/>
              <a:rect l="l" t="t" r="r" b="b"/>
              <a:pathLst>
                <a:path w="434" h="434" extrusionOk="0">
                  <a:moveTo>
                    <a:pt x="0" y="0"/>
                  </a:moveTo>
                  <a:lnTo>
                    <a:pt x="434" y="434"/>
                  </a:lnTo>
                  <a:lnTo>
                    <a:pt x="434" y="0"/>
                  </a:ln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442" name="Google Shape;2442;p36"/>
            <p:cNvSpPr/>
            <p:nvPr/>
          </p:nvSpPr>
          <p:spPr>
            <a:xfrm>
              <a:off x="6154648" y="1076587"/>
              <a:ext cx="2532145" cy="880032"/>
            </a:xfrm>
            <a:custGeom>
              <a:avLst/>
              <a:gdLst/>
              <a:ahLst/>
              <a:cxnLst/>
              <a:rect l="l" t="t" r="r" b="b"/>
              <a:pathLst>
                <a:path w="87353" h="30359" extrusionOk="0">
                  <a:moveTo>
                    <a:pt x="15179" y="0"/>
                  </a:moveTo>
                  <a:cubicBezTo>
                    <a:pt x="6825" y="0"/>
                    <a:pt x="0" y="6802"/>
                    <a:pt x="0" y="15179"/>
                  </a:cubicBezTo>
                  <a:cubicBezTo>
                    <a:pt x="0" y="23556"/>
                    <a:pt x="6825" y="30358"/>
                    <a:pt x="15179" y="30358"/>
                  </a:cubicBezTo>
                  <a:lnTo>
                    <a:pt x="72174" y="30358"/>
                  </a:lnTo>
                  <a:cubicBezTo>
                    <a:pt x="76214" y="30358"/>
                    <a:pt x="80026" y="28783"/>
                    <a:pt x="82902" y="25907"/>
                  </a:cubicBezTo>
                  <a:cubicBezTo>
                    <a:pt x="85778" y="23031"/>
                    <a:pt x="87353" y="19219"/>
                    <a:pt x="87353" y="15179"/>
                  </a:cubicBezTo>
                  <a:cubicBezTo>
                    <a:pt x="87353" y="6802"/>
                    <a:pt x="80528" y="0"/>
                    <a:pt x="72174" y="0"/>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43" name="Google Shape;2443;p36"/>
            <p:cNvSpPr/>
            <p:nvPr/>
          </p:nvSpPr>
          <p:spPr>
            <a:xfrm>
              <a:off x="6594649" y="1112830"/>
              <a:ext cx="2043851" cy="783416"/>
            </a:xfrm>
            <a:custGeom>
              <a:avLst/>
              <a:gdLst/>
              <a:ahLst/>
              <a:cxnLst/>
              <a:rect l="l" t="t" r="r" b="b"/>
              <a:pathLst>
                <a:path w="70508" h="27026" extrusionOk="0">
                  <a:moveTo>
                    <a:pt x="0" y="1"/>
                  </a:moveTo>
                  <a:lnTo>
                    <a:pt x="0" y="27026"/>
                  </a:lnTo>
                  <a:lnTo>
                    <a:pt x="56995" y="27026"/>
                  </a:lnTo>
                  <a:cubicBezTo>
                    <a:pt x="60738" y="27026"/>
                    <a:pt x="64117" y="25519"/>
                    <a:pt x="66559" y="23077"/>
                  </a:cubicBezTo>
                  <a:cubicBezTo>
                    <a:pt x="69001" y="20635"/>
                    <a:pt x="70508" y="17257"/>
                    <a:pt x="70508" y="13513"/>
                  </a:cubicBezTo>
                  <a:cubicBezTo>
                    <a:pt x="70508" y="6049"/>
                    <a:pt x="64459" y="1"/>
                    <a:pt x="56995" y="1"/>
                  </a:cubicBezTo>
                  <a:close/>
                </a:path>
              </a:pathLst>
            </a:custGeom>
            <a:solidFill>
              <a:schemeClr val="accent2"/>
            </a:solidFill>
            <a:ln>
              <a:noFill/>
            </a:ln>
          </p:spPr>
          <p:txBody>
            <a:bodyPr spcFirstLastPara="1" wrap="square" lIns="146280" tIns="146280" rIns="146280" bIns="146280" anchor="ctr" anchorCtr="0">
              <a:noAutofit/>
            </a:bodyPr>
            <a:lstStyle/>
            <a:p>
              <a:endParaRPr sz="2880"/>
            </a:p>
          </p:txBody>
        </p:sp>
        <p:sp>
          <p:nvSpPr>
            <p:cNvPr id="2444" name="Google Shape;2444;p36"/>
            <p:cNvSpPr/>
            <p:nvPr/>
          </p:nvSpPr>
          <p:spPr>
            <a:xfrm>
              <a:off x="6202941" y="1112830"/>
              <a:ext cx="784083" cy="783416"/>
            </a:xfrm>
            <a:custGeom>
              <a:avLst/>
              <a:gdLst/>
              <a:ahLst/>
              <a:cxnLst/>
              <a:rect l="l" t="t" r="r" b="b"/>
              <a:pathLst>
                <a:path w="27049" h="27026" extrusionOk="0">
                  <a:moveTo>
                    <a:pt x="13513" y="1"/>
                  </a:moveTo>
                  <a:cubicBezTo>
                    <a:pt x="6049" y="1"/>
                    <a:pt x="1" y="6049"/>
                    <a:pt x="1" y="13513"/>
                  </a:cubicBezTo>
                  <a:cubicBezTo>
                    <a:pt x="1" y="20977"/>
                    <a:pt x="6049" y="27026"/>
                    <a:pt x="13513" y="27026"/>
                  </a:cubicBezTo>
                  <a:cubicBezTo>
                    <a:pt x="20977" y="27026"/>
                    <a:pt x="27049" y="20977"/>
                    <a:pt x="27049" y="13513"/>
                  </a:cubicBezTo>
                  <a:cubicBezTo>
                    <a:pt x="27049" y="6049"/>
                    <a:pt x="20977" y="1"/>
                    <a:pt x="13513" y="1"/>
                  </a:cubicBezTo>
                  <a:close/>
                </a:path>
              </a:pathLst>
            </a:custGeom>
            <a:solidFill>
              <a:schemeClr val="accent2"/>
            </a:solidFill>
            <a:ln>
              <a:noFill/>
            </a:ln>
          </p:spPr>
          <p:txBody>
            <a:bodyPr spcFirstLastPara="1" wrap="square" lIns="146280" tIns="146280" rIns="146280" bIns="146280" anchor="ctr" anchorCtr="0">
              <a:noAutofit/>
            </a:bodyPr>
            <a:lstStyle/>
            <a:p>
              <a:endParaRPr sz="2880"/>
            </a:p>
          </p:txBody>
        </p:sp>
        <p:sp>
          <p:nvSpPr>
            <p:cNvPr id="2445" name="Google Shape;2445;p36"/>
            <p:cNvSpPr/>
            <p:nvPr/>
          </p:nvSpPr>
          <p:spPr>
            <a:xfrm>
              <a:off x="6205253" y="1113505"/>
              <a:ext cx="784083" cy="783416"/>
            </a:xfrm>
            <a:custGeom>
              <a:avLst/>
              <a:gdLst/>
              <a:ahLst/>
              <a:cxnLst/>
              <a:rect l="l" t="t" r="r" b="b"/>
              <a:pathLst>
                <a:path w="27049" h="27026" extrusionOk="0">
                  <a:moveTo>
                    <a:pt x="13513" y="1"/>
                  </a:moveTo>
                  <a:cubicBezTo>
                    <a:pt x="6049" y="1"/>
                    <a:pt x="1" y="6049"/>
                    <a:pt x="1" y="13513"/>
                  </a:cubicBezTo>
                  <a:cubicBezTo>
                    <a:pt x="1" y="20977"/>
                    <a:pt x="6049" y="27026"/>
                    <a:pt x="13513" y="27026"/>
                  </a:cubicBezTo>
                  <a:cubicBezTo>
                    <a:pt x="20977" y="27026"/>
                    <a:pt x="27049" y="20977"/>
                    <a:pt x="27049" y="13513"/>
                  </a:cubicBezTo>
                  <a:cubicBezTo>
                    <a:pt x="27049" y="6049"/>
                    <a:pt x="20977" y="1"/>
                    <a:pt x="13513"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46" name="Google Shape;2446;p36"/>
            <p:cNvSpPr/>
            <p:nvPr/>
          </p:nvSpPr>
          <p:spPr>
            <a:xfrm>
              <a:off x="6273091" y="1272957"/>
              <a:ext cx="555806" cy="554473"/>
            </a:xfrm>
            <a:custGeom>
              <a:avLst/>
              <a:gdLst/>
              <a:ahLst/>
              <a:cxnLst/>
              <a:rect l="l" t="t" r="r" b="b"/>
              <a:pathLst>
                <a:path w="19174" h="19128" extrusionOk="0">
                  <a:moveTo>
                    <a:pt x="3641" y="0"/>
                  </a:moveTo>
                  <a:cubicBezTo>
                    <a:pt x="3521" y="0"/>
                    <a:pt x="3401" y="46"/>
                    <a:pt x="3310" y="137"/>
                  </a:cubicBezTo>
                  <a:cubicBezTo>
                    <a:pt x="1256" y="2146"/>
                    <a:pt x="0" y="4931"/>
                    <a:pt x="0" y="8035"/>
                  </a:cubicBezTo>
                  <a:cubicBezTo>
                    <a:pt x="0" y="14152"/>
                    <a:pt x="4976" y="19128"/>
                    <a:pt x="11093" y="19128"/>
                  </a:cubicBezTo>
                  <a:cubicBezTo>
                    <a:pt x="14198" y="19128"/>
                    <a:pt x="16982" y="17850"/>
                    <a:pt x="18991" y="15818"/>
                  </a:cubicBezTo>
                  <a:cubicBezTo>
                    <a:pt x="19173" y="15636"/>
                    <a:pt x="19173" y="15339"/>
                    <a:pt x="18991" y="15156"/>
                  </a:cubicBezTo>
                  <a:lnTo>
                    <a:pt x="3972" y="137"/>
                  </a:lnTo>
                  <a:cubicBezTo>
                    <a:pt x="3881" y="46"/>
                    <a:pt x="3761" y="0"/>
                    <a:pt x="3641" y="0"/>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47" name="Google Shape;2447;p36"/>
            <p:cNvSpPr/>
            <p:nvPr/>
          </p:nvSpPr>
          <p:spPr>
            <a:xfrm>
              <a:off x="6294918" y="1204807"/>
              <a:ext cx="599490" cy="599490"/>
            </a:xfrm>
            <a:custGeom>
              <a:avLst/>
              <a:gdLst/>
              <a:ahLst/>
              <a:cxnLst/>
              <a:rect l="l" t="t" r="r" b="b"/>
              <a:pathLst>
                <a:path w="20681" h="20681" extrusionOk="0">
                  <a:moveTo>
                    <a:pt x="10340" y="0"/>
                  </a:moveTo>
                  <a:cubicBezTo>
                    <a:pt x="4657" y="0"/>
                    <a:pt x="0" y="4634"/>
                    <a:pt x="0" y="10340"/>
                  </a:cubicBezTo>
                  <a:cubicBezTo>
                    <a:pt x="0" y="16047"/>
                    <a:pt x="4657" y="20680"/>
                    <a:pt x="10340" y="20680"/>
                  </a:cubicBezTo>
                  <a:cubicBezTo>
                    <a:pt x="16047" y="20680"/>
                    <a:pt x="20680" y="16047"/>
                    <a:pt x="20680" y="10340"/>
                  </a:cubicBezTo>
                  <a:cubicBezTo>
                    <a:pt x="20680" y="4634"/>
                    <a:pt x="16047" y="0"/>
                    <a:pt x="10340" y="0"/>
                  </a:cubicBezTo>
                  <a:close/>
                </a:path>
              </a:pathLst>
            </a:custGeom>
            <a:solidFill>
              <a:schemeClr val="accent2"/>
            </a:solidFill>
            <a:ln>
              <a:noFill/>
            </a:ln>
          </p:spPr>
          <p:txBody>
            <a:bodyPr spcFirstLastPara="1" wrap="square" lIns="146280" tIns="146280" rIns="146280" bIns="146280" anchor="ctr" anchorCtr="0">
              <a:noAutofit/>
            </a:bodyPr>
            <a:lstStyle/>
            <a:p>
              <a:endParaRPr sz="2880" dirty="0"/>
            </a:p>
          </p:txBody>
        </p:sp>
        <p:sp>
          <p:nvSpPr>
            <p:cNvPr id="2448" name="Google Shape;2448;p36"/>
            <p:cNvSpPr/>
            <p:nvPr/>
          </p:nvSpPr>
          <p:spPr>
            <a:xfrm>
              <a:off x="7127265" y="1371543"/>
              <a:ext cx="1216142" cy="24494"/>
            </a:xfrm>
            <a:custGeom>
              <a:avLst/>
              <a:gdLst/>
              <a:ahLst/>
              <a:cxnLst/>
              <a:rect l="l" t="t" r="r" b="b"/>
              <a:pathLst>
                <a:path w="41954" h="845" extrusionOk="0">
                  <a:moveTo>
                    <a:pt x="297" y="0"/>
                  </a:moveTo>
                  <a:cubicBezTo>
                    <a:pt x="138" y="0"/>
                    <a:pt x="1" y="137"/>
                    <a:pt x="1" y="297"/>
                  </a:cubicBezTo>
                  <a:lnTo>
                    <a:pt x="1" y="571"/>
                  </a:lnTo>
                  <a:cubicBezTo>
                    <a:pt x="1" y="731"/>
                    <a:pt x="138" y="845"/>
                    <a:pt x="297" y="845"/>
                  </a:cubicBezTo>
                  <a:lnTo>
                    <a:pt x="41657" y="845"/>
                  </a:lnTo>
                  <a:cubicBezTo>
                    <a:pt x="41817" y="845"/>
                    <a:pt x="41954" y="731"/>
                    <a:pt x="41954" y="571"/>
                  </a:cubicBezTo>
                  <a:lnTo>
                    <a:pt x="41954" y="297"/>
                  </a:lnTo>
                  <a:cubicBezTo>
                    <a:pt x="41954" y="137"/>
                    <a:pt x="41817" y="0"/>
                    <a:pt x="41657"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49" name="Google Shape;2449;p36"/>
            <p:cNvSpPr/>
            <p:nvPr/>
          </p:nvSpPr>
          <p:spPr>
            <a:xfrm>
              <a:off x="7127265" y="1371543"/>
              <a:ext cx="430117" cy="24494"/>
            </a:xfrm>
            <a:custGeom>
              <a:avLst/>
              <a:gdLst/>
              <a:ahLst/>
              <a:cxnLst/>
              <a:rect l="l" t="t" r="r" b="b"/>
              <a:pathLst>
                <a:path w="14838" h="845" extrusionOk="0">
                  <a:moveTo>
                    <a:pt x="297" y="0"/>
                  </a:moveTo>
                  <a:cubicBezTo>
                    <a:pt x="138" y="0"/>
                    <a:pt x="1" y="137"/>
                    <a:pt x="1" y="297"/>
                  </a:cubicBezTo>
                  <a:lnTo>
                    <a:pt x="1" y="571"/>
                  </a:lnTo>
                  <a:cubicBezTo>
                    <a:pt x="1" y="731"/>
                    <a:pt x="138" y="845"/>
                    <a:pt x="297" y="845"/>
                  </a:cubicBezTo>
                  <a:lnTo>
                    <a:pt x="14563" y="845"/>
                  </a:lnTo>
                  <a:cubicBezTo>
                    <a:pt x="14723" y="845"/>
                    <a:pt x="14837" y="731"/>
                    <a:pt x="14837" y="571"/>
                  </a:cubicBezTo>
                  <a:lnTo>
                    <a:pt x="14837" y="297"/>
                  </a:lnTo>
                  <a:cubicBezTo>
                    <a:pt x="14837" y="137"/>
                    <a:pt x="14723" y="0"/>
                    <a:pt x="14563"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50" name="Google Shape;2450;p36"/>
            <p:cNvSpPr/>
            <p:nvPr/>
          </p:nvSpPr>
          <p:spPr>
            <a:xfrm>
              <a:off x="6130806" y="2399055"/>
              <a:ext cx="2531507" cy="880003"/>
            </a:xfrm>
            <a:custGeom>
              <a:avLst/>
              <a:gdLst/>
              <a:ahLst/>
              <a:cxnLst/>
              <a:rect l="l" t="t" r="r" b="b"/>
              <a:pathLst>
                <a:path w="87331" h="30358" extrusionOk="0">
                  <a:moveTo>
                    <a:pt x="15179" y="0"/>
                  </a:moveTo>
                  <a:cubicBezTo>
                    <a:pt x="6803" y="0"/>
                    <a:pt x="1" y="6802"/>
                    <a:pt x="1" y="15179"/>
                  </a:cubicBezTo>
                  <a:cubicBezTo>
                    <a:pt x="1" y="23533"/>
                    <a:pt x="6803" y="30358"/>
                    <a:pt x="15179" y="30358"/>
                  </a:cubicBezTo>
                  <a:lnTo>
                    <a:pt x="72151" y="30358"/>
                  </a:lnTo>
                  <a:cubicBezTo>
                    <a:pt x="76214" y="30358"/>
                    <a:pt x="80026" y="28760"/>
                    <a:pt x="82902" y="25907"/>
                  </a:cubicBezTo>
                  <a:cubicBezTo>
                    <a:pt x="85755" y="23031"/>
                    <a:pt x="87330" y="19219"/>
                    <a:pt x="87330" y="15179"/>
                  </a:cubicBezTo>
                  <a:cubicBezTo>
                    <a:pt x="87330" y="6802"/>
                    <a:pt x="80528" y="0"/>
                    <a:pt x="72151" y="0"/>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52" name="Google Shape;2452;p36"/>
            <p:cNvSpPr/>
            <p:nvPr/>
          </p:nvSpPr>
          <p:spPr>
            <a:xfrm>
              <a:off x="6194881" y="2510897"/>
              <a:ext cx="783445" cy="784083"/>
            </a:xfrm>
            <a:custGeom>
              <a:avLst/>
              <a:gdLst/>
              <a:ahLst/>
              <a:cxnLst/>
              <a:rect l="l" t="t" r="r" b="b"/>
              <a:pathLst>
                <a:path w="27027" h="27049" extrusionOk="0">
                  <a:moveTo>
                    <a:pt x="13513" y="0"/>
                  </a:moveTo>
                  <a:cubicBezTo>
                    <a:pt x="6050" y="0"/>
                    <a:pt x="1" y="6072"/>
                    <a:pt x="1" y="13536"/>
                  </a:cubicBezTo>
                  <a:cubicBezTo>
                    <a:pt x="1" y="21000"/>
                    <a:pt x="6050" y="27048"/>
                    <a:pt x="13513" y="27048"/>
                  </a:cubicBezTo>
                  <a:cubicBezTo>
                    <a:pt x="20977" y="27048"/>
                    <a:pt x="27026" y="21000"/>
                    <a:pt x="27026" y="13536"/>
                  </a:cubicBezTo>
                  <a:cubicBezTo>
                    <a:pt x="27026" y="6072"/>
                    <a:pt x="20977" y="0"/>
                    <a:pt x="13513" y="0"/>
                  </a:cubicBezTo>
                  <a:close/>
                </a:path>
              </a:pathLst>
            </a:custGeom>
            <a:solidFill>
              <a:schemeClr val="accent1"/>
            </a:solidFill>
            <a:ln>
              <a:noFill/>
            </a:ln>
          </p:spPr>
          <p:txBody>
            <a:bodyPr spcFirstLastPara="1" wrap="square" lIns="146280" tIns="146280" rIns="146280" bIns="146280" anchor="ctr" anchorCtr="0">
              <a:noAutofit/>
            </a:bodyPr>
            <a:lstStyle/>
            <a:p>
              <a:endParaRPr sz="2880"/>
            </a:p>
          </p:txBody>
        </p:sp>
        <p:sp>
          <p:nvSpPr>
            <p:cNvPr id="2453" name="Google Shape;2453;p36"/>
            <p:cNvSpPr/>
            <p:nvPr/>
          </p:nvSpPr>
          <p:spPr>
            <a:xfrm>
              <a:off x="6194868" y="2510897"/>
              <a:ext cx="783445" cy="784083"/>
            </a:xfrm>
            <a:custGeom>
              <a:avLst/>
              <a:gdLst/>
              <a:ahLst/>
              <a:cxnLst/>
              <a:rect l="l" t="t" r="r" b="b"/>
              <a:pathLst>
                <a:path w="27027" h="27049" extrusionOk="0">
                  <a:moveTo>
                    <a:pt x="13513" y="0"/>
                  </a:moveTo>
                  <a:cubicBezTo>
                    <a:pt x="6050" y="0"/>
                    <a:pt x="1" y="6072"/>
                    <a:pt x="1" y="13536"/>
                  </a:cubicBezTo>
                  <a:cubicBezTo>
                    <a:pt x="1" y="21000"/>
                    <a:pt x="6050" y="27048"/>
                    <a:pt x="13513" y="27048"/>
                  </a:cubicBezTo>
                  <a:cubicBezTo>
                    <a:pt x="20977" y="27048"/>
                    <a:pt x="27026" y="21000"/>
                    <a:pt x="27026" y="13536"/>
                  </a:cubicBezTo>
                  <a:cubicBezTo>
                    <a:pt x="27026" y="6072"/>
                    <a:pt x="20977" y="0"/>
                    <a:pt x="13513"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54" name="Google Shape;2454;p36"/>
            <p:cNvSpPr/>
            <p:nvPr/>
          </p:nvSpPr>
          <p:spPr>
            <a:xfrm>
              <a:off x="6265031" y="2670357"/>
              <a:ext cx="555806" cy="554473"/>
            </a:xfrm>
            <a:custGeom>
              <a:avLst/>
              <a:gdLst/>
              <a:ahLst/>
              <a:cxnLst/>
              <a:rect l="l" t="t" r="r" b="b"/>
              <a:pathLst>
                <a:path w="19174" h="19128" extrusionOk="0">
                  <a:moveTo>
                    <a:pt x="3630" y="0"/>
                  </a:moveTo>
                  <a:cubicBezTo>
                    <a:pt x="3504" y="0"/>
                    <a:pt x="3378" y="46"/>
                    <a:pt x="3287" y="137"/>
                  </a:cubicBezTo>
                  <a:cubicBezTo>
                    <a:pt x="1256" y="2146"/>
                    <a:pt x="0" y="4931"/>
                    <a:pt x="0" y="8035"/>
                  </a:cubicBezTo>
                  <a:cubicBezTo>
                    <a:pt x="0" y="14152"/>
                    <a:pt x="4953" y="19128"/>
                    <a:pt x="11093" y="19128"/>
                  </a:cubicBezTo>
                  <a:cubicBezTo>
                    <a:pt x="14175" y="19128"/>
                    <a:pt x="16982" y="17873"/>
                    <a:pt x="18991" y="15818"/>
                  </a:cubicBezTo>
                  <a:cubicBezTo>
                    <a:pt x="19174" y="15636"/>
                    <a:pt x="19151" y="15339"/>
                    <a:pt x="18968" y="15156"/>
                  </a:cubicBezTo>
                  <a:lnTo>
                    <a:pt x="3972" y="137"/>
                  </a:lnTo>
                  <a:cubicBezTo>
                    <a:pt x="3881" y="46"/>
                    <a:pt x="3755" y="0"/>
                    <a:pt x="3630" y="0"/>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55" name="Google Shape;2455;p36"/>
            <p:cNvSpPr/>
            <p:nvPr/>
          </p:nvSpPr>
          <p:spPr>
            <a:xfrm>
              <a:off x="6286858" y="2603541"/>
              <a:ext cx="599490" cy="598795"/>
            </a:xfrm>
            <a:custGeom>
              <a:avLst/>
              <a:gdLst/>
              <a:ahLst/>
              <a:cxnLst/>
              <a:rect l="l" t="t" r="r" b="b"/>
              <a:pathLst>
                <a:path w="20681" h="20657" extrusionOk="0">
                  <a:moveTo>
                    <a:pt x="10340" y="0"/>
                  </a:moveTo>
                  <a:cubicBezTo>
                    <a:pt x="4634" y="0"/>
                    <a:pt x="1" y="4634"/>
                    <a:pt x="1" y="10340"/>
                  </a:cubicBezTo>
                  <a:cubicBezTo>
                    <a:pt x="1" y="16023"/>
                    <a:pt x="4634" y="20657"/>
                    <a:pt x="10340" y="20657"/>
                  </a:cubicBezTo>
                  <a:cubicBezTo>
                    <a:pt x="16047" y="20657"/>
                    <a:pt x="20680" y="16023"/>
                    <a:pt x="20680" y="10340"/>
                  </a:cubicBezTo>
                  <a:cubicBezTo>
                    <a:pt x="20680" y="4634"/>
                    <a:pt x="16047" y="0"/>
                    <a:pt x="10340" y="0"/>
                  </a:cubicBezTo>
                  <a:close/>
                </a:path>
              </a:pathLst>
            </a:custGeom>
            <a:solidFill>
              <a:schemeClr val="accent1"/>
            </a:solidFill>
            <a:ln>
              <a:noFill/>
            </a:ln>
          </p:spPr>
          <p:txBody>
            <a:bodyPr spcFirstLastPara="1" wrap="square" lIns="146280" tIns="146280" rIns="146280" bIns="146280" anchor="ctr" anchorCtr="0">
              <a:noAutofit/>
            </a:bodyPr>
            <a:lstStyle/>
            <a:p>
              <a:endParaRPr sz="2880"/>
            </a:p>
          </p:txBody>
        </p:sp>
        <p:sp>
          <p:nvSpPr>
            <p:cNvPr id="2456" name="Google Shape;2456;p36"/>
            <p:cNvSpPr/>
            <p:nvPr/>
          </p:nvSpPr>
          <p:spPr>
            <a:xfrm>
              <a:off x="7119205" y="2721435"/>
              <a:ext cx="1216142" cy="24523"/>
            </a:xfrm>
            <a:custGeom>
              <a:avLst/>
              <a:gdLst/>
              <a:ahLst/>
              <a:cxnLst/>
              <a:rect l="l" t="t" r="r" b="b"/>
              <a:pathLst>
                <a:path w="41954" h="846" extrusionOk="0">
                  <a:moveTo>
                    <a:pt x="298" y="1"/>
                  </a:moveTo>
                  <a:cubicBezTo>
                    <a:pt x="138" y="1"/>
                    <a:pt x="1" y="138"/>
                    <a:pt x="1" y="298"/>
                  </a:cubicBezTo>
                  <a:lnTo>
                    <a:pt x="1" y="549"/>
                  </a:lnTo>
                  <a:cubicBezTo>
                    <a:pt x="1" y="709"/>
                    <a:pt x="138" y="846"/>
                    <a:pt x="298" y="846"/>
                  </a:cubicBezTo>
                  <a:lnTo>
                    <a:pt x="41657" y="846"/>
                  </a:lnTo>
                  <a:cubicBezTo>
                    <a:pt x="41817" y="846"/>
                    <a:pt x="41954" y="709"/>
                    <a:pt x="41954" y="549"/>
                  </a:cubicBezTo>
                  <a:lnTo>
                    <a:pt x="41954" y="298"/>
                  </a:lnTo>
                  <a:cubicBezTo>
                    <a:pt x="41954" y="138"/>
                    <a:pt x="41817" y="1"/>
                    <a:pt x="41657"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57" name="Google Shape;2457;p36"/>
            <p:cNvSpPr/>
            <p:nvPr/>
          </p:nvSpPr>
          <p:spPr>
            <a:xfrm>
              <a:off x="7119205" y="2727536"/>
              <a:ext cx="430117" cy="24523"/>
            </a:xfrm>
            <a:custGeom>
              <a:avLst/>
              <a:gdLst/>
              <a:ahLst/>
              <a:cxnLst/>
              <a:rect l="l" t="t" r="r" b="b"/>
              <a:pathLst>
                <a:path w="14838" h="846" extrusionOk="0">
                  <a:moveTo>
                    <a:pt x="298" y="1"/>
                  </a:moveTo>
                  <a:cubicBezTo>
                    <a:pt x="138" y="1"/>
                    <a:pt x="1" y="138"/>
                    <a:pt x="1" y="298"/>
                  </a:cubicBezTo>
                  <a:lnTo>
                    <a:pt x="1" y="549"/>
                  </a:lnTo>
                  <a:cubicBezTo>
                    <a:pt x="1" y="709"/>
                    <a:pt x="138" y="846"/>
                    <a:pt x="298" y="846"/>
                  </a:cubicBezTo>
                  <a:lnTo>
                    <a:pt x="14563" y="846"/>
                  </a:lnTo>
                  <a:cubicBezTo>
                    <a:pt x="14700" y="846"/>
                    <a:pt x="14837" y="709"/>
                    <a:pt x="14837" y="549"/>
                  </a:cubicBezTo>
                  <a:lnTo>
                    <a:pt x="14837" y="298"/>
                  </a:lnTo>
                  <a:cubicBezTo>
                    <a:pt x="14837" y="138"/>
                    <a:pt x="14700" y="1"/>
                    <a:pt x="14563"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58" name="Google Shape;2458;p36"/>
            <p:cNvSpPr/>
            <p:nvPr/>
          </p:nvSpPr>
          <p:spPr>
            <a:xfrm>
              <a:off x="6154648" y="3861975"/>
              <a:ext cx="2532145" cy="879365"/>
            </a:xfrm>
            <a:custGeom>
              <a:avLst/>
              <a:gdLst/>
              <a:ahLst/>
              <a:cxnLst/>
              <a:rect l="l" t="t" r="r" b="b"/>
              <a:pathLst>
                <a:path w="87353" h="30336" extrusionOk="0">
                  <a:moveTo>
                    <a:pt x="15179" y="1"/>
                  </a:moveTo>
                  <a:cubicBezTo>
                    <a:pt x="6825" y="1"/>
                    <a:pt x="0" y="6803"/>
                    <a:pt x="0" y="15179"/>
                  </a:cubicBezTo>
                  <a:cubicBezTo>
                    <a:pt x="0" y="23534"/>
                    <a:pt x="6825" y="30335"/>
                    <a:pt x="15179" y="30335"/>
                  </a:cubicBezTo>
                  <a:lnTo>
                    <a:pt x="72174" y="30335"/>
                  </a:lnTo>
                  <a:cubicBezTo>
                    <a:pt x="76214" y="30335"/>
                    <a:pt x="80026" y="28760"/>
                    <a:pt x="82902" y="25907"/>
                  </a:cubicBezTo>
                  <a:cubicBezTo>
                    <a:pt x="85778" y="23031"/>
                    <a:pt x="87353" y="19220"/>
                    <a:pt x="87353" y="15179"/>
                  </a:cubicBezTo>
                  <a:cubicBezTo>
                    <a:pt x="87353" y="6803"/>
                    <a:pt x="80528" y="1"/>
                    <a:pt x="72174" y="1"/>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59" name="Google Shape;2459;p36"/>
            <p:cNvSpPr/>
            <p:nvPr/>
          </p:nvSpPr>
          <p:spPr>
            <a:xfrm>
              <a:off x="6594649" y="3909631"/>
              <a:ext cx="2043851" cy="784083"/>
            </a:xfrm>
            <a:custGeom>
              <a:avLst/>
              <a:gdLst/>
              <a:ahLst/>
              <a:cxnLst/>
              <a:rect l="l" t="t" r="r" b="b"/>
              <a:pathLst>
                <a:path w="70508" h="27049" extrusionOk="0">
                  <a:moveTo>
                    <a:pt x="0" y="0"/>
                  </a:moveTo>
                  <a:lnTo>
                    <a:pt x="0" y="27048"/>
                  </a:lnTo>
                  <a:lnTo>
                    <a:pt x="56995" y="27048"/>
                  </a:lnTo>
                  <a:cubicBezTo>
                    <a:pt x="60738" y="27048"/>
                    <a:pt x="64117" y="25519"/>
                    <a:pt x="66559" y="23076"/>
                  </a:cubicBezTo>
                  <a:cubicBezTo>
                    <a:pt x="69001" y="20634"/>
                    <a:pt x="70508" y="17256"/>
                    <a:pt x="70508" y="13513"/>
                  </a:cubicBezTo>
                  <a:cubicBezTo>
                    <a:pt x="70508" y="6049"/>
                    <a:pt x="64459" y="0"/>
                    <a:pt x="56995" y="0"/>
                  </a:cubicBezTo>
                  <a:close/>
                </a:path>
              </a:pathLst>
            </a:custGeom>
            <a:solidFill>
              <a:schemeClr val="accent6"/>
            </a:solidFill>
            <a:ln>
              <a:noFill/>
            </a:ln>
          </p:spPr>
          <p:txBody>
            <a:bodyPr spcFirstLastPara="1" wrap="square" lIns="146280" tIns="146280" rIns="146280" bIns="146280" anchor="ctr" anchorCtr="0">
              <a:noAutofit/>
            </a:bodyPr>
            <a:lstStyle/>
            <a:p>
              <a:endParaRPr lang="fr-CD" sz="2880" dirty="0"/>
            </a:p>
          </p:txBody>
        </p:sp>
        <p:sp>
          <p:nvSpPr>
            <p:cNvPr id="2460" name="Google Shape;2460;p36"/>
            <p:cNvSpPr/>
            <p:nvPr/>
          </p:nvSpPr>
          <p:spPr>
            <a:xfrm>
              <a:off x="6202941" y="3909631"/>
              <a:ext cx="784083" cy="784083"/>
            </a:xfrm>
            <a:custGeom>
              <a:avLst/>
              <a:gdLst/>
              <a:ahLst/>
              <a:cxnLst/>
              <a:rect l="l" t="t" r="r" b="b"/>
              <a:pathLst>
                <a:path w="27049" h="27049" extrusionOk="0">
                  <a:moveTo>
                    <a:pt x="13513" y="0"/>
                  </a:moveTo>
                  <a:cubicBezTo>
                    <a:pt x="6049" y="0"/>
                    <a:pt x="1" y="6049"/>
                    <a:pt x="1" y="13535"/>
                  </a:cubicBezTo>
                  <a:cubicBezTo>
                    <a:pt x="1" y="20999"/>
                    <a:pt x="6049" y="27048"/>
                    <a:pt x="13513" y="27048"/>
                  </a:cubicBezTo>
                  <a:cubicBezTo>
                    <a:pt x="20977" y="27048"/>
                    <a:pt x="27049" y="20999"/>
                    <a:pt x="27049" y="13535"/>
                  </a:cubicBezTo>
                  <a:cubicBezTo>
                    <a:pt x="27049" y="6049"/>
                    <a:pt x="20977" y="0"/>
                    <a:pt x="13513" y="0"/>
                  </a:cubicBezTo>
                  <a:close/>
                </a:path>
              </a:pathLst>
            </a:custGeom>
            <a:solidFill>
              <a:schemeClr val="accent6"/>
            </a:solidFill>
            <a:ln>
              <a:noFill/>
            </a:ln>
          </p:spPr>
          <p:txBody>
            <a:bodyPr spcFirstLastPara="1" wrap="square" lIns="146280" tIns="146280" rIns="146280" bIns="146280" anchor="ctr" anchorCtr="0">
              <a:noAutofit/>
            </a:bodyPr>
            <a:lstStyle/>
            <a:p>
              <a:endParaRPr sz="2880"/>
            </a:p>
          </p:txBody>
        </p:sp>
        <p:sp>
          <p:nvSpPr>
            <p:cNvPr id="2461" name="Google Shape;2461;p36"/>
            <p:cNvSpPr/>
            <p:nvPr/>
          </p:nvSpPr>
          <p:spPr>
            <a:xfrm>
              <a:off x="6205253" y="3909631"/>
              <a:ext cx="784083" cy="784083"/>
            </a:xfrm>
            <a:custGeom>
              <a:avLst/>
              <a:gdLst/>
              <a:ahLst/>
              <a:cxnLst/>
              <a:rect l="l" t="t" r="r" b="b"/>
              <a:pathLst>
                <a:path w="27049" h="27049" extrusionOk="0">
                  <a:moveTo>
                    <a:pt x="13513" y="0"/>
                  </a:moveTo>
                  <a:cubicBezTo>
                    <a:pt x="6049" y="0"/>
                    <a:pt x="1" y="6049"/>
                    <a:pt x="1" y="13535"/>
                  </a:cubicBezTo>
                  <a:cubicBezTo>
                    <a:pt x="1" y="20999"/>
                    <a:pt x="6049" y="27048"/>
                    <a:pt x="13513" y="27048"/>
                  </a:cubicBezTo>
                  <a:cubicBezTo>
                    <a:pt x="20977" y="27048"/>
                    <a:pt x="27049" y="20999"/>
                    <a:pt x="27049" y="13535"/>
                  </a:cubicBezTo>
                  <a:cubicBezTo>
                    <a:pt x="27049" y="6049"/>
                    <a:pt x="20977" y="0"/>
                    <a:pt x="13513"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62" name="Google Shape;2462;p36"/>
            <p:cNvSpPr/>
            <p:nvPr/>
          </p:nvSpPr>
          <p:spPr>
            <a:xfrm>
              <a:off x="6273091" y="4069062"/>
              <a:ext cx="555806" cy="554502"/>
            </a:xfrm>
            <a:custGeom>
              <a:avLst/>
              <a:gdLst/>
              <a:ahLst/>
              <a:cxnLst/>
              <a:rect l="l" t="t" r="r" b="b"/>
              <a:pathLst>
                <a:path w="19174" h="19129" extrusionOk="0">
                  <a:moveTo>
                    <a:pt x="3641" y="1"/>
                  </a:moveTo>
                  <a:cubicBezTo>
                    <a:pt x="3521" y="1"/>
                    <a:pt x="3401" y="47"/>
                    <a:pt x="3310" y="138"/>
                  </a:cubicBezTo>
                  <a:cubicBezTo>
                    <a:pt x="1256" y="2147"/>
                    <a:pt x="0" y="4931"/>
                    <a:pt x="0" y="8035"/>
                  </a:cubicBezTo>
                  <a:cubicBezTo>
                    <a:pt x="0" y="14153"/>
                    <a:pt x="4976" y="19129"/>
                    <a:pt x="11093" y="19129"/>
                  </a:cubicBezTo>
                  <a:cubicBezTo>
                    <a:pt x="14198" y="19129"/>
                    <a:pt x="16982" y="17850"/>
                    <a:pt x="18991" y="15819"/>
                  </a:cubicBezTo>
                  <a:cubicBezTo>
                    <a:pt x="19173" y="15636"/>
                    <a:pt x="19173" y="15340"/>
                    <a:pt x="18991" y="15157"/>
                  </a:cubicBezTo>
                  <a:lnTo>
                    <a:pt x="3972" y="138"/>
                  </a:lnTo>
                  <a:cubicBezTo>
                    <a:pt x="3881" y="47"/>
                    <a:pt x="3761" y="1"/>
                    <a:pt x="3641"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63" name="Google Shape;2463;p36"/>
            <p:cNvSpPr/>
            <p:nvPr/>
          </p:nvSpPr>
          <p:spPr>
            <a:xfrm>
              <a:off x="6294918" y="4002246"/>
              <a:ext cx="599490" cy="598824"/>
            </a:xfrm>
            <a:custGeom>
              <a:avLst/>
              <a:gdLst/>
              <a:ahLst/>
              <a:cxnLst/>
              <a:rect l="l" t="t" r="r" b="b"/>
              <a:pathLst>
                <a:path w="20681" h="20658" extrusionOk="0">
                  <a:moveTo>
                    <a:pt x="10340" y="1"/>
                  </a:moveTo>
                  <a:cubicBezTo>
                    <a:pt x="4657" y="1"/>
                    <a:pt x="0" y="4634"/>
                    <a:pt x="0" y="10340"/>
                  </a:cubicBezTo>
                  <a:cubicBezTo>
                    <a:pt x="0" y="16024"/>
                    <a:pt x="4657" y="20657"/>
                    <a:pt x="10340" y="20657"/>
                  </a:cubicBezTo>
                  <a:cubicBezTo>
                    <a:pt x="16047" y="20657"/>
                    <a:pt x="20680" y="16024"/>
                    <a:pt x="20680" y="10340"/>
                  </a:cubicBezTo>
                  <a:cubicBezTo>
                    <a:pt x="20680" y="4634"/>
                    <a:pt x="16047" y="1"/>
                    <a:pt x="10340" y="1"/>
                  </a:cubicBezTo>
                  <a:close/>
                </a:path>
              </a:pathLst>
            </a:custGeom>
            <a:solidFill>
              <a:schemeClr val="accent6"/>
            </a:solidFill>
            <a:ln>
              <a:noFill/>
            </a:ln>
          </p:spPr>
          <p:txBody>
            <a:bodyPr spcFirstLastPara="1" wrap="square" lIns="146280" tIns="146280" rIns="146280" bIns="146280" anchor="ctr" anchorCtr="0">
              <a:noAutofit/>
            </a:bodyPr>
            <a:lstStyle/>
            <a:p>
              <a:endParaRPr sz="2880"/>
            </a:p>
          </p:txBody>
        </p:sp>
        <p:sp>
          <p:nvSpPr>
            <p:cNvPr id="2464" name="Google Shape;2464;p36"/>
            <p:cNvSpPr/>
            <p:nvPr/>
          </p:nvSpPr>
          <p:spPr>
            <a:xfrm>
              <a:off x="7127265" y="4168982"/>
              <a:ext cx="1216142" cy="24523"/>
            </a:xfrm>
            <a:custGeom>
              <a:avLst/>
              <a:gdLst/>
              <a:ahLst/>
              <a:cxnLst/>
              <a:rect l="l" t="t" r="r" b="b"/>
              <a:pathLst>
                <a:path w="41954" h="846" extrusionOk="0">
                  <a:moveTo>
                    <a:pt x="297" y="1"/>
                  </a:moveTo>
                  <a:cubicBezTo>
                    <a:pt x="138" y="1"/>
                    <a:pt x="1" y="138"/>
                    <a:pt x="1" y="297"/>
                  </a:cubicBezTo>
                  <a:lnTo>
                    <a:pt x="1" y="548"/>
                  </a:lnTo>
                  <a:cubicBezTo>
                    <a:pt x="1" y="708"/>
                    <a:pt x="138" y="845"/>
                    <a:pt x="297" y="845"/>
                  </a:cubicBezTo>
                  <a:lnTo>
                    <a:pt x="41657" y="845"/>
                  </a:lnTo>
                  <a:cubicBezTo>
                    <a:pt x="41817" y="845"/>
                    <a:pt x="41954" y="708"/>
                    <a:pt x="41954" y="548"/>
                  </a:cubicBezTo>
                  <a:lnTo>
                    <a:pt x="41954" y="297"/>
                  </a:lnTo>
                  <a:cubicBezTo>
                    <a:pt x="41954" y="138"/>
                    <a:pt x="41817" y="1"/>
                    <a:pt x="41657"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65" name="Google Shape;2465;p36"/>
            <p:cNvSpPr/>
            <p:nvPr/>
          </p:nvSpPr>
          <p:spPr>
            <a:xfrm>
              <a:off x="7127265" y="4168982"/>
              <a:ext cx="430117" cy="24523"/>
            </a:xfrm>
            <a:custGeom>
              <a:avLst/>
              <a:gdLst/>
              <a:ahLst/>
              <a:cxnLst/>
              <a:rect l="l" t="t" r="r" b="b"/>
              <a:pathLst>
                <a:path w="14838" h="846" extrusionOk="0">
                  <a:moveTo>
                    <a:pt x="297" y="1"/>
                  </a:moveTo>
                  <a:cubicBezTo>
                    <a:pt x="138" y="1"/>
                    <a:pt x="1" y="138"/>
                    <a:pt x="1" y="297"/>
                  </a:cubicBezTo>
                  <a:lnTo>
                    <a:pt x="1" y="548"/>
                  </a:lnTo>
                  <a:cubicBezTo>
                    <a:pt x="1" y="708"/>
                    <a:pt x="138" y="845"/>
                    <a:pt x="297" y="845"/>
                  </a:cubicBezTo>
                  <a:lnTo>
                    <a:pt x="14563" y="845"/>
                  </a:lnTo>
                  <a:cubicBezTo>
                    <a:pt x="14723" y="845"/>
                    <a:pt x="14837" y="708"/>
                    <a:pt x="14837" y="548"/>
                  </a:cubicBezTo>
                  <a:lnTo>
                    <a:pt x="14837" y="297"/>
                  </a:lnTo>
                  <a:cubicBezTo>
                    <a:pt x="14837" y="138"/>
                    <a:pt x="14723" y="1"/>
                    <a:pt x="14563"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66" name="Google Shape;2466;p36"/>
            <p:cNvSpPr/>
            <p:nvPr/>
          </p:nvSpPr>
          <p:spPr>
            <a:xfrm>
              <a:off x="456857" y="3861975"/>
              <a:ext cx="2532145" cy="879365"/>
            </a:xfrm>
            <a:custGeom>
              <a:avLst/>
              <a:gdLst/>
              <a:ahLst/>
              <a:cxnLst/>
              <a:rect l="l" t="t" r="r" b="b"/>
              <a:pathLst>
                <a:path w="87353" h="30336" extrusionOk="0">
                  <a:moveTo>
                    <a:pt x="15179" y="1"/>
                  </a:moveTo>
                  <a:cubicBezTo>
                    <a:pt x="6825" y="1"/>
                    <a:pt x="0" y="6803"/>
                    <a:pt x="0" y="15179"/>
                  </a:cubicBezTo>
                  <a:cubicBezTo>
                    <a:pt x="0" y="23534"/>
                    <a:pt x="6825" y="30335"/>
                    <a:pt x="15179" y="30335"/>
                  </a:cubicBezTo>
                  <a:lnTo>
                    <a:pt x="72174" y="30335"/>
                  </a:lnTo>
                  <a:cubicBezTo>
                    <a:pt x="76214" y="30335"/>
                    <a:pt x="80026" y="28760"/>
                    <a:pt x="82902" y="25907"/>
                  </a:cubicBezTo>
                  <a:cubicBezTo>
                    <a:pt x="85778" y="23031"/>
                    <a:pt x="87353" y="19220"/>
                    <a:pt x="87353" y="15179"/>
                  </a:cubicBezTo>
                  <a:cubicBezTo>
                    <a:pt x="87353" y="6803"/>
                    <a:pt x="80528" y="1"/>
                    <a:pt x="72174" y="1"/>
                  </a:cubicBezTo>
                  <a:close/>
                </a:path>
              </a:pathLst>
            </a:custGeom>
            <a:solidFill>
              <a:srgbClr val="EAEAEA"/>
            </a:solidFill>
            <a:ln>
              <a:noFill/>
            </a:ln>
          </p:spPr>
          <p:txBody>
            <a:bodyPr spcFirstLastPara="1" wrap="square" lIns="146280" tIns="146280" rIns="146280" bIns="146280" anchor="ctr" anchorCtr="0">
              <a:noAutofit/>
            </a:bodyPr>
            <a:lstStyle/>
            <a:p>
              <a:endParaRPr sz="2880"/>
            </a:p>
          </p:txBody>
        </p:sp>
        <p:sp>
          <p:nvSpPr>
            <p:cNvPr id="2467" name="Google Shape;2467;p36"/>
            <p:cNvSpPr/>
            <p:nvPr/>
          </p:nvSpPr>
          <p:spPr>
            <a:xfrm>
              <a:off x="505150" y="3909631"/>
              <a:ext cx="2435559" cy="784083"/>
            </a:xfrm>
            <a:custGeom>
              <a:avLst/>
              <a:gdLst/>
              <a:ahLst/>
              <a:cxnLst/>
              <a:rect l="l" t="t" r="r" b="b"/>
              <a:pathLst>
                <a:path w="84021" h="27049" extrusionOk="0">
                  <a:moveTo>
                    <a:pt x="13513" y="0"/>
                  </a:moveTo>
                  <a:cubicBezTo>
                    <a:pt x="6049" y="0"/>
                    <a:pt x="1" y="6049"/>
                    <a:pt x="1" y="13513"/>
                  </a:cubicBezTo>
                  <a:cubicBezTo>
                    <a:pt x="1" y="20999"/>
                    <a:pt x="6049" y="27048"/>
                    <a:pt x="13513" y="27048"/>
                  </a:cubicBezTo>
                  <a:lnTo>
                    <a:pt x="70508" y="27048"/>
                  </a:lnTo>
                  <a:cubicBezTo>
                    <a:pt x="74229" y="27048"/>
                    <a:pt x="77607" y="25519"/>
                    <a:pt x="80072" y="23076"/>
                  </a:cubicBezTo>
                  <a:cubicBezTo>
                    <a:pt x="82514" y="20634"/>
                    <a:pt x="84021" y="17256"/>
                    <a:pt x="84021" y="13513"/>
                  </a:cubicBezTo>
                  <a:cubicBezTo>
                    <a:pt x="84021" y="6049"/>
                    <a:pt x="77972" y="0"/>
                    <a:pt x="70508" y="0"/>
                  </a:cubicBezTo>
                  <a:close/>
                </a:path>
              </a:pathLst>
            </a:custGeom>
            <a:solidFill>
              <a:schemeClr val="accent5"/>
            </a:solidFill>
            <a:ln>
              <a:noFill/>
            </a:ln>
          </p:spPr>
          <p:txBody>
            <a:bodyPr spcFirstLastPara="1" wrap="square" lIns="146280" tIns="146280" rIns="146280" bIns="146280" anchor="ctr" anchorCtr="0">
              <a:noAutofit/>
            </a:bodyPr>
            <a:lstStyle/>
            <a:p>
              <a:endParaRPr sz="2880"/>
            </a:p>
          </p:txBody>
        </p:sp>
        <p:sp>
          <p:nvSpPr>
            <p:cNvPr id="2468" name="Google Shape;2468;p36"/>
            <p:cNvSpPr/>
            <p:nvPr/>
          </p:nvSpPr>
          <p:spPr>
            <a:xfrm>
              <a:off x="2156626" y="3909631"/>
              <a:ext cx="784083" cy="784083"/>
            </a:xfrm>
            <a:custGeom>
              <a:avLst/>
              <a:gdLst/>
              <a:ahLst/>
              <a:cxnLst/>
              <a:rect l="l" t="t" r="r" b="b"/>
              <a:pathLst>
                <a:path w="27049" h="27049" extrusionOk="0">
                  <a:moveTo>
                    <a:pt x="13536" y="0"/>
                  </a:moveTo>
                  <a:cubicBezTo>
                    <a:pt x="6072" y="0"/>
                    <a:pt x="1" y="6049"/>
                    <a:pt x="1" y="13535"/>
                  </a:cubicBezTo>
                  <a:cubicBezTo>
                    <a:pt x="1" y="20999"/>
                    <a:pt x="6072" y="27048"/>
                    <a:pt x="13536" y="27048"/>
                  </a:cubicBezTo>
                  <a:cubicBezTo>
                    <a:pt x="21000" y="27048"/>
                    <a:pt x="27049" y="20999"/>
                    <a:pt x="27049" y="13535"/>
                  </a:cubicBezTo>
                  <a:cubicBezTo>
                    <a:pt x="27049" y="6049"/>
                    <a:pt x="21000" y="0"/>
                    <a:pt x="13536" y="0"/>
                  </a:cubicBezTo>
                  <a:close/>
                </a:path>
              </a:pathLst>
            </a:custGeom>
            <a:solidFill>
              <a:schemeClr val="accent5"/>
            </a:solidFill>
            <a:ln>
              <a:noFill/>
            </a:ln>
          </p:spPr>
          <p:txBody>
            <a:bodyPr spcFirstLastPara="1" wrap="square" lIns="146280" tIns="146280" rIns="146280" bIns="146280" anchor="ctr" anchorCtr="0">
              <a:noAutofit/>
            </a:bodyPr>
            <a:lstStyle/>
            <a:p>
              <a:endParaRPr sz="2880"/>
            </a:p>
          </p:txBody>
        </p:sp>
        <p:sp>
          <p:nvSpPr>
            <p:cNvPr id="2469" name="Google Shape;2469;p36"/>
            <p:cNvSpPr/>
            <p:nvPr/>
          </p:nvSpPr>
          <p:spPr>
            <a:xfrm>
              <a:off x="2156964" y="3909631"/>
              <a:ext cx="784083" cy="784083"/>
            </a:xfrm>
            <a:custGeom>
              <a:avLst/>
              <a:gdLst/>
              <a:ahLst/>
              <a:cxnLst/>
              <a:rect l="l" t="t" r="r" b="b"/>
              <a:pathLst>
                <a:path w="27049" h="27049" extrusionOk="0">
                  <a:moveTo>
                    <a:pt x="13536" y="0"/>
                  </a:moveTo>
                  <a:cubicBezTo>
                    <a:pt x="6072" y="0"/>
                    <a:pt x="1" y="6049"/>
                    <a:pt x="1" y="13535"/>
                  </a:cubicBezTo>
                  <a:cubicBezTo>
                    <a:pt x="1" y="20999"/>
                    <a:pt x="6072" y="27048"/>
                    <a:pt x="13536" y="27048"/>
                  </a:cubicBezTo>
                  <a:cubicBezTo>
                    <a:pt x="21000" y="27048"/>
                    <a:pt x="27049" y="20999"/>
                    <a:pt x="27049" y="13535"/>
                  </a:cubicBezTo>
                  <a:cubicBezTo>
                    <a:pt x="27049" y="6049"/>
                    <a:pt x="21000" y="0"/>
                    <a:pt x="13536" y="0"/>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70" name="Google Shape;2470;p36"/>
            <p:cNvSpPr/>
            <p:nvPr/>
          </p:nvSpPr>
          <p:spPr>
            <a:xfrm>
              <a:off x="2227414" y="4069062"/>
              <a:ext cx="555835" cy="554502"/>
            </a:xfrm>
            <a:custGeom>
              <a:avLst/>
              <a:gdLst/>
              <a:ahLst/>
              <a:cxnLst/>
              <a:rect l="l" t="t" r="r" b="b"/>
              <a:pathLst>
                <a:path w="19175" h="19129" extrusionOk="0">
                  <a:moveTo>
                    <a:pt x="3630" y="1"/>
                  </a:moveTo>
                  <a:cubicBezTo>
                    <a:pt x="3505" y="1"/>
                    <a:pt x="3379" y="47"/>
                    <a:pt x="3288" y="138"/>
                  </a:cubicBezTo>
                  <a:cubicBezTo>
                    <a:pt x="1256" y="2147"/>
                    <a:pt x="1" y="4931"/>
                    <a:pt x="1" y="8035"/>
                  </a:cubicBezTo>
                  <a:cubicBezTo>
                    <a:pt x="1" y="14153"/>
                    <a:pt x="4954" y="19129"/>
                    <a:pt x="11094" y="19129"/>
                  </a:cubicBezTo>
                  <a:cubicBezTo>
                    <a:pt x="14175" y="19129"/>
                    <a:pt x="16960" y="17850"/>
                    <a:pt x="18992" y="15819"/>
                  </a:cubicBezTo>
                  <a:cubicBezTo>
                    <a:pt x="19174" y="15636"/>
                    <a:pt x="19151" y="15340"/>
                    <a:pt x="18969" y="15157"/>
                  </a:cubicBezTo>
                  <a:lnTo>
                    <a:pt x="3973" y="138"/>
                  </a:lnTo>
                  <a:cubicBezTo>
                    <a:pt x="3881" y="47"/>
                    <a:pt x="3756" y="1"/>
                    <a:pt x="3630" y="1"/>
                  </a:cubicBezTo>
                  <a:close/>
                </a:path>
              </a:pathLst>
            </a:custGeom>
            <a:solidFill>
              <a:schemeClr val="lt1"/>
            </a:solidFill>
            <a:ln>
              <a:noFill/>
            </a:ln>
          </p:spPr>
          <p:txBody>
            <a:bodyPr spcFirstLastPara="1" wrap="square" lIns="146280" tIns="146280" rIns="146280" bIns="146280" anchor="ctr" anchorCtr="0">
              <a:noAutofit/>
            </a:bodyPr>
            <a:lstStyle/>
            <a:p>
              <a:endParaRPr sz="2880"/>
            </a:p>
          </p:txBody>
        </p:sp>
        <p:sp>
          <p:nvSpPr>
            <p:cNvPr id="2471" name="Google Shape;2471;p36"/>
            <p:cNvSpPr/>
            <p:nvPr/>
          </p:nvSpPr>
          <p:spPr>
            <a:xfrm>
              <a:off x="2249270" y="4002246"/>
              <a:ext cx="599461" cy="598824"/>
            </a:xfrm>
            <a:custGeom>
              <a:avLst/>
              <a:gdLst/>
              <a:ahLst/>
              <a:cxnLst/>
              <a:rect l="l" t="t" r="r" b="b"/>
              <a:pathLst>
                <a:path w="20680" h="20658" extrusionOk="0">
                  <a:moveTo>
                    <a:pt x="10340" y="1"/>
                  </a:moveTo>
                  <a:cubicBezTo>
                    <a:pt x="4634" y="1"/>
                    <a:pt x="0" y="4634"/>
                    <a:pt x="0" y="10340"/>
                  </a:cubicBezTo>
                  <a:cubicBezTo>
                    <a:pt x="0" y="16024"/>
                    <a:pt x="4634" y="20657"/>
                    <a:pt x="10340" y="20657"/>
                  </a:cubicBezTo>
                  <a:cubicBezTo>
                    <a:pt x="16024" y="20657"/>
                    <a:pt x="20680" y="16024"/>
                    <a:pt x="20680" y="10340"/>
                  </a:cubicBezTo>
                  <a:cubicBezTo>
                    <a:pt x="20680" y="4634"/>
                    <a:pt x="16024" y="1"/>
                    <a:pt x="10340" y="1"/>
                  </a:cubicBezTo>
                  <a:close/>
                </a:path>
              </a:pathLst>
            </a:custGeom>
            <a:solidFill>
              <a:schemeClr val="accent5"/>
            </a:solidFill>
            <a:ln>
              <a:noFill/>
            </a:ln>
          </p:spPr>
          <p:txBody>
            <a:bodyPr spcFirstLastPara="1" wrap="square" lIns="146280" tIns="146280" rIns="146280" bIns="146280" anchor="ctr" anchorCtr="0">
              <a:noAutofit/>
            </a:bodyPr>
            <a:lstStyle/>
            <a:p>
              <a:endParaRPr sz="2880"/>
            </a:p>
          </p:txBody>
        </p:sp>
        <p:sp>
          <p:nvSpPr>
            <p:cNvPr id="2472" name="Google Shape;2472;p36"/>
            <p:cNvSpPr/>
            <p:nvPr/>
          </p:nvSpPr>
          <p:spPr>
            <a:xfrm>
              <a:off x="856479" y="4199490"/>
              <a:ext cx="1215475" cy="24523"/>
            </a:xfrm>
            <a:custGeom>
              <a:avLst/>
              <a:gdLst/>
              <a:ahLst/>
              <a:cxnLst/>
              <a:rect l="l" t="t" r="r" b="b"/>
              <a:pathLst>
                <a:path w="41931" h="846" extrusionOk="0">
                  <a:moveTo>
                    <a:pt x="275" y="1"/>
                  </a:moveTo>
                  <a:cubicBezTo>
                    <a:pt x="115" y="1"/>
                    <a:pt x="1" y="138"/>
                    <a:pt x="1" y="297"/>
                  </a:cubicBezTo>
                  <a:lnTo>
                    <a:pt x="1" y="548"/>
                  </a:lnTo>
                  <a:cubicBezTo>
                    <a:pt x="1" y="708"/>
                    <a:pt x="115" y="845"/>
                    <a:pt x="275" y="845"/>
                  </a:cubicBezTo>
                  <a:lnTo>
                    <a:pt x="41657" y="845"/>
                  </a:lnTo>
                  <a:cubicBezTo>
                    <a:pt x="41817" y="845"/>
                    <a:pt x="41931" y="708"/>
                    <a:pt x="41931" y="548"/>
                  </a:cubicBezTo>
                  <a:lnTo>
                    <a:pt x="41931" y="297"/>
                  </a:lnTo>
                  <a:cubicBezTo>
                    <a:pt x="41931" y="138"/>
                    <a:pt x="41817" y="1"/>
                    <a:pt x="41657"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73" name="Google Shape;2473;p36"/>
            <p:cNvSpPr/>
            <p:nvPr/>
          </p:nvSpPr>
          <p:spPr>
            <a:xfrm>
              <a:off x="856479" y="4193388"/>
              <a:ext cx="430117" cy="24523"/>
            </a:xfrm>
            <a:custGeom>
              <a:avLst/>
              <a:gdLst/>
              <a:ahLst/>
              <a:cxnLst/>
              <a:rect l="l" t="t" r="r" b="b"/>
              <a:pathLst>
                <a:path w="14838" h="846" extrusionOk="0">
                  <a:moveTo>
                    <a:pt x="275" y="1"/>
                  </a:moveTo>
                  <a:cubicBezTo>
                    <a:pt x="115" y="1"/>
                    <a:pt x="1" y="138"/>
                    <a:pt x="1" y="297"/>
                  </a:cubicBezTo>
                  <a:lnTo>
                    <a:pt x="1" y="548"/>
                  </a:lnTo>
                  <a:cubicBezTo>
                    <a:pt x="1" y="708"/>
                    <a:pt x="115" y="845"/>
                    <a:pt x="275" y="845"/>
                  </a:cubicBezTo>
                  <a:lnTo>
                    <a:pt x="14541" y="845"/>
                  </a:lnTo>
                  <a:cubicBezTo>
                    <a:pt x="14700" y="845"/>
                    <a:pt x="14837" y="708"/>
                    <a:pt x="14837" y="548"/>
                  </a:cubicBezTo>
                  <a:lnTo>
                    <a:pt x="14837" y="297"/>
                  </a:lnTo>
                  <a:cubicBezTo>
                    <a:pt x="14837" y="138"/>
                    <a:pt x="14700" y="1"/>
                    <a:pt x="14541" y="1"/>
                  </a:cubicBezTo>
                  <a:close/>
                </a:path>
              </a:pathLst>
            </a:custGeom>
            <a:solidFill>
              <a:srgbClr val="FFFFFF">
                <a:alpha val="30360"/>
              </a:srgbClr>
            </a:solidFill>
            <a:ln>
              <a:noFill/>
            </a:ln>
          </p:spPr>
          <p:txBody>
            <a:bodyPr spcFirstLastPara="1" wrap="square" lIns="146280" tIns="146280" rIns="146280" bIns="146280" anchor="ctr" anchorCtr="0">
              <a:noAutofit/>
            </a:bodyPr>
            <a:lstStyle/>
            <a:p>
              <a:endParaRPr sz="2880"/>
            </a:p>
          </p:txBody>
        </p:sp>
        <p:sp>
          <p:nvSpPr>
            <p:cNvPr id="2474" name="Google Shape;2474;p36"/>
            <p:cNvSpPr txBox="1"/>
            <p:nvPr/>
          </p:nvSpPr>
          <p:spPr>
            <a:xfrm>
              <a:off x="634188" y="1433077"/>
              <a:ext cx="1543200" cy="389700"/>
            </a:xfrm>
            <a:prstGeom prst="rect">
              <a:avLst/>
            </a:prstGeom>
            <a:noFill/>
            <a:ln>
              <a:noFill/>
            </a:ln>
          </p:spPr>
          <p:txBody>
            <a:bodyPr spcFirstLastPara="1" wrap="square" lIns="146280" tIns="73120" rIns="146280" bIns="73120" anchor="ctr" anchorCtr="0">
              <a:noAutofit/>
            </a:bodyPr>
            <a:lstStyle/>
            <a:p>
              <a:pPr>
                <a:buClr>
                  <a:schemeClr val="dk1"/>
                </a:buClr>
                <a:buSzPts val="1100"/>
              </a:pPr>
              <a:endParaRPr lang="fr-FR" sz="1440" b="1" dirty="0">
                <a:latin typeface="Gill Sans MT" panose="020B0502020104020203" pitchFamily="34" charset="0"/>
                <a:cs typeface="Times New Roman" panose="02020603050405020304" pitchFamily="18" charset="0"/>
                <a:sym typeface="Roboto"/>
              </a:endParaRPr>
            </a:p>
          </p:txBody>
        </p:sp>
        <p:sp>
          <p:nvSpPr>
            <p:cNvPr id="2479" name="Google Shape;2479;p36"/>
            <p:cNvSpPr txBox="1"/>
            <p:nvPr/>
          </p:nvSpPr>
          <p:spPr>
            <a:xfrm>
              <a:off x="6378314" y="3979753"/>
              <a:ext cx="2045730" cy="353241"/>
            </a:xfrm>
            <a:prstGeom prst="rect">
              <a:avLst/>
            </a:prstGeom>
            <a:noFill/>
            <a:ln>
              <a:noFill/>
            </a:ln>
          </p:spPr>
          <p:txBody>
            <a:bodyPr spcFirstLastPara="1" wrap="square" lIns="146280" tIns="73120" rIns="146280" bIns="73120" anchor="ctr" anchorCtr="0">
              <a:noAutofit/>
            </a:bodyPr>
            <a:lstStyle/>
            <a:p>
              <a:pPr algn="just">
                <a:buClr>
                  <a:schemeClr val="dk1"/>
                </a:buClr>
                <a:buSzPts val="1100"/>
              </a:pPr>
              <a:endParaRPr lang="fr-FR" sz="2160" dirty="0">
                <a:latin typeface="Calibri" panose="020F0502020204030204" pitchFamily="34" charset="0"/>
                <a:ea typeface="SimSun" panose="02010600030101010101" pitchFamily="2" charset="-122"/>
                <a:cs typeface="Calibri" panose="020F0502020204030204" pitchFamily="34" charset="0"/>
              </a:endParaRPr>
            </a:p>
            <a:p>
              <a:pPr>
                <a:buClr>
                  <a:schemeClr val="dk1"/>
                </a:buClr>
                <a:buSzPts val="1100"/>
              </a:pPr>
              <a:endParaRPr lang="fr-FR" sz="2160" dirty="0">
                <a:latin typeface="Calibri" panose="020F0502020204030204" pitchFamily="34" charset="0"/>
                <a:ea typeface="SimSun" panose="02010600030101010101" pitchFamily="2" charset="-122"/>
                <a:cs typeface="Calibri" panose="020F0502020204030204" pitchFamily="34" charset="0"/>
              </a:endParaRPr>
            </a:p>
            <a:p>
              <a:pPr algn="just">
                <a:buClr>
                  <a:schemeClr val="dk1"/>
                </a:buClr>
                <a:buSzPts val="1100"/>
              </a:pPr>
              <a:r>
                <a:rPr lang="fr-FR" sz="1920" b="1" dirty="0">
                  <a:latin typeface="Gill Sans MT" panose="020B0502020104020203" pitchFamily="34" charset="0"/>
                  <a:cs typeface="Times New Roman" panose="02020603050405020304" pitchFamily="18" charset="0"/>
                  <a:sym typeface="Roboto"/>
                </a:rPr>
                <a:t>Rapport d’impact</a:t>
              </a:r>
              <a:endParaRPr sz="1920" b="1" dirty="0">
                <a:latin typeface="Gill Sans MT" panose="020B0502020104020203" pitchFamily="34" charset="0"/>
                <a:cs typeface="Times New Roman" panose="02020603050405020304" pitchFamily="18" charset="0"/>
                <a:sym typeface="Roboto"/>
              </a:endParaRPr>
            </a:p>
          </p:txBody>
        </p:sp>
        <p:sp>
          <p:nvSpPr>
            <p:cNvPr id="2480" name="Google Shape;2480;p36"/>
            <p:cNvSpPr txBox="1"/>
            <p:nvPr/>
          </p:nvSpPr>
          <p:spPr>
            <a:xfrm>
              <a:off x="680062" y="1100334"/>
              <a:ext cx="2023274" cy="641750"/>
            </a:xfrm>
            <a:prstGeom prst="rect">
              <a:avLst/>
            </a:prstGeom>
            <a:noFill/>
            <a:ln>
              <a:noFill/>
            </a:ln>
          </p:spPr>
          <p:txBody>
            <a:bodyPr spcFirstLastPara="1" wrap="square" lIns="146280" tIns="73120" rIns="146280" bIns="73120" anchor="ctr" anchorCtr="0">
              <a:noAutofit/>
            </a:bodyPr>
            <a:lstStyle/>
            <a:p>
              <a:pPr>
                <a:buClr>
                  <a:srgbClr val="000000"/>
                </a:buClr>
                <a:buSzPts val="1100"/>
              </a:pPr>
              <a:r>
                <a:rPr lang="fr-CD" sz="2160" b="1" dirty="0"/>
                <a:t>Stratégie pour l'Égalité des Genres (2022–2025</a:t>
              </a:r>
              <a:endParaRPr lang="fr-FR" sz="2160" b="1" dirty="0">
                <a:solidFill>
                  <a:schemeClr val="accent1"/>
                </a:solidFill>
                <a:latin typeface="Gill Sans MT" panose="020B0502020104020203" pitchFamily="34" charset="0"/>
                <a:ea typeface="Fira Sans Extra Condensed Medium"/>
                <a:cs typeface="Fira Sans Extra Condensed Medium"/>
                <a:sym typeface="Fira Sans Extra Condensed Medium"/>
              </a:endParaRPr>
            </a:p>
          </p:txBody>
        </p:sp>
        <p:sp>
          <p:nvSpPr>
            <p:cNvPr id="2482" name="Google Shape;2482;p36"/>
            <p:cNvSpPr txBox="1"/>
            <p:nvPr/>
          </p:nvSpPr>
          <p:spPr>
            <a:xfrm>
              <a:off x="726733" y="3916145"/>
              <a:ext cx="1794929" cy="777569"/>
            </a:xfrm>
            <a:prstGeom prst="rect">
              <a:avLst/>
            </a:prstGeom>
            <a:noFill/>
            <a:ln>
              <a:noFill/>
            </a:ln>
          </p:spPr>
          <p:txBody>
            <a:bodyPr spcFirstLastPara="1" wrap="square" lIns="146280" tIns="73120" rIns="146280" bIns="73120" anchor="ctr" anchorCtr="0">
              <a:noAutofit/>
            </a:bodyPr>
            <a:lstStyle/>
            <a:p>
              <a:pPr>
                <a:buClr>
                  <a:srgbClr val="000000"/>
                </a:buClr>
                <a:buSzPts val="1100"/>
              </a:pPr>
              <a:r>
                <a:rPr lang="fr-FR" sz="1680" dirty="0">
                  <a:solidFill>
                    <a:srgbClr val="7030A0"/>
                  </a:solidFill>
                  <a:highlight>
                    <a:srgbClr val="FFFF00"/>
                  </a:highlight>
                  <a:latin typeface="Gill Sans MT" panose="020B0502020104020203" pitchFamily="34" charset="0"/>
                  <a:ea typeface="Fira Sans Extra Condensed Medium"/>
                  <a:cs typeface="Fira Sans Extra Condensed Medium"/>
                  <a:sym typeface="Fira Sans Extra Condensed Medium"/>
                </a:rPr>
                <a:t>Analyse stratégique </a:t>
              </a:r>
              <a:endParaRPr sz="1680" dirty="0">
                <a:solidFill>
                  <a:srgbClr val="7030A0"/>
                </a:solidFill>
                <a:highlight>
                  <a:srgbClr val="FFFF00"/>
                </a:highlight>
                <a:latin typeface="Gill Sans MT" panose="020B0502020104020203" pitchFamily="34" charset="0"/>
                <a:ea typeface="Fira Sans Extra Condensed Medium"/>
                <a:cs typeface="Fira Sans Extra Condensed Medium"/>
                <a:sym typeface="Fira Sans Extra Condensed Medium"/>
              </a:endParaRPr>
            </a:p>
          </p:txBody>
        </p:sp>
        <p:sp>
          <p:nvSpPr>
            <p:cNvPr id="2483" name="Google Shape;2483;p36"/>
            <p:cNvSpPr txBox="1"/>
            <p:nvPr/>
          </p:nvSpPr>
          <p:spPr>
            <a:xfrm>
              <a:off x="6820837" y="1287571"/>
              <a:ext cx="1895485" cy="554473"/>
            </a:xfrm>
            <a:prstGeom prst="rect">
              <a:avLst/>
            </a:prstGeom>
            <a:noFill/>
            <a:ln>
              <a:noFill/>
            </a:ln>
          </p:spPr>
          <p:txBody>
            <a:bodyPr spcFirstLastPara="1" wrap="square" lIns="146280" tIns="73120" rIns="146280" bIns="73120" anchor="ctr" anchorCtr="0">
              <a:noAutofit/>
            </a:bodyPr>
            <a:lstStyle/>
            <a:p>
              <a:pPr algn="just">
                <a:buClr>
                  <a:srgbClr val="000000"/>
                </a:buClr>
                <a:buSzPts val="1100"/>
              </a:pPr>
              <a:r>
                <a:rPr lang="fr-CD" sz="2160" b="1" dirty="0"/>
                <a:t>Approche de la Solution Type n°5 </a:t>
              </a:r>
              <a:endParaRPr lang="en" sz="1680" b="1" dirty="0">
                <a:solidFill>
                  <a:schemeClr val="bg1"/>
                </a:solidFill>
                <a:latin typeface="Gill Sans MT" panose="020B0502020104020203" pitchFamily="34" charset="0"/>
                <a:sym typeface="Fira Sans Extra Condensed Medium"/>
              </a:endParaRPr>
            </a:p>
          </p:txBody>
        </p:sp>
        <p:sp>
          <p:nvSpPr>
            <p:cNvPr id="2484" name="Google Shape;2484;p36"/>
            <p:cNvSpPr txBox="1"/>
            <p:nvPr/>
          </p:nvSpPr>
          <p:spPr>
            <a:xfrm>
              <a:off x="6700350" y="2563613"/>
              <a:ext cx="1843775" cy="463085"/>
            </a:xfrm>
            <a:prstGeom prst="rect">
              <a:avLst/>
            </a:prstGeom>
            <a:noFill/>
            <a:ln>
              <a:noFill/>
            </a:ln>
          </p:spPr>
          <p:txBody>
            <a:bodyPr spcFirstLastPara="1" wrap="square" lIns="146280" tIns="73120" rIns="146280" bIns="73120" anchor="ctr" anchorCtr="0">
              <a:noAutofit/>
            </a:bodyPr>
            <a:lstStyle/>
            <a:p>
              <a:pPr>
                <a:buClr>
                  <a:srgbClr val="000000"/>
                </a:buClr>
                <a:buSzPts val="1100"/>
              </a:pPr>
              <a:r>
                <a:rPr lang="fr-FR" sz="1920" b="1" dirty="0">
                  <a:solidFill>
                    <a:schemeClr val="bg2">
                      <a:lumMod val="25000"/>
                    </a:schemeClr>
                  </a:solidFill>
                  <a:latin typeface="Gill Sans MT" panose="020B0502020104020203" pitchFamily="34" charset="0"/>
                  <a:ea typeface="Fira Sans Extra Condensed Medium"/>
                  <a:cs typeface="Fira Sans Extra Condensed Medium"/>
                  <a:sym typeface="Fira Sans Extra Condensed Medium"/>
                </a:rPr>
                <a:t>P</a:t>
              </a:r>
              <a:r>
                <a:rPr lang="fr-CD" sz="1920" b="1" dirty="0" err="1">
                  <a:solidFill>
                    <a:schemeClr val="bg2">
                      <a:lumMod val="25000"/>
                    </a:schemeClr>
                  </a:solidFill>
                  <a:latin typeface="Gill Sans MT" panose="020B0502020104020203" pitchFamily="34" charset="0"/>
                  <a:ea typeface="Fira Sans Extra Condensed Medium"/>
                  <a:cs typeface="Fira Sans Extra Condensed Medium"/>
                  <a:sym typeface="Fira Sans Extra Condensed Medium"/>
                </a:rPr>
                <a:t>olitiques</a:t>
              </a:r>
              <a:r>
                <a:rPr lang="fr-CD" sz="1920" b="1" dirty="0">
                  <a:solidFill>
                    <a:schemeClr val="bg2">
                      <a:lumMod val="25000"/>
                    </a:schemeClr>
                  </a:solidFill>
                  <a:latin typeface="Gill Sans MT" panose="020B0502020104020203" pitchFamily="34" charset="0"/>
                  <a:ea typeface="Fira Sans Extra Condensed Medium"/>
                  <a:cs typeface="Fira Sans Extra Condensed Medium"/>
                  <a:sym typeface="Fira Sans Extra Condensed Medium"/>
                </a:rPr>
                <a:t> sectorielles </a:t>
              </a:r>
              <a:endParaRPr lang="en" sz="1920" b="1" dirty="0">
                <a:solidFill>
                  <a:schemeClr val="bg2">
                    <a:lumMod val="25000"/>
                  </a:schemeClr>
                </a:solidFill>
                <a:latin typeface="Gill Sans MT" panose="020B0502020104020203" pitchFamily="34" charset="0"/>
                <a:ea typeface="Fira Sans Extra Condensed Medium"/>
                <a:cs typeface="Fira Sans Extra Condensed Medium"/>
                <a:sym typeface="Fira Sans Extra Condensed Medium"/>
              </a:endParaRPr>
            </a:p>
          </p:txBody>
        </p:sp>
        <p:sp>
          <p:nvSpPr>
            <p:cNvPr id="2485" name="Google Shape;2485;p36"/>
            <p:cNvSpPr txBox="1"/>
            <p:nvPr/>
          </p:nvSpPr>
          <p:spPr>
            <a:xfrm>
              <a:off x="7000925" y="3916145"/>
              <a:ext cx="1543200" cy="203100"/>
            </a:xfrm>
            <a:prstGeom prst="rect">
              <a:avLst/>
            </a:prstGeom>
            <a:noFill/>
            <a:ln>
              <a:noFill/>
            </a:ln>
          </p:spPr>
          <p:txBody>
            <a:bodyPr spcFirstLastPara="1" wrap="square" lIns="146280" tIns="73120" rIns="146280" bIns="73120" anchor="ctr" anchorCtr="0">
              <a:noAutofit/>
            </a:bodyPr>
            <a:lstStyle/>
            <a:p>
              <a:pPr>
                <a:buClr>
                  <a:srgbClr val="000000"/>
                </a:buClr>
                <a:buSzPts val="1100"/>
              </a:pPr>
              <a:endParaRPr sz="1680" b="1" dirty="0">
                <a:solidFill>
                  <a:schemeClr val="lt1"/>
                </a:solidFill>
                <a:latin typeface="Gill Sans MT" panose="020B0502020104020203" pitchFamily="34" charset="0"/>
                <a:ea typeface="Fira Sans Extra Condensed Medium"/>
                <a:cs typeface="Fira Sans Extra Condensed Medium"/>
                <a:sym typeface="Fira Sans Extra Condensed Medium"/>
              </a:endParaRPr>
            </a:p>
          </p:txBody>
        </p:sp>
        <p:sp>
          <p:nvSpPr>
            <p:cNvPr id="2486" name="Google Shape;2486;p36"/>
            <p:cNvSpPr txBox="1"/>
            <p:nvPr/>
          </p:nvSpPr>
          <p:spPr>
            <a:xfrm>
              <a:off x="3632523" y="2563613"/>
              <a:ext cx="1895547" cy="632734"/>
            </a:xfrm>
            <a:prstGeom prst="rect">
              <a:avLst/>
            </a:prstGeom>
            <a:noFill/>
            <a:ln>
              <a:noFill/>
            </a:ln>
          </p:spPr>
          <p:txBody>
            <a:bodyPr spcFirstLastPara="1" wrap="square" lIns="146280" tIns="73120" rIns="146280" bIns="73120" anchor="ctr" anchorCtr="0">
              <a:noAutofit/>
            </a:bodyPr>
            <a:lstStyle/>
            <a:p>
              <a:pPr algn="ctr">
                <a:buClr>
                  <a:srgbClr val="000000"/>
                </a:buClr>
                <a:buSzPts val="1100"/>
              </a:pPr>
              <a:r>
                <a:rPr lang="fr-CD" sz="2160" b="1" dirty="0"/>
                <a:t>. Intégration du Genre dans la Stratégie Énergie du PNUD</a:t>
              </a:r>
              <a:endParaRPr lang="fr-CD" sz="2160" dirty="0"/>
            </a:p>
            <a:p>
              <a:pPr algn="ctr">
                <a:buClr>
                  <a:srgbClr val="000000"/>
                </a:buClr>
                <a:buSzPts val="1100"/>
              </a:pPr>
              <a:r>
                <a:rPr lang="fr-FR" sz="2400" b="1" dirty="0">
                  <a:solidFill>
                    <a:schemeClr val="dk1"/>
                  </a:solidFill>
                  <a:latin typeface="Gill Sans MT" panose="020B0502020104020203" pitchFamily="34" charset="0"/>
                  <a:ea typeface="Fira Sans Extra Condensed Medium"/>
                  <a:cs typeface="Fira Sans Extra Condensed Medium"/>
                  <a:sym typeface="Fira Sans Extra Condensed Medium"/>
                </a:rPr>
                <a:t> </a:t>
              </a:r>
              <a:endParaRPr sz="2400" b="1" dirty="0">
                <a:solidFill>
                  <a:schemeClr val="dk1"/>
                </a:solidFill>
                <a:latin typeface="Gill Sans MT" panose="020B0502020104020203" pitchFamily="34" charset="0"/>
                <a:ea typeface="Fira Sans Extra Condensed Medium"/>
                <a:cs typeface="Fira Sans Extra Condensed Medium"/>
                <a:sym typeface="Fira Sans Extra Condensed Medium"/>
              </a:endParaRPr>
            </a:p>
          </p:txBody>
        </p:sp>
        <p:sp>
          <p:nvSpPr>
            <p:cNvPr id="2487" name="Google Shape;2487;p36"/>
            <p:cNvSpPr txBox="1"/>
            <p:nvPr/>
          </p:nvSpPr>
          <p:spPr>
            <a:xfrm>
              <a:off x="2988126" y="1477490"/>
              <a:ext cx="336000" cy="234300"/>
            </a:xfrm>
            <a:prstGeom prst="rect">
              <a:avLst/>
            </a:prstGeom>
            <a:noFill/>
            <a:ln>
              <a:noFill/>
            </a:ln>
          </p:spPr>
          <p:txBody>
            <a:bodyPr spcFirstLastPara="1" wrap="square" lIns="146280" tIns="146280" rIns="146280" bIns="146280" anchor="ctr" anchorCtr="0">
              <a:noAutofit/>
            </a:bodyPr>
            <a:lstStyle/>
            <a:p>
              <a:pPr algn="ctr">
                <a:buClr>
                  <a:schemeClr val="dk1"/>
                </a:buClr>
                <a:buSzPts val="1100"/>
              </a:pPr>
              <a:r>
                <a:rPr lang="en" sz="2880" dirty="0">
                  <a:solidFill>
                    <a:schemeClr val="lt1"/>
                  </a:solidFill>
                  <a:latin typeface="Fira Sans Extra Condensed Medium"/>
                  <a:ea typeface="Fira Sans Extra Condensed Medium"/>
                  <a:cs typeface="Fira Sans Extra Condensed Medium"/>
                  <a:sym typeface="Fira Sans Extra Condensed Medium"/>
                </a:rPr>
                <a:t>1</a:t>
              </a:r>
              <a:endParaRPr sz="2880" dirty="0">
                <a:latin typeface="Fira Sans Extra Condensed"/>
                <a:ea typeface="Fira Sans Extra Condensed"/>
                <a:cs typeface="Fira Sans Extra Condensed"/>
                <a:sym typeface="Fira Sans Extra Condensed"/>
              </a:endParaRPr>
            </a:p>
          </p:txBody>
        </p:sp>
        <p:sp>
          <p:nvSpPr>
            <p:cNvPr id="2488" name="Google Shape;2488;p36"/>
            <p:cNvSpPr/>
            <p:nvPr/>
          </p:nvSpPr>
          <p:spPr>
            <a:xfrm>
              <a:off x="3029234" y="2723389"/>
              <a:ext cx="315000" cy="315000"/>
            </a:xfrm>
            <a:prstGeom prst="ellipse">
              <a:avLst/>
            </a:prstGeom>
            <a:solidFill>
              <a:schemeClr val="accent3"/>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489" name="Google Shape;2489;p36"/>
            <p:cNvSpPr txBox="1"/>
            <p:nvPr/>
          </p:nvSpPr>
          <p:spPr>
            <a:xfrm>
              <a:off x="3007222" y="2771979"/>
              <a:ext cx="336000" cy="234300"/>
            </a:xfrm>
            <a:prstGeom prst="rect">
              <a:avLst/>
            </a:prstGeom>
            <a:noFill/>
            <a:ln>
              <a:noFill/>
            </a:ln>
          </p:spPr>
          <p:txBody>
            <a:bodyPr spcFirstLastPara="1" wrap="square" lIns="146280" tIns="146280" rIns="146280" bIns="146280" anchor="ctr" anchorCtr="0">
              <a:noAutofit/>
            </a:bodyPr>
            <a:lstStyle/>
            <a:p>
              <a:pPr algn="ctr"/>
              <a:r>
                <a:rPr lang="en" sz="2880" dirty="0">
                  <a:solidFill>
                    <a:schemeClr val="lt1"/>
                  </a:solidFill>
                  <a:latin typeface="Fira Sans Extra Condensed Medium"/>
                  <a:ea typeface="Fira Sans Extra Condensed Medium"/>
                  <a:cs typeface="Fira Sans Extra Condensed Medium"/>
                  <a:sym typeface="Fira Sans Extra Condensed Medium"/>
                </a:rPr>
                <a:t>2</a:t>
              </a:r>
              <a:endParaRPr sz="2880" dirty="0">
                <a:latin typeface="Fira Sans Extra Condensed"/>
                <a:ea typeface="Fira Sans Extra Condensed"/>
                <a:cs typeface="Fira Sans Extra Condensed"/>
                <a:sym typeface="Fira Sans Extra Condensed"/>
              </a:endParaRPr>
            </a:p>
          </p:txBody>
        </p:sp>
        <p:cxnSp>
          <p:nvCxnSpPr>
            <p:cNvPr id="2490" name="Google Shape;2490;p36"/>
            <p:cNvCxnSpPr>
              <a:cxnSpLocks/>
              <a:stCxn id="2418" idx="2"/>
              <a:endCxn id="2489" idx="3"/>
            </p:cNvCxnSpPr>
            <p:nvPr/>
          </p:nvCxnSpPr>
          <p:spPr>
            <a:xfrm flipH="1">
              <a:off x="3343222" y="2886913"/>
              <a:ext cx="439603" cy="2215"/>
            </a:xfrm>
            <a:prstGeom prst="straightConnector1">
              <a:avLst/>
            </a:prstGeom>
            <a:noFill/>
            <a:ln w="19050" cap="flat" cmpd="sng">
              <a:solidFill>
                <a:schemeClr val="accent3"/>
              </a:solidFill>
              <a:prstDash val="solid"/>
              <a:round/>
              <a:headEnd type="none" w="med" len="med"/>
              <a:tailEnd type="none" w="med" len="med"/>
            </a:ln>
          </p:spPr>
        </p:cxnSp>
        <p:sp>
          <p:nvSpPr>
            <p:cNvPr id="2417" name="Google Shape;2417;p36"/>
            <p:cNvSpPr/>
            <p:nvPr/>
          </p:nvSpPr>
          <p:spPr>
            <a:xfrm rot="10800000" flipH="1">
              <a:off x="3024380" y="4069062"/>
              <a:ext cx="315000" cy="315000"/>
            </a:xfrm>
            <a:prstGeom prst="ellipse">
              <a:avLst/>
            </a:prstGeom>
            <a:solidFill>
              <a:schemeClr val="accent5"/>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491" name="Google Shape;2491;p36"/>
            <p:cNvSpPr txBox="1"/>
            <p:nvPr/>
          </p:nvSpPr>
          <p:spPr>
            <a:xfrm>
              <a:off x="3013879" y="4082918"/>
              <a:ext cx="336000" cy="234300"/>
            </a:xfrm>
            <a:prstGeom prst="rect">
              <a:avLst/>
            </a:prstGeom>
            <a:noFill/>
            <a:ln>
              <a:noFill/>
            </a:ln>
          </p:spPr>
          <p:txBody>
            <a:bodyPr spcFirstLastPara="1" wrap="square" lIns="146280" tIns="146280" rIns="146280" bIns="146280" anchor="ctr" anchorCtr="0">
              <a:noAutofit/>
            </a:bodyPr>
            <a:lstStyle/>
            <a:p>
              <a:pPr algn="ctr"/>
              <a:r>
                <a:rPr lang="en" sz="2880" dirty="0">
                  <a:solidFill>
                    <a:schemeClr val="lt1"/>
                  </a:solidFill>
                  <a:latin typeface="Fira Sans Extra Condensed Medium"/>
                  <a:ea typeface="Fira Sans Extra Condensed Medium"/>
                  <a:cs typeface="Fira Sans Extra Condensed Medium"/>
                  <a:sym typeface="Fira Sans Extra Condensed Medium"/>
                </a:rPr>
                <a:t>3</a:t>
              </a:r>
              <a:endParaRPr sz="2880" dirty="0">
                <a:latin typeface="Fira Sans Extra Condensed"/>
                <a:ea typeface="Fira Sans Extra Condensed"/>
                <a:cs typeface="Fira Sans Extra Condensed"/>
                <a:sym typeface="Fira Sans Extra Condensed"/>
              </a:endParaRPr>
            </a:p>
          </p:txBody>
        </p:sp>
        <p:cxnSp>
          <p:nvCxnSpPr>
            <p:cNvPr id="2492" name="Google Shape;2492;p36"/>
            <p:cNvCxnSpPr>
              <a:cxnSpLocks/>
              <a:stCxn id="2493" idx="5"/>
              <a:endCxn id="2418" idx="5"/>
            </p:cNvCxnSpPr>
            <p:nvPr/>
          </p:nvCxnSpPr>
          <p:spPr>
            <a:xfrm flipH="1" flipV="1">
              <a:off x="5130501" y="3445139"/>
              <a:ext cx="690419" cy="687562"/>
            </a:xfrm>
            <a:prstGeom prst="straightConnector1">
              <a:avLst/>
            </a:prstGeom>
            <a:noFill/>
            <a:ln w="19050" cap="flat" cmpd="sng">
              <a:solidFill>
                <a:schemeClr val="accent6"/>
              </a:solidFill>
              <a:prstDash val="solid"/>
              <a:round/>
              <a:headEnd type="none" w="med" len="med"/>
              <a:tailEnd type="none" w="med" len="med"/>
            </a:ln>
          </p:spPr>
        </p:cxnSp>
        <p:cxnSp>
          <p:nvCxnSpPr>
            <p:cNvPr id="2494" name="Google Shape;2494;p36"/>
            <p:cNvCxnSpPr>
              <a:cxnSpLocks/>
              <a:stCxn id="2495" idx="5"/>
              <a:endCxn id="2418" idx="7"/>
            </p:cNvCxnSpPr>
            <p:nvPr/>
          </p:nvCxnSpPr>
          <p:spPr>
            <a:xfrm flipH="1">
              <a:off x="5130501" y="1695953"/>
              <a:ext cx="725749" cy="632734"/>
            </a:xfrm>
            <a:prstGeom prst="straightConnector1">
              <a:avLst/>
            </a:prstGeom>
            <a:noFill/>
            <a:ln w="19050" cap="flat" cmpd="sng">
              <a:solidFill>
                <a:schemeClr val="accent2"/>
              </a:solidFill>
              <a:prstDash val="solid"/>
              <a:round/>
              <a:headEnd type="none" w="med" len="med"/>
              <a:tailEnd type="none" w="med" len="med"/>
            </a:ln>
          </p:spPr>
        </p:cxnSp>
        <p:sp>
          <p:nvSpPr>
            <p:cNvPr id="2495" name="Google Shape;2495;p36"/>
            <p:cNvSpPr/>
            <p:nvPr/>
          </p:nvSpPr>
          <p:spPr>
            <a:xfrm flipH="1">
              <a:off x="5810119" y="1427084"/>
              <a:ext cx="315000" cy="315000"/>
            </a:xfrm>
            <a:prstGeom prst="ellipse">
              <a:avLst/>
            </a:prstGeom>
            <a:solidFill>
              <a:schemeClr val="accent2"/>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496" name="Google Shape;2496;p36"/>
            <p:cNvSpPr txBox="1"/>
            <p:nvPr/>
          </p:nvSpPr>
          <p:spPr>
            <a:xfrm flipH="1">
              <a:off x="5793345" y="1475398"/>
              <a:ext cx="336000" cy="234300"/>
            </a:xfrm>
            <a:prstGeom prst="rect">
              <a:avLst/>
            </a:prstGeom>
            <a:noFill/>
            <a:ln>
              <a:noFill/>
            </a:ln>
          </p:spPr>
          <p:txBody>
            <a:bodyPr spcFirstLastPara="1" wrap="square" lIns="146280" tIns="146280" rIns="146280" bIns="146280" anchor="ctr" anchorCtr="0">
              <a:noAutofit/>
            </a:bodyPr>
            <a:lstStyle/>
            <a:p>
              <a:pPr algn="ctr"/>
              <a:r>
                <a:rPr lang="en" sz="2880" dirty="0">
                  <a:solidFill>
                    <a:schemeClr val="lt1"/>
                  </a:solidFill>
                  <a:latin typeface="Fira Sans Extra Condensed Medium"/>
                  <a:ea typeface="Fira Sans Extra Condensed Medium"/>
                  <a:cs typeface="Fira Sans Extra Condensed Medium"/>
                  <a:sym typeface="Fira Sans Extra Condensed Medium"/>
                </a:rPr>
                <a:t>4</a:t>
              </a:r>
              <a:endParaRPr sz="2880" dirty="0">
                <a:latin typeface="Fira Sans Extra Condensed"/>
                <a:ea typeface="Fira Sans Extra Condensed"/>
                <a:cs typeface="Fira Sans Extra Condensed"/>
                <a:sym typeface="Fira Sans Extra Condensed"/>
              </a:endParaRPr>
            </a:p>
          </p:txBody>
        </p:sp>
        <p:sp>
          <p:nvSpPr>
            <p:cNvPr id="2497" name="Google Shape;2497;p36"/>
            <p:cNvSpPr/>
            <p:nvPr/>
          </p:nvSpPr>
          <p:spPr>
            <a:xfrm flipH="1">
              <a:off x="5809689" y="2738104"/>
              <a:ext cx="315000" cy="315000"/>
            </a:xfrm>
            <a:prstGeom prst="ellipse">
              <a:avLst/>
            </a:prstGeom>
            <a:solidFill>
              <a:schemeClr val="accent1"/>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498" name="Google Shape;2498;p36"/>
            <p:cNvSpPr txBox="1"/>
            <p:nvPr/>
          </p:nvSpPr>
          <p:spPr>
            <a:xfrm flipH="1">
              <a:off x="5807046" y="2769763"/>
              <a:ext cx="336000" cy="234300"/>
            </a:xfrm>
            <a:prstGeom prst="rect">
              <a:avLst/>
            </a:prstGeom>
            <a:noFill/>
            <a:ln>
              <a:noFill/>
            </a:ln>
          </p:spPr>
          <p:txBody>
            <a:bodyPr spcFirstLastPara="1" wrap="square" lIns="146280" tIns="146280" rIns="146280" bIns="146280" anchor="ctr" anchorCtr="0">
              <a:noAutofit/>
            </a:bodyPr>
            <a:lstStyle/>
            <a:p>
              <a:pPr algn="ctr"/>
              <a:r>
                <a:rPr lang="en" sz="2880">
                  <a:solidFill>
                    <a:schemeClr val="lt1"/>
                  </a:solidFill>
                  <a:latin typeface="Fira Sans Extra Condensed Medium"/>
                  <a:ea typeface="Fira Sans Extra Condensed Medium"/>
                  <a:cs typeface="Fira Sans Extra Condensed Medium"/>
                  <a:sym typeface="Fira Sans Extra Condensed Medium"/>
                </a:rPr>
                <a:t>5</a:t>
              </a:r>
              <a:endParaRPr sz="2880">
                <a:latin typeface="Fira Sans Extra Condensed"/>
                <a:ea typeface="Fira Sans Extra Condensed"/>
                <a:cs typeface="Fira Sans Extra Condensed"/>
                <a:sym typeface="Fira Sans Extra Condensed"/>
              </a:endParaRPr>
            </a:p>
          </p:txBody>
        </p:sp>
        <p:cxnSp>
          <p:nvCxnSpPr>
            <p:cNvPr id="2499" name="Google Shape;2499;p36"/>
            <p:cNvCxnSpPr>
              <a:cxnSpLocks/>
              <a:stCxn id="2418" idx="6"/>
              <a:endCxn id="2498" idx="3"/>
            </p:cNvCxnSpPr>
            <p:nvPr/>
          </p:nvCxnSpPr>
          <p:spPr>
            <a:xfrm flipV="1">
              <a:off x="5361725" y="2886913"/>
              <a:ext cx="445320" cy="1"/>
            </a:xfrm>
            <a:prstGeom prst="straightConnector1">
              <a:avLst/>
            </a:prstGeom>
            <a:noFill/>
            <a:ln w="19050" cap="flat" cmpd="sng">
              <a:solidFill>
                <a:schemeClr val="accent1"/>
              </a:solidFill>
              <a:prstDash val="solid"/>
              <a:round/>
              <a:headEnd type="none" w="med" len="med"/>
              <a:tailEnd type="none" w="med" len="med"/>
            </a:ln>
          </p:spPr>
        </p:cxnSp>
        <p:sp>
          <p:nvSpPr>
            <p:cNvPr id="2493" name="Google Shape;2493;p36"/>
            <p:cNvSpPr/>
            <p:nvPr/>
          </p:nvSpPr>
          <p:spPr>
            <a:xfrm rot="10800000">
              <a:off x="5774789" y="4086570"/>
              <a:ext cx="315000" cy="315000"/>
            </a:xfrm>
            <a:prstGeom prst="ellipse">
              <a:avLst/>
            </a:prstGeom>
            <a:solidFill>
              <a:schemeClr val="accent6"/>
            </a:solidFill>
            <a:ln w="19050" cap="flat" cmpd="sng">
              <a:solidFill>
                <a:srgbClr val="D9D9D9"/>
              </a:solidFill>
              <a:prstDash val="solid"/>
              <a:round/>
              <a:headEnd type="none" w="sm" len="sm"/>
              <a:tailEnd type="none" w="sm" len="sm"/>
            </a:ln>
          </p:spPr>
          <p:txBody>
            <a:bodyPr spcFirstLastPara="1" wrap="square" lIns="146280" tIns="146280" rIns="146280" bIns="146280" anchor="ctr" anchorCtr="0">
              <a:noAutofit/>
            </a:bodyPr>
            <a:lstStyle/>
            <a:p>
              <a:endParaRPr sz="2880"/>
            </a:p>
          </p:txBody>
        </p:sp>
        <p:sp>
          <p:nvSpPr>
            <p:cNvPr id="2500" name="Google Shape;2500;p36"/>
            <p:cNvSpPr txBox="1"/>
            <p:nvPr/>
          </p:nvSpPr>
          <p:spPr>
            <a:xfrm flipH="1">
              <a:off x="5742581" y="4114086"/>
              <a:ext cx="336000" cy="234300"/>
            </a:xfrm>
            <a:prstGeom prst="rect">
              <a:avLst/>
            </a:prstGeom>
            <a:noFill/>
            <a:ln>
              <a:noFill/>
            </a:ln>
          </p:spPr>
          <p:txBody>
            <a:bodyPr spcFirstLastPara="1" wrap="square" lIns="146280" tIns="146280" rIns="146280" bIns="146280" anchor="ctr" anchorCtr="0">
              <a:noAutofit/>
            </a:bodyPr>
            <a:lstStyle/>
            <a:p>
              <a:pPr algn="ctr"/>
              <a:r>
                <a:rPr lang="en" sz="2880" dirty="0">
                  <a:solidFill>
                    <a:schemeClr val="lt1"/>
                  </a:solidFill>
                  <a:latin typeface="Fira Sans Extra Condensed Medium"/>
                  <a:ea typeface="Fira Sans Extra Condensed"/>
                  <a:cs typeface="Fira Sans Extra Condensed"/>
                  <a:sym typeface="Fira Sans Extra Condensed Medium"/>
                </a:rPr>
                <a:t>6</a:t>
              </a:r>
              <a:endParaRPr sz="2880" dirty="0">
                <a:latin typeface="Fira Sans Extra Condensed"/>
                <a:ea typeface="Fira Sans Extra Condensed"/>
                <a:cs typeface="Fira Sans Extra Condensed"/>
                <a:sym typeface="Fira Sans Extra Condensed"/>
              </a:endParaRPr>
            </a:p>
          </p:txBody>
        </p:sp>
      </p:grpSp>
      <p:grpSp>
        <p:nvGrpSpPr>
          <p:cNvPr id="2502" name="Google Shape;2502;p36"/>
          <p:cNvGrpSpPr/>
          <p:nvPr/>
        </p:nvGrpSpPr>
        <p:grpSpPr>
          <a:xfrm>
            <a:off x="3528987" y="4237432"/>
            <a:ext cx="346228" cy="385372"/>
            <a:chOff x="2450058" y="2757030"/>
            <a:chExt cx="216392" cy="240857"/>
          </a:xfrm>
        </p:grpSpPr>
        <p:sp>
          <p:nvSpPr>
            <p:cNvPr id="2503" name="Google Shape;2503;p36"/>
            <p:cNvSpPr/>
            <p:nvPr/>
          </p:nvSpPr>
          <p:spPr>
            <a:xfrm>
              <a:off x="2450058" y="2906547"/>
              <a:ext cx="197202" cy="91340"/>
            </a:xfrm>
            <a:custGeom>
              <a:avLst/>
              <a:gdLst/>
              <a:ahLst/>
              <a:cxnLst/>
              <a:rect l="l" t="t" r="r" b="b"/>
              <a:pathLst>
                <a:path w="6803" h="3151" extrusionOk="0">
                  <a:moveTo>
                    <a:pt x="4794" y="846"/>
                  </a:moveTo>
                  <a:lnTo>
                    <a:pt x="5502" y="1028"/>
                  </a:lnTo>
                  <a:cubicBezTo>
                    <a:pt x="5662" y="1051"/>
                    <a:pt x="5776" y="1142"/>
                    <a:pt x="5890" y="1302"/>
                  </a:cubicBezTo>
                  <a:cubicBezTo>
                    <a:pt x="6004" y="1439"/>
                    <a:pt x="6050" y="1576"/>
                    <a:pt x="6050" y="1759"/>
                  </a:cubicBezTo>
                  <a:lnTo>
                    <a:pt x="6050" y="2192"/>
                  </a:lnTo>
                  <a:cubicBezTo>
                    <a:pt x="6050" y="2215"/>
                    <a:pt x="6050" y="2261"/>
                    <a:pt x="5981" y="2329"/>
                  </a:cubicBezTo>
                  <a:cubicBezTo>
                    <a:pt x="5935" y="2375"/>
                    <a:pt x="5890" y="2398"/>
                    <a:pt x="5867" y="2398"/>
                  </a:cubicBezTo>
                  <a:lnTo>
                    <a:pt x="937" y="2398"/>
                  </a:lnTo>
                  <a:cubicBezTo>
                    <a:pt x="914" y="2398"/>
                    <a:pt x="891" y="2398"/>
                    <a:pt x="823" y="2329"/>
                  </a:cubicBezTo>
                  <a:cubicBezTo>
                    <a:pt x="754" y="2261"/>
                    <a:pt x="754" y="2215"/>
                    <a:pt x="754" y="2192"/>
                  </a:cubicBezTo>
                  <a:lnTo>
                    <a:pt x="754" y="1759"/>
                  </a:lnTo>
                  <a:cubicBezTo>
                    <a:pt x="754" y="1576"/>
                    <a:pt x="800" y="1439"/>
                    <a:pt x="914" y="1302"/>
                  </a:cubicBezTo>
                  <a:cubicBezTo>
                    <a:pt x="1005" y="1142"/>
                    <a:pt x="1142" y="1074"/>
                    <a:pt x="1325" y="1028"/>
                  </a:cubicBezTo>
                  <a:lnTo>
                    <a:pt x="2010" y="846"/>
                  </a:lnTo>
                  <a:cubicBezTo>
                    <a:pt x="2398" y="1097"/>
                    <a:pt x="2831" y="1234"/>
                    <a:pt x="3311" y="1256"/>
                  </a:cubicBezTo>
                  <a:cubicBezTo>
                    <a:pt x="3350" y="1258"/>
                    <a:pt x="3389" y="1259"/>
                    <a:pt x="3427" y="1259"/>
                  </a:cubicBezTo>
                  <a:cubicBezTo>
                    <a:pt x="3930" y="1259"/>
                    <a:pt x="4392" y="1121"/>
                    <a:pt x="4794" y="846"/>
                  </a:cubicBezTo>
                  <a:close/>
                  <a:moveTo>
                    <a:pt x="2146" y="1"/>
                  </a:moveTo>
                  <a:lnTo>
                    <a:pt x="1119" y="275"/>
                  </a:lnTo>
                  <a:cubicBezTo>
                    <a:pt x="800" y="366"/>
                    <a:pt x="503" y="549"/>
                    <a:pt x="298" y="846"/>
                  </a:cubicBezTo>
                  <a:cubicBezTo>
                    <a:pt x="92" y="1119"/>
                    <a:pt x="1" y="1416"/>
                    <a:pt x="1" y="1759"/>
                  </a:cubicBezTo>
                  <a:lnTo>
                    <a:pt x="1" y="2192"/>
                  </a:lnTo>
                  <a:cubicBezTo>
                    <a:pt x="1" y="2443"/>
                    <a:pt x="92" y="2649"/>
                    <a:pt x="275" y="2854"/>
                  </a:cubicBezTo>
                  <a:cubicBezTo>
                    <a:pt x="457" y="3060"/>
                    <a:pt x="686" y="3151"/>
                    <a:pt x="937" y="3151"/>
                  </a:cubicBezTo>
                  <a:lnTo>
                    <a:pt x="5867" y="3151"/>
                  </a:lnTo>
                  <a:cubicBezTo>
                    <a:pt x="6118" y="3151"/>
                    <a:pt x="6346" y="3037"/>
                    <a:pt x="6529" y="2854"/>
                  </a:cubicBezTo>
                  <a:cubicBezTo>
                    <a:pt x="6712" y="2672"/>
                    <a:pt x="6803" y="2443"/>
                    <a:pt x="6803" y="2192"/>
                  </a:cubicBezTo>
                  <a:lnTo>
                    <a:pt x="6803" y="1759"/>
                  </a:lnTo>
                  <a:cubicBezTo>
                    <a:pt x="6803" y="1416"/>
                    <a:pt x="6712" y="1097"/>
                    <a:pt x="6506" y="823"/>
                  </a:cubicBezTo>
                  <a:cubicBezTo>
                    <a:pt x="6278" y="549"/>
                    <a:pt x="6004" y="366"/>
                    <a:pt x="5684" y="298"/>
                  </a:cubicBezTo>
                  <a:lnTo>
                    <a:pt x="4634" y="1"/>
                  </a:lnTo>
                  <a:lnTo>
                    <a:pt x="4497" y="115"/>
                  </a:lnTo>
                  <a:cubicBezTo>
                    <a:pt x="4178" y="366"/>
                    <a:pt x="3813" y="503"/>
                    <a:pt x="3425" y="503"/>
                  </a:cubicBezTo>
                  <a:lnTo>
                    <a:pt x="3356" y="503"/>
                  </a:lnTo>
                  <a:cubicBezTo>
                    <a:pt x="2968" y="480"/>
                    <a:pt x="2603" y="343"/>
                    <a:pt x="2306" y="115"/>
                  </a:cubicBezTo>
                  <a:lnTo>
                    <a:pt x="2146" y="1"/>
                  </a:ln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04" name="Google Shape;2504;p36"/>
            <p:cNvSpPr/>
            <p:nvPr/>
          </p:nvSpPr>
          <p:spPr>
            <a:xfrm>
              <a:off x="2482495" y="2778857"/>
              <a:ext cx="131690" cy="132357"/>
            </a:xfrm>
            <a:custGeom>
              <a:avLst/>
              <a:gdLst/>
              <a:ahLst/>
              <a:cxnLst/>
              <a:rect l="l" t="t" r="r" b="b"/>
              <a:pathLst>
                <a:path w="4543" h="4566" extrusionOk="0">
                  <a:moveTo>
                    <a:pt x="2283" y="754"/>
                  </a:moveTo>
                  <a:cubicBezTo>
                    <a:pt x="2717" y="754"/>
                    <a:pt x="3059" y="914"/>
                    <a:pt x="3356" y="1210"/>
                  </a:cubicBezTo>
                  <a:cubicBezTo>
                    <a:pt x="3652" y="1507"/>
                    <a:pt x="3789" y="1850"/>
                    <a:pt x="3789" y="2283"/>
                  </a:cubicBezTo>
                  <a:cubicBezTo>
                    <a:pt x="3789" y="2717"/>
                    <a:pt x="3652" y="3059"/>
                    <a:pt x="3356" y="3356"/>
                  </a:cubicBezTo>
                  <a:cubicBezTo>
                    <a:pt x="3059" y="3653"/>
                    <a:pt x="2717" y="3790"/>
                    <a:pt x="2283" y="3790"/>
                  </a:cubicBezTo>
                  <a:cubicBezTo>
                    <a:pt x="1872" y="3790"/>
                    <a:pt x="1507" y="3653"/>
                    <a:pt x="1210" y="3356"/>
                  </a:cubicBezTo>
                  <a:cubicBezTo>
                    <a:pt x="913" y="3059"/>
                    <a:pt x="776" y="2694"/>
                    <a:pt x="776" y="2283"/>
                  </a:cubicBezTo>
                  <a:cubicBezTo>
                    <a:pt x="776" y="1850"/>
                    <a:pt x="913" y="1507"/>
                    <a:pt x="1210" y="1210"/>
                  </a:cubicBezTo>
                  <a:cubicBezTo>
                    <a:pt x="1507" y="914"/>
                    <a:pt x="1872" y="754"/>
                    <a:pt x="2283" y="754"/>
                  </a:cubicBezTo>
                  <a:close/>
                  <a:moveTo>
                    <a:pt x="2283" y="1"/>
                  </a:moveTo>
                  <a:cubicBezTo>
                    <a:pt x="1667" y="1"/>
                    <a:pt x="1119" y="229"/>
                    <a:pt x="685" y="663"/>
                  </a:cubicBezTo>
                  <a:cubicBezTo>
                    <a:pt x="229" y="1119"/>
                    <a:pt x="0" y="1644"/>
                    <a:pt x="0" y="2283"/>
                  </a:cubicBezTo>
                  <a:cubicBezTo>
                    <a:pt x="0" y="2900"/>
                    <a:pt x="229" y="3447"/>
                    <a:pt x="685" y="3881"/>
                  </a:cubicBezTo>
                  <a:cubicBezTo>
                    <a:pt x="1119" y="4338"/>
                    <a:pt x="1667" y="4566"/>
                    <a:pt x="2283" y="4566"/>
                  </a:cubicBezTo>
                  <a:cubicBezTo>
                    <a:pt x="2899" y="4566"/>
                    <a:pt x="3447" y="4338"/>
                    <a:pt x="3903" y="3881"/>
                  </a:cubicBezTo>
                  <a:cubicBezTo>
                    <a:pt x="4337" y="3447"/>
                    <a:pt x="4543" y="2900"/>
                    <a:pt x="4543" y="2283"/>
                  </a:cubicBezTo>
                  <a:cubicBezTo>
                    <a:pt x="4543" y="1644"/>
                    <a:pt x="4337" y="1096"/>
                    <a:pt x="3903" y="663"/>
                  </a:cubicBezTo>
                  <a:cubicBezTo>
                    <a:pt x="3447" y="229"/>
                    <a:pt x="2899" y="1"/>
                    <a:pt x="2283" y="1"/>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05" name="Google Shape;2505;p36"/>
            <p:cNvSpPr/>
            <p:nvPr/>
          </p:nvSpPr>
          <p:spPr>
            <a:xfrm>
              <a:off x="2548007" y="2757030"/>
              <a:ext cx="118443" cy="117805"/>
            </a:xfrm>
            <a:custGeom>
              <a:avLst/>
              <a:gdLst/>
              <a:ahLst/>
              <a:cxnLst/>
              <a:rect l="l" t="t" r="r" b="b"/>
              <a:pathLst>
                <a:path w="4086" h="4064" extrusionOk="0">
                  <a:moveTo>
                    <a:pt x="1666" y="640"/>
                  </a:moveTo>
                  <a:cubicBezTo>
                    <a:pt x="1849" y="640"/>
                    <a:pt x="2009" y="685"/>
                    <a:pt x="2168" y="777"/>
                  </a:cubicBezTo>
                  <a:cubicBezTo>
                    <a:pt x="2328" y="868"/>
                    <a:pt x="2465" y="982"/>
                    <a:pt x="2534" y="1142"/>
                  </a:cubicBezTo>
                  <a:cubicBezTo>
                    <a:pt x="2625" y="1302"/>
                    <a:pt x="2671" y="1461"/>
                    <a:pt x="2671" y="1644"/>
                  </a:cubicBezTo>
                  <a:cubicBezTo>
                    <a:pt x="2671" y="1827"/>
                    <a:pt x="2625" y="2009"/>
                    <a:pt x="2534" y="2169"/>
                  </a:cubicBezTo>
                  <a:cubicBezTo>
                    <a:pt x="2465" y="2329"/>
                    <a:pt x="2328" y="2443"/>
                    <a:pt x="2168" y="2534"/>
                  </a:cubicBezTo>
                  <a:cubicBezTo>
                    <a:pt x="2009" y="2625"/>
                    <a:pt x="1849" y="2671"/>
                    <a:pt x="1666" y="2671"/>
                  </a:cubicBezTo>
                  <a:cubicBezTo>
                    <a:pt x="1484" y="2671"/>
                    <a:pt x="1301" y="2625"/>
                    <a:pt x="1141" y="2534"/>
                  </a:cubicBezTo>
                  <a:cubicBezTo>
                    <a:pt x="982" y="2443"/>
                    <a:pt x="867" y="2329"/>
                    <a:pt x="776" y="2169"/>
                  </a:cubicBezTo>
                  <a:cubicBezTo>
                    <a:pt x="685" y="2009"/>
                    <a:pt x="639" y="1827"/>
                    <a:pt x="639" y="1644"/>
                  </a:cubicBezTo>
                  <a:cubicBezTo>
                    <a:pt x="639" y="1461"/>
                    <a:pt x="685" y="1302"/>
                    <a:pt x="776" y="1142"/>
                  </a:cubicBezTo>
                  <a:cubicBezTo>
                    <a:pt x="867" y="982"/>
                    <a:pt x="982" y="868"/>
                    <a:pt x="1141" y="777"/>
                  </a:cubicBezTo>
                  <a:cubicBezTo>
                    <a:pt x="1301" y="685"/>
                    <a:pt x="1484" y="640"/>
                    <a:pt x="1666" y="640"/>
                  </a:cubicBezTo>
                  <a:close/>
                  <a:moveTo>
                    <a:pt x="1666" y="0"/>
                  </a:moveTo>
                  <a:cubicBezTo>
                    <a:pt x="1370" y="0"/>
                    <a:pt x="1073" y="69"/>
                    <a:pt x="822" y="229"/>
                  </a:cubicBezTo>
                  <a:cubicBezTo>
                    <a:pt x="571" y="366"/>
                    <a:pt x="388" y="571"/>
                    <a:pt x="228" y="822"/>
                  </a:cubicBezTo>
                  <a:cubicBezTo>
                    <a:pt x="91" y="1073"/>
                    <a:pt x="0" y="1347"/>
                    <a:pt x="0" y="1644"/>
                  </a:cubicBezTo>
                  <a:cubicBezTo>
                    <a:pt x="0" y="1963"/>
                    <a:pt x="91" y="2237"/>
                    <a:pt x="228" y="2488"/>
                  </a:cubicBezTo>
                  <a:cubicBezTo>
                    <a:pt x="388" y="2740"/>
                    <a:pt x="571" y="2922"/>
                    <a:pt x="822" y="3082"/>
                  </a:cubicBezTo>
                  <a:cubicBezTo>
                    <a:pt x="1073" y="3219"/>
                    <a:pt x="1370" y="3310"/>
                    <a:pt x="1666" y="3310"/>
                  </a:cubicBezTo>
                  <a:cubicBezTo>
                    <a:pt x="2032" y="3310"/>
                    <a:pt x="2374" y="3196"/>
                    <a:pt x="2671" y="2945"/>
                  </a:cubicBezTo>
                  <a:lnTo>
                    <a:pt x="2671" y="3082"/>
                  </a:lnTo>
                  <a:cubicBezTo>
                    <a:pt x="2671" y="3128"/>
                    <a:pt x="2693" y="3173"/>
                    <a:pt x="2739" y="3219"/>
                  </a:cubicBezTo>
                  <a:lnTo>
                    <a:pt x="3538" y="4018"/>
                  </a:lnTo>
                  <a:cubicBezTo>
                    <a:pt x="3561" y="4041"/>
                    <a:pt x="3606" y="4063"/>
                    <a:pt x="3675" y="4063"/>
                  </a:cubicBezTo>
                  <a:cubicBezTo>
                    <a:pt x="3721" y="4063"/>
                    <a:pt x="3766" y="4041"/>
                    <a:pt x="3789" y="4018"/>
                  </a:cubicBezTo>
                  <a:lnTo>
                    <a:pt x="4017" y="3789"/>
                  </a:lnTo>
                  <a:cubicBezTo>
                    <a:pt x="4063" y="3744"/>
                    <a:pt x="4086" y="3698"/>
                    <a:pt x="4086" y="3653"/>
                  </a:cubicBezTo>
                  <a:cubicBezTo>
                    <a:pt x="4086" y="3607"/>
                    <a:pt x="4063" y="3561"/>
                    <a:pt x="4017" y="3516"/>
                  </a:cubicBezTo>
                  <a:lnTo>
                    <a:pt x="3218" y="2717"/>
                  </a:lnTo>
                  <a:cubicBezTo>
                    <a:pt x="3196" y="2694"/>
                    <a:pt x="3150" y="2671"/>
                    <a:pt x="3081" y="2671"/>
                  </a:cubicBezTo>
                  <a:lnTo>
                    <a:pt x="2967" y="2671"/>
                  </a:lnTo>
                  <a:cubicBezTo>
                    <a:pt x="3196" y="2374"/>
                    <a:pt x="3310" y="2032"/>
                    <a:pt x="3310" y="1644"/>
                  </a:cubicBezTo>
                  <a:cubicBezTo>
                    <a:pt x="3310" y="1347"/>
                    <a:pt x="3241" y="1073"/>
                    <a:pt x="3081" y="822"/>
                  </a:cubicBezTo>
                  <a:cubicBezTo>
                    <a:pt x="2945" y="571"/>
                    <a:pt x="2739" y="366"/>
                    <a:pt x="2488" y="229"/>
                  </a:cubicBezTo>
                  <a:cubicBezTo>
                    <a:pt x="2237" y="69"/>
                    <a:pt x="1963" y="0"/>
                    <a:pt x="1666"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grpSp>
      <p:grpSp>
        <p:nvGrpSpPr>
          <p:cNvPr id="2506" name="Google Shape;2506;p36"/>
          <p:cNvGrpSpPr/>
          <p:nvPr/>
        </p:nvGrpSpPr>
        <p:grpSpPr>
          <a:xfrm>
            <a:off x="3478546" y="1728219"/>
            <a:ext cx="420342" cy="395946"/>
            <a:chOff x="2418307" y="1387428"/>
            <a:chExt cx="262714" cy="247466"/>
          </a:xfrm>
        </p:grpSpPr>
        <p:sp>
          <p:nvSpPr>
            <p:cNvPr id="2507" name="Google Shape;2507;p36"/>
            <p:cNvSpPr/>
            <p:nvPr/>
          </p:nvSpPr>
          <p:spPr>
            <a:xfrm>
              <a:off x="2569824" y="1486652"/>
              <a:ext cx="111196" cy="148242"/>
            </a:xfrm>
            <a:custGeom>
              <a:avLst/>
              <a:gdLst/>
              <a:ahLst/>
              <a:cxnLst/>
              <a:rect l="l" t="t" r="r" b="b"/>
              <a:pathLst>
                <a:path w="3836" h="5114" extrusionOk="0">
                  <a:moveTo>
                    <a:pt x="2557" y="526"/>
                  </a:moveTo>
                  <a:lnTo>
                    <a:pt x="3310" y="1279"/>
                  </a:lnTo>
                  <a:lnTo>
                    <a:pt x="2557" y="1279"/>
                  </a:lnTo>
                  <a:lnTo>
                    <a:pt x="2557" y="526"/>
                  </a:lnTo>
                  <a:close/>
                  <a:moveTo>
                    <a:pt x="2078" y="480"/>
                  </a:moveTo>
                  <a:lnTo>
                    <a:pt x="2078" y="1507"/>
                  </a:lnTo>
                  <a:cubicBezTo>
                    <a:pt x="2078" y="1576"/>
                    <a:pt x="2100" y="1644"/>
                    <a:pt x="2146" y="1690"/>
                  </a:cubicBezTo>
                  <a:cubicBezTo>
                    <a:pt x="2192" y="1736"/>
                    <a:pt x="2237" y="1759"/>
                    <a:pt x="2306" y="1759"/>
                  </a:cubicBezTo>
                  <a:lnTo>
                    <a:pt x="3356" y="1759"/>
                  </a:lnTo>
                  <a:lnTo>
                    <a:pt x="3356" y="4635"/>
                  </a:lnTo>
                  <a:lnTo>
                    <a:pt x="480" y="4635"/>
                  </a:lnTo>
                  <a:lnTo>
                    <a:pt x="480" y="480"/>
                  </a:lnTo>
                  <a:close/>
                  <a:moveTo>
                    <a:pt x="480" y="1"/>
                  </a:moveTo>
                  <a:cubicBezTo>
                    <a:pt x="343" y="1"/>
                    <a:pt x="229" y="47"/>
                    <a:pt x="137" y="138"/>
                  </a:cubicBezTo>
                  <a:cubicBezTo>
                    <a:pt x="46" y="229"/>
                    <a:pt x="0" y="343"/>
                    <a:pt x="0" y="480"/>
                  </a:cubicBezTo>
                  <a:lnTo>
                    <a:pt x="0" y="4635"/>
                  </a:lnTo>
                  <a:cubicBezTo>
                    <a:pt x="0" y="4657"/>
                    <a:pt x="0" y="4703"/>
                    <a:pt x="0" y="4726"/>
                  </a:cubicBezTo>
                  <a:cubicBezTo>
                    <a:pt x="23" y="4817"/>
                    <a:pt x="69" y="4886"/>
                    <a:pt x="137" y="4954"/>
                  </a:cubicBezTo>
                  <a:cubicBezTo>
                    <a:pt x="229" y="5068"/>
                    <a:pt x="343" y="5114"/>
                    <a:pt x="480" y="5114"/>
                  </a:cubicBezTo>
                  <a:lnTo>
                    <a:pt x="3356" y="5114"/>
                  </a:lnTo>
                  <a:cubicBezTo>
                    <a:pt x="3493" y="5114"/>
                    <a:pt x="3584" y="5068"/>
                    <a:pt x="3698" y="4954"/>
                  </a:cubicBezTo>
                  <a:cubicBezTo>
                    <a:pt x="3789" y="4863"/>
                    <a:pt x="3835" y="4749"/>
                    <a:pt x="3835" y="4635"/>
                  </a:cubicBezTo>
                  <a:lnTo>
                    <a:pt x="3835" y="1325"/>
                  </a:lnTo>
                  <a:cubicBezTo>
                    <a:pt x="3835" y="1188"/>
                    <a:pt x="3789" y="1074"/>
                    <a:pt x="3698" y="982"/>
                  </a:cubicBezTo>
                  <a:lnTo>
                    <a:pt x="3287" y="572"/>
                  </a:lnTo>
                  <a:lnTo>
                    <a:pt x="2854" y="138"/>
                  </a:lnTo>
                  <a:cubicBezTo>
                    <a:pt x="2831" y="115"/>
                    <a:pt x="2808" y="92"/>
                    <a:pt x="2785" y="69"/>
                  </a:cubicBezTo>
                  <a:cubicBezTo>
                    <a:pt x="2694" y="24"/>
                    <a:pt x="2603" y="1"/>
                    <a:pt x="2511" y="1"/>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08" name="Google Shape;2508;p36"/>
            <p:cNvSpPr/>
            <p:nvPr/>
          </p:nvSpPr>
          <p:spPr>
            <a:xfrm>
              <a:off x="2418307" y="1387428"/>
              <a:ext cx="247495" cy="247466"/>
            </a:xfrm>
            <a:custGeom>
              <a:avLst/>
              <a:gdLst/>
              <a:ahLst/>
              <a:cxnLst/>
              <a:rect l="l" t="t" r="r" b="b"/>
              <a:pathLst>
                <a:path w="8538" h="8537" extrusionOk="0">
                  <a:moveTo>
                    <a:pt x="8058" y="4702"/>
                  </a:moveTo>
                  <a:cubicBezTo>
                    <a:pt x="8035" y="4862"/>
                    <a:pt x="8012" y="5022"/>
                    <a:pt x="7966" y="5182"/>
                  </a:cubicBezTo>
                  <a:lnTo>
                    <a:pt x="8423" y="5182"/>
                  </a:lnTo>
                  <a:cubicBezTo>
                    <a:pt x="8469" y="5022"/>
                    <a:pt x="8491" y="4862"/>
                    <a:pt x="8514" y="4702"/>
                  </a:cubicBezTo>
                  <a:close/>
                  <a:moveTo>
                    <a:pt x="4155" y="0"/>
                  </a:moveTo>
                  <a:cubicBezTo>
                    <a:pt x="4063" y="0"/>
                    <a:pt x="3995" y="0"/>
                    <a:pt x="3926" y="23"/>
                  </a:cubicBezTo>
                  <a:cubicBezTo>
                    <a:pt x="3858" y="23"/>
                    <a:pt x="3767" y="23"/>
                    <a:pt x="3698" y="46"/>
                  </a:cubicBezTo>
                  <a:cubicBezTo>
                    <a:pt x="3630" y="46"/>
                    <a:pt x="3584" y="69"/>
                    <a:pt x="3516" y="69"/>
                  </a:cubicBezTo>
                  <a:cubicBezTo>
                    <a:pt x="3447" y="91"/>
                    <a:pt x="3379" y="91"/>
                    <a:pt x="3310" y="114"/>
                  </a:cubicBezTo>
                  <a:cubicBezTo>
                    <a:pt x="3242" y="137"/>
                    <a:pt x="3173" y="137"/>
                    <a:pt x="3127" y="160"/>
                  </a:cubicBezTo>
                  <a:cubicBezTo>
                    <a:pt x="3036" y="183"/>
                    <a:pt x="2968" y="206"/>
                    <a:pt x="2876" y="228"/>
                  </a:cubicBezTo>
                  <a:cubicBezTo>
                    <a:pt x="2831" y="251"/>
                    <a:pt x="2785" y="274"/>
                    <a:pt x="2717" y="297"/>
                  </a:cubicBezTo>
                  <a:cubicBezTo>
                    <a:pt x="2648" y="320"/>
                    <a:pt x="2603" y="343"/>
                    <a:pt x="2534" y="365"/>
                  </a:cubicBezTo>
                  <a:cubicBezTo>
                    <a:pt x="2466" y="411"/>
                    <a:pt x="2397" y="434"/>
                    <a:pt x="2351" y="457"/>
                  </a:cubicBezTo>
                  <a:cubicBezTo>
                    <a:pt x="2283" y="502"/>
                    <a:pt x="2214" y="525"/>
                    <a:pt x="2169" y="571"/>
                  </a:cubicBezTo>
                  <a:cubicBezTo>
                    <a:pt x="2100" y="594"/>
                    <a:pt x="2032" y="639"/>
                    <a:pt x="1986" y="662"/>
                  </a:cubicBezTo>
                  <a:cubicBezTo>
                    <a:pt x="1918" y="708"/>
                    <a:pt x="1872" y="753"/>
                    <a:pt x="1804" y="776"/>
                  </a:cubicBezTo>
                  <a:cubicBezTo>
                    <a:pt x="1575" y="936"/>
                    <a:pt x="1370" y="1119"/>
                    <a:pt x="1187" y="1324"/>
                  </a:cubicBezTo>
                  <a:lnTo>
                    <a:pt x="1119" y="1324"/>
                  </a:lnTo>
                  <a:lnTo>
                    <a:pt x="1073" y="1438"/>
                  </a:lnTo>
                  <a:cubicBezTo>
                    <a:pt x="388" y="2214"/>
                    <a:pt x="0" y="3219"/>
                    <a:pt x="0" y="4269"/>
                  </a:cubicBezTo>
                  <a:cubicBezTo>
                    <a:pt x="0" y="5273"/>
                    <a:pt x="366" y="6254"/>
                    <a:pt x="1005" y="7008"/>
                  </a:cubicBezTo>
                  <a:lnTo>
                    <a:pt x="1005" y="7030"/>
                  </a:lnTo>
                  <a:lnTo>
                    <a:pt x="1119" y="7122"/>
                  </a:lnTo>
                  <a:cubicBezTo>
                    <a:pt x="1165" y="7190"/>
                    <a:pt x="1210" y="7236"/>
                    <a:pt x="1279" y="7281"/>
                  </a:cubicBezTo>
                  <a:cubicBezTo>
                    <a:pt x="1370" y="7396"/>
                    <a:pt x="1461" y="7487"/>
                    <a:pt x="1575" y="7578"/>
                  </a:cubicBezTo>
                  <a:cubicBezTo>
                    <a:pt x="1644" y="7624"/>
                    <a:pt x="1712" y="7669"/>
                    <a:pt x="1781" y="7715"/>
                  </a:cubicBezTo>
                  <a:cubicBezTo>
                    <a:pt x="1826" y="7761"/>
                    <a:pt x="1895" y="7806"/>
                    <a:pt x="1963" y="7852"/>
                  </a:cubicBezTo>
                  <a:cubicBezTo>
                    <a:pt x="2078" y="7921"/>
                    <a:pt x="2192" y="7989"/>
                    <a:pt x="2306" y="8035"/>
                  </a:cubicBezTo>
                  <a:cubicBezTo>
                    <a:pt x="2351" y="8080"/>
                    <a:pt x="2420" y="8103"/>
                    <a:pt x="2466" y="8126"/>
                  </a:cubicBezTo>
                  <a:cubicBezTo>
                    <a:pt x="2603" y="8194"/>
                    <a:pt x="2739" y="8240"/>
                    <a:pt x="2876" y="8286"/>
                  </a:cubicBezTo>
                  <a:cubicBezTo>
                    <a:pt x="2945" y="8309"/>
                    <a:pt x="2991" y="8331"/>
                    <a:pt x="3059" y="8354"/>
                  </a:cubicBezTo>
                  <a:cubicBezTo>
                    <a:pt x="3127" y="8377"/>
                    <a:pt x="3219" y="8400"/>
                    <a:pt x="3287" y="8423"/>
                  </a:cubicBezTo>
                  <a:cubicBezTo>
                    <a:pt x="3333" y="8423"/>
                    <a:pt x="3401" y="8446"/>
                    <a:pt x="3447" y="8446"/>
                  </a:cubicBezTo>
                  <a:lnTo>
                    <a:pt x="3584" y="8468"/>
                  </a:lnTo>
                  <a:cubicBezTo>
                    <a:pt x="3630" y="8468"/>
                    <a:pt x="3675" y="8491"/>
                    <a:pt x="3721" y="8491"/>
                  </a:cubicBezTo>
                  <a:cubicBezTo>
                    <a:pt x="3767" y="8491"/>
                    <a:pt x="3835" y="8514"/>
                    <a:pt x="3904" y="8514"/>
                  </a:cubicBezTo>
                  <a:lnTo>
                    <a:pt x="4132" y="8514"/>
                  </a:lnTo>
                  <a:cubicBezTo>
                    <a:pt x="4177" y="8514"/>
                    <a:pt x="4223" y="8537"/>
                    <a:pt x="4269" y="8537"/>
                  </a:cubicBezTo>
                  <a:cubicBezTo>
                    <a:pt x="4314" y="8537"/>
                    <a:pt x="4360" y="8514"/>
                    <a:pt x="4383" y="8514"/>
                  </a:cubicBezTo>
                  <a:lnTo>
                    <a:pt x="4634" y="8514"/>
                  </a:lnTo>
                  <a:cubicBezTo>
                    <a:pt x="4702" y="8514"/>
                    <a:pt x="4794" y="8491"/>
                    <a:pt x="4862" y="8491"/>
                  </a:cubicBezTo>
                  <a:cubicBezTo>
                    <a:pt x="4954" y="8468"/>
                    <a:pt x="5045" y="8468"/>
                    <a:pt x="5113" y="8446"/>
                  </a:cubicBezTo>
                  <a:lnTo>
                    <a:pt x="5364" y="8377"/>
                  </a:lnTo>
                  <a:cubicBezTo>
                    <a:pt x="5524" y="8331"/>
                    <a:pt x="5661" y="8286"/>
                    <a:pt x="5821" y="8240"/>
                  </a:cubicBezTo>
                  <a:cubicBezTo>
                    <a:pt x="5889" y="8217"/>
                    <a:pt x="5958" y="8172"/>
                    <a:pt x="6026" y="8149"/>
                  </a:cubicBezTo>
                  <a:cubicBezTo>
                    <a:pt x="6095" y="8126"/>
                    <a:pt x="6163" y="8080"/>
                    <a:pt x="6232" y="8058"/>
                  </a:cubicBezTo>
                  <a:lnTo>
                    <a:pt x="5707" y="8058"/>
                  </a:lnTo>
                  <a:lnTo>
                    <a:pt x="5707" y="7784"/>
                  </a:lnTo>
                  <a:cubicBezTo>
                    <a:pt x="5684" y="7806"/>
                    <a:pt x="5638" y="7806"/>
                    <a:pt x="5615" y="7829"/>
                  </a:cubicBezTo>
                  <a:cubicBezTo>
                    <a:pt x="5593" y="7829"/>
                    <a:pt x="5547" y="7852"/>
                    <a:pt x="5524" y="7852"/>
                  </a:cubicBezTo>
                  <a:cubicBezTo>
                    <a:pt x="5501" y="7875"/>
                    <a:pt x="5479" y="7875"/>
                    <a:pt x="5456" y="7875"/>
                  </a:cubicBezTo>
                  <a:cubicBezTo>
                    <a:pt x="5387" y="7898"/>
                    <a:pt x="5296" y="7921"/>
                    <a:pt x="5227" y="7943"/>
                  </a:cubicBezTo>
                  <a:cubicBezTo>
                    <a:pt x="4976" y="8012"/>
                    <a:pt x="4748" y="8058"/>
                    <a:pt x="4497" y="8058"/>
                  </a:cubicBezTo>
                  <a:cubicBezTo>
                    <a:pt x="4451" y="8080"/>
                    <a:pt x="4406" y="8080"/>
                    <a:pt x="4360" y="8080"/>
                  </a:cubicBezTo>
                  <a:lnTo>
                    <a:pt x="4177" y="8080"/>
                  </a:lnTo>
                  <a:cubicBezTo>
                    <a:pt x="4132" y="8080"/>
                    <a:pt x="4086" y="8080"/>
                    <a:pt x="4041" y="8058"/>
                  </a:cubicBezTo>
                  <a:cubicBezTo>
                    <a:pt x="3926" y="8058"/>
                    <a:pt x="3812" y="8058"/>
                    <a:pt x="3698" y="8035"/>
                  </a:cubicBezTo>
                  <a:cubicBezTo>
                    <a:pt x="3652" y="8035"/>
                    <a:pt x="3584" y="8012"/>
                    <a:pt x="3516" y="8012"/>
                  </a:cubicBezTo>
                  <a:cubicBezTo>
                    <a:pt x="3470" y="7989"/>
                    <a:pt x="3401" y="7966"/>
                    <a:pt x="3333" y="7966"/>
                  </a:cubicBezTo>
                  <a:cubicBezTo>
                    <a:pt x="3242" y="7943"/>
                    <a:pt x="3127" y="7898"/>
                    <a:pt x="3013" y="7852"/>
                  </a:cubicBezTo>
                  <a:lnTo>
                    <a:pt x="2991" y="7852"/>
                  </a:lnTo>
                  <a:cubicBezTo>
                    <a:pt x="2922" y="7829"/>
                    <a:pt x="2876" y="7806"/>
                    <a:pt x="2808" y="7784"/>
                  </a:cubicBezTo>
                  <a:cubicBezTo>
                    <a:pt x="2717" y="7738"/>
                    <a:pt x="2625" y="7692"/>
                    <a:pt x="2511" y="7647"/>
                  </a:cubicBezTo>
                  <a:cubicBezTo>
                    <a:pt x="2511" y="7647"/>
                    <a:pt x="2488" y="7647"/>
                    <a:pt x="2488" y="7624"/>
                  </a:cubicBezTo>
                  <a:cubicBezTo>
                    <a:pt x="2397" y="7578"/>
                    <a:pt x="2306" y="7533"/>
                    <a:pt x="2237" y="7487"/>
                  </a:cubicBezTo>
                  <a:cubicBezTo>
                    <a:pt x="2192" y="7464"/>
                    <a:pt x="2146" y="7418"/>
                    <a:pt x="2100" y="7396"/>
                  </a:cubicBezTo>
                  <a:cubicBezTo>
                    <a:pt x="2032" y="7350"/>
                    <a:pt x="1986" y="7327"/>
                    <a:pt x="1941" y="7281"/>
                  </a:cubicBezTo>
                  <a:cubicBezTo>
                    <a:pt x="1895" y="7236"/>
                    <a:pt x="1826" y="7213"/>
                    <a:pt x="1781" y="7167"/>
                  </a:cubicBezTo>
                  <a:cubicBezTo>
                    <a:pt x="1735" y="7122"/>
                    <a:pt x="1690" y="7076"/>
                    <a:pt x="1644" y="7030"/>
                  </a:cubicBezTo>
                  <a:cubicBezTo>
                    <a:pt x="1621" y="7008"/>
                    <a:pt x="1598" y="7008"/>
                    <a:pt x="1598" y="6985"/>
                  </a:cubicBezTo>
                  <a:cubicBezTo>
                    <a:pt x="1553" y="6939"/>
                    <a:pt x="1530" y="6916"/>
                    <a:pt x="1507" y="6893"/>
                  </a:cubicBezTo>
                  <a:lnTo>
                    <a:pt x="1438" y="6825"/>
                  </a:lnTo>
                  <a:cubicBezTo>
                    <a:pt x="1393" y="6756"/>
                    <a:pt x="1347" y="6711"/>
                    <a:pt x="1301" y="6642"/>
                  </a:cubicBezTo>
                  <a:cubicBezTo>
                    <a:pt x="799" y="6026"/>
                    <a:pt x="503" y="5273"/>
                    <a:pt x="457" y="4497"/>
                  </a:cubicBezTo>
                  <a:cubicBezTo>
                    <a:pt x="457" y="4405"/>
                    <a:pt x="457" y="4337"/>
                    <a:pt x="457" y="4269"/>
                  </a:cubicBezTo>
                  <a:cubicBezTo>
                    <a:pt x="457" y="4177"/>
                    <a:pt x="457" y="4109"/>
                    <a:pt x="457" y="4040"/>
                  </a:cubicBezTo>
                  <a:cubicBezTo>
                    <a:pt x="503" y="3241"/>
                    <a:pt x="799" y="2511"/>
                    <a:pt x="1301" y="1895"/>
                  </a:cubicBezTo>
                  <a:cubicBezTo>
                    <a:pt x="1347" y="1826"/>
                    <a:pt x="1393" y="1758"/>
                    <a:pt x="1438" y="1712"/>
                  </a:cubicBezTo>
                  <a:lnTo>
                    <a:pt x="1530" y="1621"/>
                  </a:lnTo>
                  <a:lnTo>
                    <a:pt x="1598" y="1552"/>
                  </a:lnTo>
                  <a:cubicBezTo>
                    <a:pt x="1621" y="1529"/>
                    <a:pt x="1644" y="1484"/>
                    <a:pt x="1690" y="1461"/>
                  </a:cubicBezTo>
                  <a:cubicBezTo>
                    <a:pt x="1712" y="1438"/>
                    <a:pt x="1735" y="1415"/>
                    <a:pt x="1781" y="1393"/>
                  </a:cubicBezTo>
                  <a:cubicBezTo>
                    <a:pt x="1826" y="1324"/>
                    <a:pt x="1895" y="1278"/>
                    <a:pt x="1963" y="1233"/>
                  </a:cubicBezTo>
                  <a:cubicBezTo>
                    <a:pt x="1986" y="1210"/>
                    <a:pt x="2032" y="1187"/>
                    <a:pt x="2055" y="1164"/>
                  </a:cubicBezTo>
                  <a:cubicBezTo>
                    <a:pt x="2123" y="1119"/>
                    <a:pt x="2192" y="1073"/>
                    <a:pt x="2260" y="1027"/>
                  </a:cubicBezTo>
                  <a:cubicBezTo>
                    <a:pt x="2329" y="982"/>
                    <a:pt x="2374" y="959"/>
                    <a:pt x="2443" y="936"/>
                  </a:cubicBezTo>
                  <a:cubicBezTo>
                    <a:pt x="2534" y="868"/>
                    <a:pt x="2648" y="799"/>
                    <a:pt x="2785" y="753"/>
                  </a:cubicBezTo>
                  <a:cubicBezTo>
                    <a:pt x="2831" y="731"/>
                    <a:pt x="2899" y="708"/>
                    <a:pt x="2945" y="685"/>
                  </a:cubicBezTo>
                  <a:lnTo>
                    <a:pt x="3013" y="685"/>
                  </a:lnTo>
                  <a:lnTo>
                    <a:pt x="3013" y="662"/>
                  </a:lnTo>
                  <a:cubicBezTo>
                    <a:pt x="3105" y="639"/>
                    <a:pt x="3173" y="616"/>
                    <a:pt x="3264" y="594"/>
                  </a:cubicBezTo>
                  <a:cubicBezTo>
                    <a:pt x="3356" y="571"/>
                    <a:pt x="3424" y="548"/>
                    <a:pt x="3516" y="525"/>
                  </a:cubicBezTo>
                  <a:cubicBezTo>
                    <a:pt x="3584" y="525"/>
                    <a:pt x="3652" y="502"/>
                    <a:pt x="3698" y="502"/>
                  </a:cubicBezTo>
                  <a:cubicBezTo>
                    <a:pt x="3812" y="480"/>
                    <a:pt x="3926" y="457"/>
                    <a:pt x="4041" y="457"/>
                  </a:cubicBezTo>
                  <a:lnTo>
                    <a:pt x="4497" y="457"/>
                  </a:lnTo>
                  <a:cubicBezTo>
                    <a:pt x="4611" y="480"/>
                    <a:pt x="4725" y="480"/>
                    <a:pt x="4839" y="502"/>
                  </a:cubicBezTo>
                  <a:cubicBezTo>
                    <a:pt x="4908" y="502"/>
                    <a:pt x="4976" y="525"/>
                    <a:pt x="5022" y="525"/>
                  </a:cubicBezTo>
                  <a:cubicBezTo>
                    <a:pt x="5159" y="548"/>
                    <a:pt x="5273" y="594"/>
                    <a:pt x="5410" y="639"/>
                  </a:cubicBezTo>
                  <a:cubicBezTo>
                    <a:pt x="5433" y="639"/>
                    <a:pt x="5479" y="662"/>
                    <a:pt x="5524" y="662"/>
                  </a:cubicBezTo>
                  <a:cubicBezTo>
                    <a:pt x="5615" y="708"/>
                    <a:pt x="5707" y="731"/>
                    <a:pt x="5798" y="776"/>
                  </a:cubicBezTo>
                  <a:cubicBezTo>
                    <a:pt x="5844" y="799"/>
                    <a:pt x="5889" y="822"/>
                    <a:pt x="5912" y="845"/>
                  </a:cubicBezTo>
                  <a:cubicBezTo>
                    <a:pt x="5958" y="845"/>
                    <a:pt x="6003" y="868"/>
                    <a:pt x="6049" y="890"/>
                  </a:cubicBezTo>
                  <a:cubicBezTo>
                    <a:pt x="6095" y="936"/>
                    <a:pt x="6163" y="959"/>
                    <a:pt x="6209" y="982"/>
                  </a:cubicBezTo>
                  <a:cubicBezTo>
                    <a:pt x="6232" y="1005"/>
                    <a:pt x="6255" y="1027"/>
                    <a:pt x="6300" y="1050"/>
                  </a:cubicBezTo>
                  <a:cubicBezTo>
                    <a:pt x="6369" y="1096"/>
                    <a:pt x="6437" y="1141"/>
                    <a:pt x="6506" y="1187"/>
                  </a:cubicBezTo>
                  <a:cubicBezTo>
                    <a:pt x="6665" y="1301"/>
                    <a:pt x="6802" y="1415"/>
                    <a:pt x="6939" y="1552"/>
                  </a:cubicBezTo>
                  <a:cubicBezTo>
                    <a:pt x="6962" y="1575"/>
                    <a:pt x="6985" y="1598"/>
                    <a:pt x="7008" y="1621"/>
                  </a:cubicBezTo>
                  <a:lnTo>
                    <a:pt x="7099" y="1712"/>
                  </a:lnTo>
                  <a:cubicBezTo>
                    <a:pt x="7145" y="1758"/>
                    <a:pt x="7190" y="1826"/>
                    <a:pt x="7236" y="1895"/>
                  </a:cubicBezTo>
                  <a:cubicBezTo>
                    <a:pt x="7624" y="2351"/>
                    <a:pt x="7875" y="2922"/>
                    <a:pt x="8012" y="3492"/>
                  </a:cubicBezTo>
                  <a:cubicBezTo>
                    <a:pt x="8035" y="3675"/>
                    <a:pt x="8058" y="3858"/>
                    <a:pt x="8081" y="4040"/>
                  </a:cubicBezTo>
                  <a:cubicBezTo>
                    <a:pt x="8081" y="4109"/>
                    <a:pt x="8081" y="4177"/>
                    <a:pt x="8081" y="4246"/>
                  </a:cubicBezTo>
                  <a:lnTo>
                    <a:pt x="8514" y="4679"/>
                  </a:lnTo>
                  <a:cubicBezTo>
                    <a:pt x="8514" y="4542"/>
                    <a:pt x="8537" y="4405"/>
                    <a:pt x="8537" y="4269"/>
                  </a:cubicBezTo>
                  <a:cubicBezTo>
                    <a:pt x="8537" y="4177"/>
                    <a:pt x="8514" y="4086"/>
                    <a:pt x="8514" y="3995"/>
                  </a:cubicBezTo>
                  <a:cubicBezTo>
                    <a:pt x="8469" y="3059"/>
                    <a:pt x="8081" y="2146"/>
                    <a:pt x="7441" y="1438"/>
                  </a:cubicBezTo>
                  <a:lnTo>
                    <a:pt x="7396" y="1324"/>
                  </a:lnTo>
                  <a:lnTo>
                    <a:pt x="7350" y="1324"/>
                  </a:lnTo>
                  <a:cubicBezTo>
                    <a:pt x="7236" y="1210"/>
                    <a:pt x="7122" y="1096"/>
                    <a:pt x="6985" y="1005"/>
                  </a:cubicBezTo>
                  <a:cubicBezTo>
                    <a:pt x="6916" y="936"/>
                    <a:pt x="6848" y="890"/>
                    <a:pt x="6780" y="822"/>
                  </a:cubicBezTo>
                  <a:cubicBezTo>
                    <a:pt x="6711" y="776"/>
                    <a:pt x="6620" y="708"/>
                    <a:pt x="6551" y="662"/>
                  </a:cubicBezTo>
                  <a:cubicBezTo>
                    <a:pt x="6506" y="639"/>
                    <a:pt x="6460" y="616"/>
                    <a:pt x="6392" y="571"/>
                  </a:cubicBezTo>
                  <a:cubicBezTo>
                    <a:pt x="6323" y="548"/>
                    <a:pt x="6255" y="502"/>
                    <a:pt x="6186" y="457"/>
                  </a:cubicBezTo>
                  <a:cubicBezTo>
                    <a:pt x="6118" y="434"/>
                    <a:pt x="6072" y="411"/>
                    <a:pt x="6003" y="365"/>
                  </a:cubicBezTo>
                  <a:cubicBezTo>
                    <a:pt x="5935" y="343"/>
                    <a:pt x="5867" y="320"/>
                    <a:pt x="5821" y="297"/>
                  </a:cubicBezTo>
                  <a:cubicBezTo>
                    <a:pt x="5752" y="274"/>
                    <a:pt x="5707" y="251"/>
                    <a:pt x="5661" y="228"/>
                  </a:cubicBezTo>
                  <a:cubicBezTo>
                    <a:pt x="5456" y="160"/>
                    <a:pt x="5227" y="114"/>
                    <a:pt x="5022" y="69"/>
                  </a:cubicBezTo>
                  <a:cubicBezTo>
                    <a:pt x="4954" y="69"/>
                    <a:pt x="4908" y="46"/>
                    <a:pt x="4862" y="46"/>
                  </a:cubicBezTo>
                  <a:cubicBezTo>
                    <a:pt x="4771" y="23"/>
                    <a:pt x="4680" y="23"/>
                    <a:pt x="4588" y="23"/>
                  </a:cubicBezTo>
                  <a:cubicBezTo>
                    <a:pt x="4520" y="0"/>
                    <a:pt x="4451" y="0"/>
                    <a:pt x="4383"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09" name="Google Shape;2509;p36"/>
            <p:cNvSpPr/>
            <p:nvPr/>
          </p:nvSpPr>
          <p:spPr>
            <a:xfrm>
              <a:off x="2447410" y="1387428"/>
              <a:ext cx="189259" cy="90006"/>
            </a:xfrm>
            <a:custGeom>
              <a:avLst/>
              <a:gdLst/>
              <a:ahLst/>
              <a:cxnLst/>
              <a:rect l="l" t="t" r="r" b="b"/>
              <a:pathLst>
                <a:path w="6529" h="3105" extrusionOk="0">
                  <a:moveTo>
                    <a:pt x="3265" y="457"/>
                  </a:moveTo>
                  <a:cubicBezTo>
                    <a:pt x="4269" y="457"/>
                    <a:pt x="5228" y="845"/>
                    <a:pt x="5935" y="1552"/>
                  </a:cubicBezTo>
                  <a:cubicBezTo>
                    <a:pt x="5228" y="2260"/>
                    <a:pt x="4269" y="2648"/>
                    <a:pt x="3265" y="2648"/>
                  </a:cubicBezTo>
                  <a:cubicBezTo>
                    <a:pt x="2260" y="2648"/>
                    <a:pt x="1302" y="2260"/>
                    <a:pt x="594" y="1552"/>
                  </a:cubicBezTo>
                  <a:cubicBezTo>
                    <a:pt x="1302" y="845"/>
                    <a:pt x="2260" y="457"/>
                    <a:pt x="3265" y="457"/>
                  </a:cubicBezTo>
                  <a:close/>
                  <a:moveTo>
                    <a:pt x="3265" y="0"/>
                  </a:moveTo>
                  <a:cubicBezTo>
                    <a:pt x="2101" y="0"/>
                    <a:pt x="982" y="480"/>
                    <a:pt x="183" y="1324"/>
                  </a:cubicBezTo>
                  <a:lnTo>
                    <a:pt x="115" y="1324"/>
                  </a:lnTo>
                  <a:lnTo>
                    <a:pt x="1" y="1598"/>
                  </a:lnTo>
                  <a:lnTo>
                    <a:pt x="115" y="1712"/>
                  </a:lnTo>
                  <a:cubicBezTo>
                    <a:pt x="914" y="2602"/>
                    <a:pt x="2055" y="3104"/>
                    <a:pt x="3265" y="3104"/>
                  </a:cubicBezTo>
                  <a:cubicBezTo>
                    <a:pt x="4452" y="3104"/>
                    <a:pt x="5616" y="2602"/>
                    <a:pt x="6415" y="1712"/>
                  </a:cubicBezTo>
                  <a:lnTo>
                    <a:pt x="6529" y="1598"/>
                  </a:lnTo>
                  <a:lnTo>
                    <a:pt x="6392" y="1324"/>
                  </a:lnTo>
                  <a:lnTo>
                    <a:pt x="6346" y="1324"/>
                  </a:lnTo>
                  <a:cubicBezTo>
                    <a:pt x="5547" y="480"/>
                    <a:pt x="4429" y="0"/>
                    <a:pt x="3265"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10" name="Google Shape;2510;p36"/>
            <p:cNvSpPr/>
            <p:nvPr/>
          </p:nvSpPr>
          <p:spPr>
            <a:xfrm>
              <a:off x="2447410" y="1544888"/>
              <a:ext cx="151547" cy="90006"/>
            </a:xfrm>
            <a:custGeom>
              <a:avLst/>
              <a:gdLst/>
              <a:ahLst/>
              <a:cxnLst/>
              <a:rect l="l" t="t" r="r" b="b"/>
              <a:pathLst>
                <a:path w="5228" h="3105" extrusionOk="0">
                  <a:moveTo>
                    <a:pt x="3037" y="1"/>
                  </a:moveTo>
                  <a:cubicBezTo>
                    <a:pt x="2534" y="23"/>
                    <a:pt x="2032" y="160"/>
                    <a:pt x="1553" y="343"/>
                  </a:cubicBezTo>
                  <a:cubicBezTo>
                    <a:pt x="1416" y="411"/>
                    <a:pt x="1279" y="480"/>
                    <a:pt x="1142" y="571"/>
                  </a:cubicBezTo>
                  <a:cubicBezTo>
                    <a:pt x="845" y="731"/>
                    <a:pt x="549" y="959"/>
                    <a:pt x="297" y="1210"/>
                  </a:cubicBezTo>
                  <a:cubicBezTo>
                    <a:pt x="252" y="1233"/>
                    <a:pt x="206" y="1279"/>
                    <a:pt x="183" y="1324"/>
                  </a:cubicBezTo>
                  <a:lnTo>
                    <a:pt x="138" y="1324"/>
                  </a:lnTo>
                  <a:lnTo>
                    <a:pt x="1" y="1576"/>
                  </a:lnTo>
                  <a:lnTo>
                    <a:pt x="1" y="1598"/>
                  </a:lnTo>
                  <a:lnTo>
                    <a:pt x="115" y="1690"/>
                  </a:lnTo>
                  <a:cubicBezTo>
                    <a:pt x="161" y="1758"/>
                    <a:pt x="206" y="1804"/>
                    <a:pt x="275" y="1849"/>
                  </a:cubicBezTo>
                  <a:cubicBezTo>
                    <a:pt x="366" y="1964"/>
                    <a:pt x="457" y="2055"/>
                    <a:pt x="571" y="2146"/>
                  </a:cubicBezTo>
                  <a:cubicBezTo>
                    <a:pt x="640" y="2192"/>
                    <a:pt x="708" y="2237"/>
                    <a:pt x="777" y="2283"/>
                  </a:cubicBezTo>
                  <a:cubicBezTo>
                    <a:pt x="822" y="2329"/>
                    <a:pt x="891" y="2374"/>
                    <a:pt x="959" y="2420"/>
                  </a:cubicBezTo>
                  <a:cubicBezTo>
                    <a:pt x="1074" y="2489"/>
                    <a:pt x="1188" y="2557"/>
                    <a:pt x="1302" y="2603"/>
                  </a:cubicBezTo>
                  <a:cubicBezTo>
                    <a:pt x="1347" y="2648"/>
                    <a:pt x="1416" y="2671"/>
                    <a:pt x="1462" y="2694"/>
                  </a:cubicBezTo>
                  <a:cubicBezTo>
                    <a:pt x="1599" y="2762"/>
                    <a:pt x="1735" y="2808"/>
                    <a:pt x="1872" y="2854"/>
                  </a:cubicBezTo>
                  <a:cubicBezTo>
                    <a:pt x="1941" y="2877"/>
                    <a:pt x="1987" y="2899"/>
                    <a:pt x="2055" y="2922"/>
                  </a:cubicBezTo>
                  <a:cubicBezTo>
                    <a:pt x="2123" y="2945"/>
                    <a:pt x="2215" y="2968"/>
                    <a:pt x="2283" y="2991"/>
                  </a:cubicBezTo>
                  <a:cubicBezTo>
                    <a:pt x="2329" y="2991"/>
                    <a:pt x="2397" y="3014"/>
                    <a:pt x="2443" y="3014"/>
                  </a:cubicBezTo>
                  <a:lnTo>
                    <a:pt x="2580" y="3036"/>
                  </a:lnTo>
                  <a:cubicBezTo>
                    <a:pt x="2626" y="3036"/>
                    <a:pt x="2671" y="3059"/>
                    <a:pt x="2717" y="3059"/>
                  </a:cubicBezTo>
                  <a:cubicBezTo>
                    <a:pt x="2763" y="3059"/>
                    <a:pt x="2831" y="3082"/>
                    <a:pt x="2900" y="3082"/>
                  </a:cubicBezTo>
                  <a:lnTo>
                    <a:pt x="3128" y="3082"/>
                  </a:lnTo>
                  <a:cubicBezTo>
                    <a:pt x="3173" y="3082"/>
                    <a:pt x="3219" y="3105"/>
                    <a:pt x="3265" y="3105"/>
                  </a:cubicBezTo>
                  <a:cubicBezTo>
                    <a:pt x="3310" y="3105"/>
                    <a:pt x="3356" y="3082"/>
                    <a:pt x="3379" y="3082"/>
                  </a:cubicBezTo>
                  <a:lnTo>
                    <a:pt x="3630" y="3082"/>
                  </a:lnTo>
                  <a:cubicBezTo>
                    <a:pt x="3698" y="3082"/>
                    <a:pt x="3790" y="3059"/>
                    <a:pt x="3858" y="3059"/>
                  </a:cubicBezTo>
                  <a:cubicBezTo>
                    <a:pt x="3950" y="3036"/>
                    <a:pt x="4041" y="3036"/>
                    <a:pt x="4109" y="3014"/>
                  </a:cubicBezTo>
                  <a:lnTo>
                    <a:pt x="4360" y="2945"/>
                  </a:lnTo>
                  <a:cubicBezTo>
                    <a:pt x="4520" y="2899"/>
                    <a:pt x="4657" y="2854"/>
                    <a:pt x="4817" y="2808"/>
                  </a:cubicBezTo>
                  <a:cubicBezTo>
                    <a:pt x="4885" y="2785"/>
                    <a:pt x="4954" y="2740"/>
                    <a:pt x="5022" y="2717"/>
                  </a:cubicBezTo>
                  <a:cubicBezTo>
                    <a:pt x="5091" y="2694"/>
                    <a:pt x="5159" y="2648"/>
                    <a:pt x="5228" y="2626"/>
                  </a:cubicBezTo>
                  <a:lnTo>
                    <a:pt x="4703" y="2626"/>
                  </a:lnTo>
                  <a:lnTo>
                    <a:pt x="4703" y="2352"/>
                  </a:lnTo>
                  <a:cubicBezTo>
                    <a:pt x="4680" y="2374"/>
                    <a:pt x="4634" y="2374"/>
                    <a:pt x="4611" y="2397"/>
                  </a:cubicBezTo>
                  <a:cubicBezTo>
                    <a:pt x="4589" y="2397"/>
                    <a:pt x="4543" y="2420"/>
                    <a:pt x="4520" y="2420"/>
                  </a:cubicBezTo>
                  <a:cubicBezTo>
                    <a:pt x="4497" y="2443"/>
                    <a:pt x="4475" y="2443"/>
                    <a:pt x="4452" y="2443"/>
                  </a:cubicBezTo>
                  <a:cubicBezTo>
                    <a:pt x="4383" y="2466"/>
                    <a:pt x="4292" y="2489"/>
                    <a:pt x="4223" y="2511"/>
                  </a:cubicBezTo>
                  <a:cubicBezTo>
                    <a:pt x="3972" y="2580"/>
                    <a:pt x="3744" y="2626"/>
                    <a:pt x="3493" y="2626"/>
                  </a:cubicBezTo>
                  <a:cubicBezTo>
                    <a:pt x="3447" y="2648"/>
                    <a:pt x="3402" y="2648"/>
                    <a:pt x="3356" y="2648"/>
                  </a:cubicBezTo>
                  <a:lnTo>
                    <a:pt x="3173" y="2648"/>
                  </a:lnTo>
                  <a:cubicBezTo>
                    <a:pt x="3128" y="2648"/>
                    <a:pt x="3082" y="2648"/>
                    <a:pt x="3037" y="2626"/>
                  </a:cubicBezTo>
                  <a:cubicBezTo>
                    <a:pt x="2922" y="2626"/>
                    <a:pt x="2808" y="2626"/>
                    <a:pt x="2694" y="2603"/>
                  </a:cubicBezTo>
                  <a:cubicBezTo>
                    <a:pt x="2648" y="2603"/>
                    <a:pt x="2580" y="2580"/>
                    <a:pt x="2512" y="2580"/>
                  </a:cubicBezTo>
                  <a:cubicBezTo>
                    <a:pt x="2466" y="2557"/>
                    <a:pt x="2397" y="2534"/>
                    <a:pt x="2329" y="2534"/>
                  </a:cubicBezTo>
                  <a:cubicBezTo>
                    <a:pt x="2238" y="2511"/>
                    <a:pt x="2123" y="2466"/>
                    <a:pt x="2009" y="2420"/>
                  </a:cubicBezTo>
                  <a:lnTo>
                    <a:pt x="1987" y="2420"/>
                  </a:lnTo>
                  <a:cubicBezTo>
                    <a:pt x="1918" y="2397"/>
                    <a:pt x="1872" y="2374"/>
                    <a:pt x="1804" y="2352"/>
                  </a:cubicBezTo>
                  <a:cubicBezTo>
                    <a:pt x="1713" y="2306"/>
                    <a:pt x="1621" y="2260"/>
                    <a:pt x="1507" y="2215"/>
                  </a:cubicBezTo>
                  <a:cubicBezTo>
                    <a:pt x="1507" y="2215"/>
                    <a:pt x="1484" y="2215"/>
                    <a:pt x="1484" y="2192"/>
                  </a:cubicBezTo>
                  <a:cubicBezTo>
                    <a:pt x="1393" y="2146"/>
                    <a:pt x="1302" y="2101"/>
                    <a:pt x="1233" y="2055"/>
                  </a:cubicBezTo>
                  <a:cubicBezTo>
                    <a:pt x="1188" y="2032"/>
                    <a:pt x="1142" y="1986"/>
                    <a:pt x="1096" y="1964"/>
                  </a:cubicBezTo>
                  <a:cubicBezTo>
                    <a:pt x="1028" y="1918"/>
                    <a:pt x="982" y="1895"/>
                    <a:pt x="937" y="1849"/>
                  </a:cubicBezTo>
                  <a:cubicBezTo>
                    <a:pt x="891" y="1804"/>
                    <a:pt x="822" y="1781"/>
                    <a:pt x="777" y="1735"/>
                  </a:cubicBezTo>
                  <a:cubicBezTo>
                    <a:pt x="731" y="1690"/>
                    <a:pt x="686" y="1644"/>
                    <a:pt x="640" y="1598"/>
                  </a:cubicBezTo>
                  <a:cubicBezTo>
                    <a:pt x="617" y="1576"/>
                    <a:pt x="594" y="1576"/>
                    <a:pt x="594" y="1553"/>
                  </a:cubicBezTo>
                  <a:cubicBezTo>
                    <a:pt x="800" y="1347"/>
                    <a:pt x="1028" y="1165"/>
                    <a:pt x="1279" y="1005"/>
                  </a:cubicBezTo>
                  <a:cubicBezTo>
                    <a:pt x="1393" y="936"/>
                    <a:pt x="1530" y="845"/>
                    <a:pt x="1690" y="799"/>
                  </a:cubicBezTo>
                  <a:cubicBezTo>
                    <a:pt x="2101" y="594"/>
                    <a:pt x="2557" y="480"/>
                    <a:pt x="3037" y="457"/>
                  </a:cubicBezTo>
                  <a:lnTo>
                    <a:pt x="3493" y="457"/>
                  </a:lnTo>
                  <a:cubicBezTo>
                    <a:pt x="3744" y="480"/>
                    <a:pt x="3972" y="503"/>
                    <a:pt x="4223" y="571"/>
                  </a:cubicBezTo>
                  <a:cubicBezTo>
                    <a:pt x="4269" y="594"/>
                    <a:pt x="4338" y="594"/>
                    <a:pt x="4406" y="617"/>
                  </a:cubicBezTo>
                  <a:cubicBezTo>
                    <a:pt x="4452" y="640"/>
                    <a:pt x="4497" y="640"/>
                    <a:pt x="4543" y="663"/>
                  </a:cubicBezTo>
                  <a:cubicBezTo>
                    <a:pt x="4589" y="685"/>
                    <a:pt x="4634" y="708"/>
                    <a:pt x="4703" y="731"/>
                  </a:cubicBezTo>
                  <a:lnTo>
                    <a:pt x="4703" y="252"/>
                  </a:lnTo>
                  <a:cubicBezTo>
                    <a:pt x="4543" y="183"/>
                    <a:pt x="4383" y="138"/>
                    <a:pt x="4223" y="115"/>
                  </a:cubicBezTo>
                  <a:cubicBezTo>
                    <a:pt x="3972" y="46"/>
                    <a:pt x="3744" y="23"/>
                    <a:pt x="3493" y="1"/>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11" name="Google Shape;2511;p36"/>
            <p:cNvSpPr/>
            <p:nvPr/>
          </p:nvSpPr>
          <p:spPr>
            <a:xfrm>
              <a:off x="2475209" y="1387428"/>
              <a:ext cx="133690" cy="247466"/>
            </a:xfrm>
            <a:custGeom>
              <a:avLst/>
              <a:gdLst/>
              <a:ahLst/>
              <a:cxnLst/>
              <a:rect l="l" t="t" r="r" b="b"/>
              <a:pathLst>
                <a:path w="4612" h="8537" extrusionOk="0">
                  <a:moveTo>
                    <a:pt x="2192" y="0"/>
                  </a:moveTo>
                  <a:cubicBezTo>
                    <a:pt x="1758" y="46"/>
                    <a:pt x="1370" y="274"/>
                    <a:pt x="1050" y="662"/>
                  </a:cubicBezTo>
                  <a:lnTo>
                    <a:pt x="1050" y="685"/>
                  </a:lnTo>
                  <a:cubicBezTo>
                    <a:pt x="731" y="1027"/>
                    <a:pt x="480" y="1507"/>
                    <a:pt x="320" y="2077"/>
                  </a:cubicBezTo>
                  <a:cubicBezTo>
                    <a:pt x="251" y="2237"/>
                    <a:pt x="229" y="2374"/>
                    <a:pt x="183" y="2534"/>
                  </a:cubicBezTo>
                  <a:cubicBezTo>
                    <a:pt x="69" y="2990"/>
                    <a:pt x="0" y="3492"/>
                    <a:pt x="0" y="4040"/>
                  </a:cubicBezTo>
                  <a:cubicBezTo>
                    <a:pt x="0" y="4109"/>
                    <a:pt x="0" y="4177"/>
                    <a:pt x="0" y="4269"/>
                  </a:cubicBezTo>
                  <a:cubicBezTo>
                    <a:pt x="0" y="4337"/>
                    <a:pt x="0" y="4405"/>
                    <a:pt x="0" y="4497"/>
                  </a:cubicBezTo>
                  <a:cubicBezTo>
                    <a:pt x="0" y="5022"/>
                    <a:pt x="69" y="5524"/>
                    <a:pt x="183" y="6003"/>
                  </a:cubicBezTo>
                  <a:cubicBezTo>
                    <a:pt x="229" y="6140"/>
                    <a:pt x="251" y="6300"/>
                    <a:pt x="320" y="6437"/>
                  </a:cubicBezTo>
                  <a:cubicBezTo>
                    <a:pt x="480" y="7008"/>
                    <a:pt x="731" y="7510"/>
                    <a:pt x="1050" y="7852"/>
                  </a:cubicBezTo>
                  <a:cubicBezTo>
                    <a:pt x="1370" y="8240"/>
                    <a:pt x="1758" y="8491"/>
                    <a:pt x="2169" y="8514"/>
                  </a:cubicBezTo>
                  <a:cubicBezTo>
                    <a:pt x="2214" y="8514"/>
                    <a:pt x="2260" y="8537"/>
                    <a:pt x="2306" y="8537"/>
                  </a:cubicBezTo>
                  <a:cubicBezTo>
                    <a:pt x="2351" y="8537"/>
                    <a:pt x="2397" y="8514"/>
                    <a:pt x="2420" y="8514"/>
                  </a:cubicBezTo>
                  <a:lnTo>
                    <a:pt x="2443" y="8514"/>
                  </a:lnTo>
                  <a:cubicBezTo>
                    <a:pt x="2739" y="8491"/>
                    <a:pt x="3013" y="8354"/>
                    <a:pt x="3264" y="8149"/>
                  </a:cubicBezTo>
                  <a:cubicBezTo>
                    <a:pt x="3379" y="8058"/>
                    <a:pt x="3470" y="7966"/>
                    <a:pt x="3561" y="7852"/>
                  </a:cubicBezTo>
                  <a:cubicBezTo>
                    <a:pt x="3630" y="7784"/>
                    <a:pt x="3675" y="7715"/>
                    <a:pt x="3744" y="7624"/>
                  </a:cubicBezTo>
                  <a:lnTo>
                    <a:pt x="3744" y="6642"/>
                  </a:lnTo>
                  <a:cubicBezTo>
                    <a:pt x="3607" y="6985"/>
                    <a:pt x="3447" y="7281"/>
                    <a:pt x="3264" y="7510"/>
                  </a:cubicBezTo>
                  <a:cubicBezTo>
                    <a:pt x="3036" y="7784"/>
                    <a:pt x="2785" y="7966"/>
                    <a:pt x="2534" y="8035"/>
                  </a:cubicBezTo>
                  <a:cubicBezTo>
                    <a:pt x="2488" y="8058"/>
                    <a:pt x="2443" y="8058"/>
                    <a:pt x="2397" y="8080"/>
                  </a:cubicBezTo>
                  <a:lnTo>
                    <a:pt x="2214" y="8080"/>
                  </a:lnTo>
                  <a:cubicBezTo>
                    <a:pt x="2169" y="8058"/>
                    <a:pt x="2123" y="8058"/>
                    <a:pt x="2078" y="8035"/>
                  </a:cubicBezTo>
                  <a:cubicBezTo>
                    <a:pt x="1507" y="7898"/>
                    <a:pt x="1005" y="7190"/>
                    <a:pt x="731" y="6231"/>
                  </a:cubicBezTo>
                  <a:cubicBezTo>
                    <a:pt x="685" y="6095"/>
                    <a:pt x="640" y="5935"/>
                    <a:pt x="594" y="5775"/>
                  </a:cubicBezTo>
                  <a:cubicBezTo>
                    <a:pt x="525" y="5387"/>
                    <a:pt x="457" y="4953"/>
                    <a:pt x="457" y="4497"/>
                  </a:cubicBezTo>
                  <a:cubicBezTo>
                    <a:pt x="434" y="4405"/>
                    <a:pt x="434" y="4337"/>
                    <a:pt x="434" y="4269"/>
                  </a:cubicBezTo>
                  <a:cubicBezTo>
                    <a:pt x="434" y="4177"/>
                    <a:pt x="434" y="4109"/>
                    <a:pt x="457" y="4040"/>
                  </a:cubicBezTo>
                  <a:cubicBezTo>
                    <a:pt x="457" y="3584"/>
                    <a:pt x="525" y="3150"/>
                    <a:pt x="594" y="2739"/>
                  </a:cubicBezTo>
                  <a:cubicBezTo>
                    <a:pt x="640" y="2579"/>
                    <a:pt x="685" y="2442"/>
                    <a:pt x="731" y="2306"/>
                  </a:cubicBezTo>
                  <a:cubicBezTo>
                    <a:pt x="1005" y="1324"/>
                    <a:pt x="1507" y="639"/>
                    <a:pt x="2078" y="480"/>
                  </a:cubicBezTo>
                  <a:cubicBezTo>
                    <a:pt x="2123" y="480"/>
                    <a:pt x="2169" y="457"/>
                    <a:pt x="2214" y="457"/>
                  </a:cubicBezTo>
                  <a:lnTo>
                    <a:pt x="2397" y="457"/>
                  </a:lnTo>
                  <a:cubicBezTo>
                    <a:pt x="2443" y="457"/>
                    <a:pt x="2488" y="480"/>
                    <a:pt x="2534" y="480"/>
                  </a:cubicBezTo>
                  <a:cubicBezTo>
                    <a:pt x="3105" y="639"/>
                    <a:pt x="3607" y="1324"/>
                    <a:pt x="3881" y="2306"/>
                  </a:cubicBezTo>
                  <a:cubicBezTo>
                    <a:pt x="3926" y="2442"/>
                    <a:pt x="3972" y="2579"/>
                    <a:pt x="3995" y="2739"/>
                  </a:cubicBezTo>
                  <a:cubicBezTo>
                    <a:pt x="4040" y="2967"/>
                    <a:pt x="4086" y="3196"/>
                    <a:pt x="4109" y="3424"/>
                  </a:cubicBezTo>
                  <a:cubicBezTo>
                    <a:pt x="4132" y="3584"/>
                    <a:pt x="4155" y="3744"/>
                    <a:pt x="4155" y="3903"/>
                  </a:cubicBezTo>
                  <a:lnTo>
                    <a:pt x="4611" y="3903"/>
                  </a:lnTo>
                  <a:cubicBezTo>
                    <a:pt x="4588" y="3744"/>
                    <a:pt x="4588" y="3584"/>
                    <a:pt x="4565" y="3424"/>
                  </a:cubicBezTo>
                  <a:cubicBezTo>
                    <a:pt x="4543" y="3104"/>
                    <a:pt x="4497" y="2808"/>
                    <a:pt x="4429" y="2534"/>
                  </a:cubicBezTo>
                  <a:cubicBezTo>
                    <a:pt x="4383" y="2374"/>
                    <a:pt x="4337" y="2237"/>
                    <a:pt x="4292" y="2077"/>
                  </a:cubicBezTo>
                  <a:cubicBezTo>
                    <a:pt x="4109" y="1507"/>
                    <a:pt x="3858" y="1027"/>
                    <a:pt x="3561" y="662"/>
                  </a:cubicBezTo>
                  <a:cubicBezTo>
                    <a:pt x="3242" y="274"/>
                    <a:pt x="2854" y="46"/>
                    <a:pt x="2420"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12" name="Google Shape;2512;p36"/>
            <p:cNvSpPr/>
            <p:nvPr/>
          </p:nvSpPr>
          <p:spPr>
            <a:xfrm>
              <a:off x="2424916" y="1504538"/>
              <a:ext cx="158823" cy="13247"/>
            </a:xfrm>
            <a:custGeom>
              <a:avLst/>
              <a:gdLst/>
              <a:ahLst/>
              <a:cxnLst/>
              <a:rect l="l" t="t" r="r" b="b"/>
              <a:pathLst>
                <a:path w="5479" h="457" extrusionOk="0">
                  <a:moveTo>
                    <a:pt x="1" y="0"/>
                  </a:moveTo>
                  <a:lnTo>
                    <a:pt x="1" y="457"/>
                  </a:lnTo>
                  <a:lnTo>
                    <a:pt x="5479" y="457"/>
                  </a:lnTo>
                  <a:lnTo>
                    <a:pt x="5479" y="0"/>
                  </a:ln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13" name="Google Shape;2513;p36"/>
            <p:cNvSpPr/>
            <p:nvPr/>
          </p:nvSpPr>
          <p:spPr>
            <a:xfrm>
              <a:off x="2535416" y="1394037"/>
              <a:ext cx="13276" cy="234248"/>
            </a:xfrm>
            <a:custGeom>
              <a:avLst/>
              <a:gdLst/>
              <a:ahLst/>
              <a:cxnLst/>
              <a:rect l="l" t="t" r="r" b="b"/>
              <a:pathLst>
                <a:path w="458" h="8081" extrusionOk="0">
                  <a:moveTo>
                    <a:pt x="1" y="0"/>
                  </a:moveTo>
                  <a:lnTo>
                    <a:pt x="1" y="8081"/>
                  </a:lnTo>
                  <a:lnTo>
                    <a:pt x="457" y="8081"/>
                  </a:lnTo>
                  <a:lnTo>
                    <a:pt x="457" y="0"/>
                  </a:lnTo>
                  <a:close/>
                </a:path>
              </a:pathLst>
            </a:custGeom>
            <a:solidFill>
              <a:srgbClr val="FFFFFF"/>
            </a:solidFill>
            <a:ln>
              <a:noFill/>
            </a:ln>
          </p:spPr>
          <p:txBody>
            <a:bodyPr spcFirstLastPara="1" wrap="square" lIns="146280" tIns="146280" rIns="146280" bIns="146280" anchor="ctr" anchorCtr="0">
              <a:noAutofit/>
            </a:bodyPr>
            <a:lstStyle/>
            <a:p>
              <a:endParaRPr sz="2880"/>
            </a:p>
          </p:txBody>
        </p:sp>
      </p:grpSp>
      <p:grpSp>
        <p:nvGrpSpPr>
          <p:cNvPr id="2514" name="Google Shape;2514;p36"/>
          <p:cNvGrpSpPr/>
          <p:nvPr/>
        </p:nvGrpSpPr>
        <p:grpSpPr>
          <a:xfrm>
            <a:off x="10270697" y="1766293"/>
            <a:ext cx="537822" cy="374797"/>
            <a:chOff x="6431884" y="1394037"/>
            <a:chExt cx="336139" cy="234248"/>
          </a:xfrm>
        </p:grpSpPr>
        <p:sp>
          <p:nvSpPr>
            <p:cNvPr id="2515" name="Google Shape;2515;p36"/>
            <p:cNvSpPr/>
            <p:nvPr/>
          </p:nvSpPr>
          <p:spPr>
            <a:xfrm>
              <a:off x="6483482" y="1394037"/>
              <a:ext cx="225001" cy="234248"/>
            </a:xfrm>
            <a:custGeom>
              <a:avLst/>
              <a:gdLst/>
              <a:ahLst/>
              <a:cxnLst/>
              <a:rect l="l" t="t" r="r" b="b"/>
              <a:pathLst>
                <a:path w="7762" h="8081" extrusionOk="0">
                  <a:moveTo>
                    <a:pt x="2306" y="0"/>
                  </a:moveTo>
                  <a:cubicBezTo>
                    <a:pt x="2055" y="0"/>
                    <a:pt x="1781" y="46"/>
                    <a:pt x="1530" y="160"/>
                  </a:cubicBezTo>
                  <a:cubicBezTo>
                    <a:pt x="1279" y="252"/>
                    <a:pt x="1051" y="411"/>
                    <a:pt x="868" y="594"/>
                  </a:cubicBezTo>
                  <a:lnTo>
                    <a:pt x="160" y="1301"/>
                  </a:lnTo>
                  <a:lnTo>
                    <a:pt x="1" y="1301"/>
                  </a:lnTo>
                  <a:lnTo>
                    <a:pt x="1" y="2169"/>
                  </a:lnTo>
                  <a:lnTo>
                    <a:pt x="297" y="2169"/>
                  </a:lnTo>
                  <a:cubicBezTo>
                    <a:pt x="457" y="2169"/>
                    <a:pt x="571" y="2100"/>
                    <a:pt x="685" y="2009"/>
                  </a:cubicBezTo>
                  <a:lnTo>
                    <a:pt x="1484" y="1210"/>
                  </a:lnTo>
                  <a:cubicBezTo>
                    <a:pt x="1713" y="982"/>
                    <a:pt x="1986" y="868"/>
                    <a:pt x="2306" y="868"/>
                  </a:cubicBezTo>
                  <a:lnTo>
                    <a:pt x="2877" y="868"/>
                  </a:lnTo>
                  <a:cubicBezTo>
                    <a:pt x="2991" y="868"/>
                    <a:pt x="3082" y="868"/>
                    <a:pt x="3196" y="913"/>
                  </a:cubicBezTo>
                  <a:lnTo>
                    <a:pt x="2397" y="1826"/>
                  </a:lnTo>
                  <a:cubicBezTo>
                    <a:pt x="2192" y="2055"/>
                    <a:pt x="2101" y="2351"/>
                    <a:pt x="2078" y="2671"/>
                  </a:cubicBezTo>
                  <a:cubicBezTo>
                    <a:pt x="2078" y="2991"/>
                    <a:pt x="2192" y="3287"/>
                    <a:pt x="2397" y="3538"/>
                  </a:cubicBezTo>
                  <a:cubicBezTo>
                    <a:pt x="2580" y="3767"/>
                    <a:pt x="2831" y="3926"/>
                    <a:pt x="3105" y="3995"/>
                  </a:cubicBezTo>
                  <a:cubicBezTo>
                    <a:pt x="3252" y="4044"/>
                    <a:pt x="3398" y="4067"/>
                    <a:pt x="3545" y="4067"/>
                  </a:cubicBezTo>
                  <a:cubicBezTo>
                    <a:pt x="3672" y="4067"/>
                    <a:pt x="3799" y="4049"/>
                    <a:pt x="3927" y="4018"/>
                  </a:cubicBezTo>
                  <a:cubicBezTo>
                    <a:pt x="4201" y="3949"/>
                    <a:pt x="4429" y="3789"/>
                    <a:pt x="4634" y="3561"/>
                  </a:cubicBezTo>
                  <a:lnTo>
                    <a:pt x="5091" y="3036"/>
                  </a:lnTo>
                  <a:lnTo>
                    <a:pt x="6415" y="4748"/>
                  </a:lnTo>
                  <a:cubicBezTo>
                    <a:pt x="6529" y="4885"/>
                    <a:pt x="6574" y="5045"/>
                    <a:pt x="6574" y="5227"/>
                  </a:cubicBezTo>
                  <a:cubicBezTo>
                    <a:pt x="6552" y="5410"/>
                    <a:pt x="6506" y="5547"/>
                    <a:pt x="6369" y="5661"/>
                  </a:cubicBezTo>
                  <a:cubicBezTo>
                    <a:pt x="6255" y="5775"/>
                    <a:pt x="6095" y="5844"/>
                    <a:pt x="5935" y="5867"/>
                  </a:cubicBezTo>
                  <a:cubicBezTo>
                    <a:pt x="5775" y="5867"/>
                    <a:pt x="5684" y="5844"/>
                    <a:pt x="5661" y="5798"/>
                  </a:cubicBezTo>
                  <a:cubicBezTo>
                    <a:pt x="5661" y="5889"/>
                    <a:pt x="5616" y="5981"/>
                    <a:pt x="5547" y="6118"/>
                  </a:cubicBezTo>
                  <a:cubicBezTo>
                    <a:pt x="5479" y="6232"/>
                    <a:pt x="5365" y="6323"/>
                    <a:pt x="5228" y="6414"/>
                  </a:cubicBezTo>
                  <a:cubicBezTo>
                    <a:pt x="5091" y="6483"/>
                    <a:pt x="4931" y="6506"/>
                    <a:pt x="4748" y="6506"/>
                  </a:cubicBezTo>
                  <a:cubicBezTo>
                    <a:pt x="4703" y="6688"/>
                    <a:pt x="4589" y="6825"/>
                    <a:pt x="4406" y="6916"/>
                  </a:cubicBezTo>
                  <a:cubicBezTo>
                    <a:pt x="4313" y="6983"/>
                    <a:pt x="4204" y="7018"/>
                    <a:pt x="4089" y="7018"/>
                  </a:cubicBezTo>
                  <a:cubicBezTo>
                    <a:pt x="4007" y="7018"/>
                    <a:pt x="3921" y="7000"/>
                    <a:pt x="3835" y="6962"/>
                  </a:cubicBezTo>
                  <a:cubicBezTo>
                    <a:pt x="3676" y="7122"/>
                    <a:pt x="3470" y="7213"/>
                    <a:pt x="3219" y="7213"/>
                  </a:cubicBezTo>
                  <a:cubicBezTo>
                    <a:pt x="3014" y="7213"/>
                    <a:pt x="2785" y="7145"/>
                    <a:pt x="2580" y="7053"/>
                  </a:cubicBezTo>
                  <a:cubicBezTo>
                    <a:pt x="2397" y="6939"/>
                    <a:pt x="2238" y="6825"/>
                    <a:pt x="2078" y="6643"/>
                  </a:cubicBezTo>
                  <a:lnTo>
                    <a:pt x="617" y="5342"/>
                  </a:lnTo>
                  <a:cubicBezTo>
                    <a:pt x="503" y="5227"/>
                    <a:pt x="389" y="5182"/>
                    <a:pt x="229" y="5182"/>
                  </a:cubicBezTo>
                  <a:lnTo>
                    <a:pt x="1" y="5182"/>
                  </a:lnTo>
                  <a:lnTo>
                    <a:pt x="1" y="6049"/>
                  </a:lnTo>
                  <a:lnTo>
                    <a:pt x="115" y="6049"/>
                  </a:lnTo>
                  <a:lnTo>
                    <a:pt x="1484" y="7282"/>
                  </a:lnTo>
                  <a:cubicBezTo>
                    <a:pt x="1713" y="7510"/>
                    <a:pt x="1986" y="7715"/>
                    <a:pt x="2283" y="7852"/>
                  </a:cubicBezTo>
                  <a:cubicBezTo>
                    <a:pt x="2580" y="7989"/>
                    <a:pt x="2899" y="8081"/>
                    <a:pt x="3196" y="8081"/>
                  </a:cubicBezTo>
                  <a:cubicBezTo>
                    <a:pt x="3516" y="8081"/>
                    <a:pt x="3790" y="8012"/>
                    <a:pt x="4041" y="7875"/>
                  </a:cubicBezTo>
                  <a:cubicBezTo>
                    <a:pt x="4269" y="7875"/>
                    <a:pt x="4497" y="7830"/>
                    <a:pt x="4726" y="7738"/>
                  </a:cubicBezTo>
                  <a:cubicBezTo>
                    <a:pt x="4931" y="7624"/>
                    <a:pt x="5136" y="7487"/>
                    <a:pt x="5296" y="7305"/>
                  </a:cubicBezTo>
                  <a:cubicBezTo>
                    <a:pt x="5661" y="7213"/>
                    <a:pt x="5958" y="6985"/>
                    <a:pt x="6209" y="6688"/>
                  </a:cubicBezTo>
                  <a:cubicBezTo>
                    <a:pt x="6620" y="6597"/>
                    <a:pt x="6940" y="6392"/>
                    <a:pt x="7168" y="6049"/>
                  </a:cubicBezTo>
                  <a:lnTo>
                    <a:pt x="7761" y="6049"/>
                  </a:lnTo>
                  <a:lnTo>
                    <a:pt x="7761" y="5182"/>
                  </a:lnTo>
                  <a:lnTo>
                    <a:pt x="7442" y="5182"/>
                  </a:lnTo>
                  <a:cubicBezTo>
                    <a:pt x="7442" y="4817"/>
                    <a:pt x="7328" y="4497"/>
                    <a:pt x="7077" y="4223"/>
                  </a:cubicBezTo>
                  <a:lnTo>
                    <a:pt x="5684" y="2351"/>
                  </a:lnTo>
                  <a:cubicBezTo>
                    <a:pt x="5707" y="2260"/>
                    <a:pt x="5730" y="2169"/>
                    <a:pt x="5707" y="2078"/>
                  </a:cubicBezTo>
                  <a:cubicBezTo>
                    <a:pt x="5684" y="1986"/>
                    <a:pt x="5639" y="1895"/>
                    <a:pt x="5547" y="1826"/>
                  </a:cubicBezTo>
                  <a:cubicBezTo>
                    <a:pt x="5472" y="1770"/>
                    <a:pt x="5397" y="1729"/>
                    <a:pt x="5309" y="1729"/>
                  </a:cubicBezTo>
                  <a:cubicBezTo>
                    <a:pt x="5290" y="1729"/>
                    <a:pt x="5271" y="1731"/>
                    <a:pt x="5250" y="1735"/>
                  </a:cubicBezTo>
                  <a:cubicBezTo>
                    <a:pt x="5114" y="1735"/>
                    <a:pt x="5022" y="1781"/>
                    <a:pt x="4954" y="1872"/>
                  </a:cubicBezTo>
                  <a:lnTo>
                    <a:pt x="3972" y="2991"/>
                  </a:lnTo>
                  <a:cubicBezTo>
                    <a:pt x="3858" y="3128"/>
                    <a:pt x="3721" y="3219"/>
                    <a:pt x="3516" y="3219"/>
                  </a:cubicBezTo>
                  <a:cubicBezTo>
                    <a:pt x="3333" y="3219"/>
                    <a:pt x="3196" y="3128"/>
                    <a:pt x="3059" y="2968"/>
                  </a:cubicBezTo>
                  <a:cubicBezTo>
                    <a:pt x="2991" y="2899"/>
                    <a:pt x="2945" y="2785"/>
                    <a:pt x="2945" y="2671"/>
                  </a:cubicBezTo>
                  <a:cubicBezTo>
                    <a:pt x="2945" y="2557"/>
                    <a:pt x="2991" y="2466"/>
                    <a:pt x="3059" y="2374"/>
                  </a:cubicBezTo>
                  <a:lnTo>
                    <a:pt x="4109" y="1165"/>
                  </a:lnTo>
                  <a:cubicBezTo>
                    <a:pt x="4269" y="959"/>
                    <a:pt x="4497" y="868"/>
                    <a:pt x="4748" y="868"/>
                  </a:cubicBezTo>
                  <a:lnTo>
                    <a:pt x="5593" y="868"/>
                  </a:lnTo>
                  <a:cubicBezTo>
                    <a:pt x="5890" y="868"/>
                    <a:pt x="6141" y="982"/>
                    <a:pt x="6346" y="1210"/>
                  </a:cubicBezTo>
                  <a:lnTo>
                    <a:pt x="7168" y="2169"/>
                  </a:lnTo>
                  <a:lnTo>
                    <a:pt x="7761" y="2169"/>
                  </a:lnTo>
                  <a:lnTo>
                    <a:pt x="7761" y="1301"/>
                  </a:lnTo>
                  <a:lnTo>
                    <a:pt x="7579" y="1301"/>
                  </a:lnTo>
                  <a:lnTo>
                    <a:pt x="6985" y="662"/>
                  </a:lnTo>
                  <a:cubicBezTo>
                    <a:pt x="6803" y="457"/>
                    <a:pt x="6597" y="297"/>
                    <a:pt x="6369" y="183"/>
                  </a:cubicBezTo>
                  <a:cubicBezTo>
                    <a:pt x="6118" y="69"/>
                    <a:pt x="5867" y="0"/>
                    <a:pt x="5593" y="0"/>
                  </a:cubicBezTo>
                  <a:lnTo>
                    <a:pt x="4748" y="0"/>
                  </a:lnTo>
                  <a:cubicBezTo>
                    <a:pt x="4429" y="0"/>
                    <a:pt x="4132" y="92"/>
                    <a:pt x="3858" y="252"/>
                  </a:cubicBezTo>
                  <a:cubicBezTo>
                    <a:pt x="3539" y="92"/>
                    <a:pt x="3219" y="0"/>
                    <a:pt x="2877"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16" name="Google Shape;2516;p36"/>
            <p:cNvSpPr/>
            <p:nvPr/>
          </p:nvSpPr>
          <p:spPr>
            <a:xfrm>
              <a:off x="6716396" y="1434388"/>
              <a:ext cx="51627" cy="133690"/>
            </a:xfrm>
            <a:custGeom>
              <a:avLst/>
              <a:gdLst/>
              <a:ahLst/>
              <a:cxnLst/>
              <a:rect l="l" t="t" r="r" b="b"/>
              <a:pathLst>
                <a:path w="1781" h="4612" fill="none" extrusionOk="0">
                  <a:moveTo>
                    <a:pt x="0" y="4223"/>
                  </a:moveTo>
                  <a:lnTo>
                    <a:pt x="0" y="389"/>
                  </a:lnTo>
                  <a:cubicBezTo>
                    <a:pt x="0" y="161"/>
                    <a:pt x="183" y="1"/>
                    <a:pt x="388" y="1"/>
                  </a:cubicBezTo>
                  <a:lnTo>
                    <a:pt x="1393" y="1"/>
                  </a:lnTo>
                  <a:cubicBezTo>
                    <a:pt x="1598" y="1"/>
                    <a:pt x="1781" y="161"/>
                    <a:pt x="1781" y="389"/>
                  </a:cubicBezTo>
                  <a:lnTo>
                    <a:pt x="1781" y="4223"/>
                  </a:lnTo>
                  <a:cubicBezTo>
                    <a:pt x="1781" y="4429"/>
                    <a:pt x="1598" y="4611"/>
                    <a:pt x="1393" y="4611"/>
                  </a:cubicBezTo>
                  <a:lnTo>
                    <a:pt x="388" y="4611"/>
                  </a:lnTo>
                  <a:cubicBezTo>
                    <a:pt x="183" y="4611"/>
                    <a:pt x="0" y="4429"/>
                    <a:pt x="0" y="4223"/>
                  </a:cubicBezTo>
                  <a:close/>
                </a:path>
              </a:pathLst>
            </a:custGeom>
            <a:noFill/>
            <a:ln w="18825" cap="flat" cmpd="sng">
              <a:solidFill>
                <a:srgbClr val="FFFFFF"/>
              </a:solidFill>
              <a:prstDash val="solid"/>
              <a:miter lim="22825"/>
              <a:headEnd type="none" w="sm" len="sm"/>
              <a:tailEnd type="none" w="sm" len="sm"/>
            </a:ln>
          </p:spPr>
          <p:txBody>
            <a:bodyPr spcFirstLastPara="1" wrap="square" lIns="146280" tIns="146280" rIns="146280" bIns="146280" anchor="ctr" anchorCtr="0">
              <a:noAutofit/>
            </a:bodyPr>
            <a:lstStyle/>
            <a:p>
              <a:endParaRPr sz="2880"/>
            </a:p>
          </p:txBody>
        </p:sp>
        <p:sp>
          <p:nvSpPr>
            <p:cNvPr id="2517" name="Google Shape;2517;p36"/>
            <p:cNvSpPr/>
            <p:nvPr/>
          </p:nvSpPr>
          <p:spPr>
            <a:xfrm>
              <a:off x="6431884" y="1434388"/>
              <a:ext cx="51627" cy="133690"/>
            </a:xfrm>
            <a:custGeom>
              <a:avLst/>
              <a:gdLst/>
              <a:ahLst/>
              <a:cxnLst/>
              <a:rect l="l" t="t" r="r" b="b"/>
              <a:pathLst>
                <a:path w="1781" h="4612" fill="none" extrusionOk="0">
                  <a:moveTo>
                    <a:pt x="0" y="4223"/>
                  </a:moveTo>
                  <a:lnTo>
                    <a:pt x="0" y="389"/>
                  </a:lnTo>
                  <a:cubicBezTo>
                    <a:pt x="0" y="161"/>
                    <a:pt x="183" y="1"/>
                    <a:pt x="388" y="1"/>
                  </a:cubicBezTo>
                  <a:lnTo>
                    <a:pt x="1393" y="1"/>
                  </a:lnTo>
                  <a:cubicBezTo>
                    <a:pt x="1598" y="1"/>
                    <a:pt x="1781" y="161"/>
                    <a:pt x="1781" y="389"/>
                  </a:cubicBezTo>
                  <a:lnTo>
                    <a:pt x="1781" y="4223"/>
                  </a:lnTo>
                  <a:cubicBezTo>
                    <a:pt x="1781" y="4429"/>
                    <a:pt x="1598" y="4611"/>
                    <a:pt x="1393" y="4611"/>
                  </a:cubicBezTo>
                  <a:lnTo>
                    <a:pt x="388" y="4611"/>
                  </a:lnTo>
                  <a:cubicBezTo>
                    <a:pt x="183" y="4611"/>
                    <a:pt x="0" y="4429"/>
                    <a:pt x="0" y="4223"/>
                  </a:cubicBezTo>
                  <a:close/>
                </a:path>
              </a:pathLst>
            </a:custGeom>
            <a:noFill/>
            <a:ln w="18825" cap="flat" cmpd="sng">
              <a:solidFill>
                <a:srgbClr val="FFFFFF"/>
              </a:solidFill>
              <a:prstDash val="solid"/>
              <a:miter lim="22825"/>
              <a:headEnd type="none" w="sm" len="sm"/>
              <a:tailEnd type="none" w="sm" len="sm"/>
            </a:ln>
          </p:spPr>
          <p:txBody>
            <a:bodyPr spcFirstLastPara="1" wrap="square" lIns="146280" tIns="146280" rIns="146280" bIns="146280" anchor="ctr" anchorCtr="0">
              <a:noAutofit/>
            </a:bodyPr>
            <a:lstStyle/>
            <a:p>
              <a:endParaRPr sz="2880"/>
            </a:p>
          </p:txBody>
        </p:sp>
      </p:grpSp>
      <p:grpSp>
        <p:nvGrpSpPr>
          <p:cNvPr id="2518" name="Google Shape;2518;p36"/>
          <p:cNvGrpSpPr/>
          <p:nvPr/>
        </p:nvGrpSpPr>
        <p:grpSpPr>
          <a:xfrm>
            <a:off x="10299177" y="4259965"/>
            <a:ext cx="543110" cy="343027"/>
            <a:chOff x="6415882" y="2784162"/>
            <a:chExt cx="339444" cy="214392"/>
          </a:xfrm>
        </p:grpSpPr>
        <p:sp>
          <p:nvSpPr>
            <p:cNvPr id="2519" name="Google Shape;2519;p36"/>
            <p:cNvSpPr/>
            <p:nvPr/>
          </p:nvSpPr>
          <p:spPr>
            <a:xfrm>
              <a:off x="6636215" y="2859587"/>
              <a:ext cx="119110" cy="26495"/>
            </a:xfrm>
            <a:custGeom>
              <a:avLst/>
              <a:gdLst/>
              <a:ahLst/>
              <a:cxnLst/>
              <a:rect l="l" t="t" r="r" b="b"/>
              <a:pathLst>
                <a:path w="4109" h="914" extrusionOk="0">
                  <a:moveTo>
                    <a:pt x="388" y="0"/>
                  </a:moveTo>
                  <a:cubicBezTo>
                    <a:pt x="274" y="0"/>
                    <a:pt x="183" y="23"/>
                    <a:pt x="114" y="92"/>
                  </a:cubicBezTo>
                  <a:cubicBezTo>
                    <a:pt x="46" y="137"/>
                    <a:pt x="0" y="206"/>
                    <a:pt x="0" y="274"/>
                  </a:cubicBezTo>
                  <a:lnTo>
                    <a:pt x="0" y="640"/>
                  </a:lnTo>
                  <a:cubicBezTo>
                    <a:pt x="0" y="708"/>
                    <a:pt x="46" y="776"/>
                    <a:pt x="114" y="845"/>
                  </a:cubicBezTo>
                  <a:cubicBezTo>
                    <a:pt x="183" y="891"/>
                    <a:pt x="274" y="913"/>
                    <a:pt x="388" y="913"/>
                  </a:cubicBezTo>
                  <a:lnTo>
                    <a:pt x="3721" y="913"/>
                  </a:lnTo>
                  <a:cubicBezTo>
                    <a:pt x="3835" y="913"/>
                    <a:pt x="3926" y="891"/>
                    <a:pt x="3995" y="845"/>
                  </a:cubicBezTo>
                  <a:cubicBezTo>
                    <a:pt x="4063" y="776"/>
                    <a:pt x="4109" y="708"/>
                    <a:pt x="4109" y="640"/>
                  </a:cubicBezTo>
                  <a:lnTo>
                    <a:pt x="4109" y="274"/>
                  </a:lnTo>
                  <a:cubicBezTo>
                    <a:pt x="4109" y="206"/>
                    <a:pt x="4063" y="137"/>
                    <a:pt x="3995" y="92"/>
                  </a:cubicBezTo>
                  <a:cubicBezTo>
                    <a:pt x="3926" y="23"/>
                    <a:pt x="3835" y="0"/>
                    <a:pt x="3721"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0" name="Google Shape;2520;p36"/>
            <p:cNvSpPr/>
            <p:nvPr/>
          </p:nvSpPr>
          <p:spPr>
            <a:xfrm>
              <a:off x="6636215" y="2909881"/>
              <a:ext cx="84701" cy="26495"/>
            </a:xfrm>
            <a:custGeom>
              <a:avLst/>
              <a:gdLst/>
              <a:ahLst/>
              <a:cxnLst/>
              <a:rect l="l" t="t" r="r" b="b"/>
              <a:pathLst>
                <a:path w="2922" h="914" extrusionOk="0">
                  <a:moveTo>
                    <a:pt x="274" y="0"/>
                  </a:moveTo>
                  <a:cubicBezTo>
                    <a:pt x="206" y="0"/>
                    <a:pt x="137" y="23"/>
                    <a:pt x="69" y="69"/>
                  </a:cubicBezTo>
                  <a:cubicBezTo>
                    <a:pt x="23" y="137"/>
                    <a:pt x="0" y="183"/>
                    <a:pt x="0" y="274"/>
                  </a:cubicBezTo>
                  <a:lnTo>
                    <a:pt x="0" y="639"/>
                  </a:lnTo>
                  <a:cubicBezTo>
                    <a:pt x="0" y="708"/>
                    <a:pt x="23" y="776"/>
                    <a:pt x="69" y="822"/>
                  </a:cubicBezTo>
                  <a:cubicBezTo>
                    <a:pt x="137" y="890"/>
                    <a:pt x="206" y="913"/>
                    <a:pt x="274" y="913"/>
                  </a:cubicBezTo>
                  <a:lnTo>
                    <a:pt x="2648" y="913"/>
                  </a:lnTo>
                  <a:cubicBezTo>
                    <a:pt x="2717" y="913"/>
                    <a:pt x="2785" y="890"/>
                    <a:pt x="2831" y="822"/>
                  </a:cubicBezTo>
                  <a:cubicBezTo>
                    <a:pt x="2899" y="776"/>
                    <a:pt x="2922" y="708"/>
                    <a:pt x="2922" y="639"/>
                  </a:cubicBezTo>
                  <a:lnTo>
                    <a:pt x="2922" y="274"/>
                  </a:lnTo>
                  <a:cubicBezTo>
                    <a:pt x="2922" y="183"/>
                    <a:pt x="2899" y="137"/>
                    <a:pt x="2831" y="69"/>
                  </a:cubicBezTo>
                  <a:cubicBezTo>
                    <a:pt x="2785" y="23"/>
                    <a:pt x="2717" y="0"/>
                    <a:pt x="2648"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1" name="Google Shape;2521;p36"/>
            <p:cNvSpPr/>
            <p:nvPr/>
          </p:nvSpPr>
          <p:spPr>
            <a:xfrm>
              <a:off x="6636215" y="2811932"/>
              <a:ext cx="102587" cy="26495"/>
            </a:xfrm>
            <a:custGeom>
              <a:avLst/>
              <a:gdLst/>
              <a:ahLst/>
              <a:cxnLst/>
              <a:rect l="l" t="t" r="r" b="b"/>
              <a:pathLst>
                <a:path w="3539" h="914" extrusionOk="0">
                  <a:moveTo>
                    <a:pt x="343" y="1"/>
                  </a:moveTo>
                  <a:cubicBezTo>
                    <a:pt x="229" y="1"/>
                    <a:pt x="160" y="47"/>
                    <a:pt x="92" y="92"/>
                  </a:cubicBezTo>
                  <a:cubicBezTo>
                    <a:pt x="23" y="138"/>
                    <a:pt x="0" y="206"/>
                    <a:pt x="0" y="275"/>
                  </a:cubicBezTo>
                  <a:lnTo>
                    <a:pt x="0" y="640"/>
                  </a:lnTo>
                  <a:cubicBezTo>
                    <a:pt x="0" y="731"/>
                    <a:pt x="23" y="777"/>
                    <a:pt x="92" y="846"/>
                  </a:cubicBezTo>
                  <a:cubicBezTo>
                    <a:pt x="160" y="891"/>
                    <a:pt x="229" y="914"/>
                    <a:pt x="343" y="914"/>
                  </a:cubicBezTo>
                  <a:lnTo>
                    <a:pt x="3196" y="914"/>
                  </a:lnTo>
                  <a:cubicBezTo>
                    <a:pt x="3287" y="914"/>
                    <a:pt x="3378" y="891"/>
                    <a:pt x="3424" y="846"/>
                  </a:cubicBezTo>
                  <a:cubicBezTo>
                    <a:pt x="3493" y="777"/>
                    <a:pt x="3538" y="731"/>
                    <a:pt x="3538" y="640"/>
                  </a:cubicBezTo>
                  <a:lnTo>
                    <a:pt x="3538" y="275"/>
                  </a:lnTo>
                  <a:cubicBezTo>
                    <a:pt x="3538" y="206"/>
                    <a:pt x="3493" y="138"/>
                    <a:pt x="3424" y="92"/>
                  </a:cubicBezTo>
                  <a:cubicBezTo>
                    <a:pt x="3378" y="47"/>
                    <a:pt x="3287" y="1"/>
                    <a:pt x="3196" y="1"/>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2" name="Google Shape;2522;p36"/>
            <p:cNvSpPr/>
            <p:nvPr/>
          </p:nvSpPr>
          <p:spPr>
            <a:xfrm>
              <a:off x="6415882" y="2909881"/>
              <a:ext cx="193231" cy="88673"/>
            </a:xfrm>
            <a:custGeom>
              <a:avLst/>
              <a:gdLst/>
              <a:ahLst/>
              <a:cxnLst/>
              <a:rect l="l" t="t" r="r" b="b"/>
              <a:pathLst>
                <a:path w="6666" h="3059" extrusionOk="0">
                  <a:moveTo>
                    <a:pt x="4703" y="799"/>
                  </a:moveTo>
                  <a:lnTo>
                    <a:pt x="5387" y="982"/>
                  </a:lnTo>
                  <a:cubicBezTo>
                    <a:pt x="5547" y="1027"/>
                    <a:pt x="5661" y="1096"/>
                    <a:pt x="5775" y="1256"/>
                  </a:cubicBezTo>
                  <a:cubicBezTo>
                    <a:pt x="5867" y="1392"/>
                    <a:pt x="5935" y="1529"/>
                    <a:pt x="5935" y="1712"/>
                  </a:cubicBezTo>
                  <a:lnTo>
                    <a:pt x="5935" y="2123"/>
                  </a:lnTo>
                  <a:cubicBezTo>
                    <a:pt x="5935" y="2146"/>
                    <a:pt x="5935" y="2191"/>
                    <a:pt x="5844" y="2260"/>
                  </a:cubicBezTo>
                  <a:cubicBezTo>
                    <a:pt x="5798" y="2328"/>
                    <a:pt x="5775" y="2328"/>
                    <a:pt x="5752" y="2328"/>
                  </a:cubicBezTo>
                  <a:lnTo>
                    <a:pt x="914" y="2328"/>
                  </a:lnTo>
                  <a:cubicBezTo>
                    <a:pt x="891" y="2328"/>
                    <a:pt x="868" y="2328"/>
                    <a:pt x="799" y="2260"/>
                  </a:cubicBezTo>
                  <a:cubicBezTo>
                    <a:pt x="731" y="2191"/>
                    <a:pt x="731" y="2146"/>
                    <a:pt x="731" y="2123"/>
                  </a:cubicBezTo>
                  <a:lnTo>
                    <a:pt x="731" y="1712"/>
                  </a:lnTo>
                  <a:cubicBezTo>
                    <a:pt x="731" y="1529"/>
                    <a:pt x="799" y="1392"/>
                    <a:pt x="891" y="1256"/>
                  </a:cubicBezTo>
                  <a:cubicBezTo>
                    <a:pt x="982" y="1119"/>
                    <a:pt x="1119" y="1027"/>
                    <a:pt x="1302" y="982"/>
                  </a:cubicBezTo>
                  <a:lnTo>
                    <a:pt x="1963" y="799"/>
                  </a:lnTo>
                  <a:cubicBezTo>
                    <a:pt x="2352" y="1050"/>
                    <a:pt x="2785" y="1187"/>
                    <a:pt x="3242" y="1210"/>
                  </a:cubicBezTo>
                  <a:cubicBezTo>
                    <a:pt x="3279" y="1211"/>
                    <a:pt x="3317" y="1212"/>
                    <a:pt x="3354" y="1212"/>
                  </a:cubicBezTo>
                  <a:cubicBezTo>
                    <a:pt x="3838" y="1212"/>
                    <a:pt x="4300" y="1075"/>
                    <a:pt x="4703" y="799"/>
                  </a:cubicBezTo>
                  <a:close/>
                  <a:moveTo>
                    <a:pt x="2100" y="0"/>
                  </a:moveTo>
                  <a:lnTo>
                    <a:pt x="1119" y="251"/>
                  </a:lnTo>
                  <a:cubicBezTo>
                    <a:pt x="777" y="342"/>
                    <a:pt x="503" y="525"/>
                    <a:pt x="297" y="799"/>
                  </a:cubicBezTo>
                  <a:cubicBezTo>
                    <a:pt x="92" y="1073"/>
                    <a:pt x="1" y="1370"/>
                    <a:pt x="1" y="1712"/>
                  </a:cubicBezTo>
                  <a:lnTo>
                    <a:pt x="1" y="2123"/>
                  </a:lnTo>
                  <a:cubicBezTo>
                    <a:pt x="1" y="2374"/>
                    <a:pt x="92" y="2579"/>
                    <a:pt x="274" y="2785"/>
                  </a:cubicBezTo>
                  <a:cubicBezTo>
                    <a:pt x="457" y="2967"/>
                    <a:pt x="685" y="3059"/>
                    <a:pt x="914" y="3059"/>
                  </a:cubicBezTo>
                  <a:lnTo>
                    <a:pt x="5752" y="3059"/>
                  </a:lnTo>
                  <a:cubicBezTo>
                    <a:pt x="6004" y="3059"/>
                    <a:pt x="6232" y="2967"/>
                    <a:pt x="6392" y="2785"/>
                  </a:cubicBezTo>
                  <a:cubicBezTo>
                    <a:pt x="6574" y="2602"/>
                    <a:pt x="6666" y="2374"/>
                    <a:pt x="6666" y="2123"/>
                  </a:cubicBezTo>
                  <a:lnTo>
                    <a:pt x="6666" y="1712"/>
                  </a:lnTo>
                  <a:cubicBezTo>
                    <a:pt x="6666" y="1370"/>
                    <a:pt x="6574" y="1073"/>
                    <a:pt x="6369" y="799"/>
                  </a:cubicBezTo>
                  <a:cubicBezTo>
                    <a:pt x="6141" y="525"/>
                    <a:pt x="5867" y="342"/>
                    <a:pt x="5570" y="274"/>
                  </a:cubicBezTo>
                  <a:lnTo>
                    <a:pt x="4543" y="0"/>
                  </a:lnTo>
                  <a:lnTo>
                    <a:pt x="4406" y="114"/>
                  </a:lnTo>
                  <a:cubicBezTo>
                    <a:pt x="4086" y="342"/>
                    <a:pt x="3744" y="457"/>
                    <a:pt x="3356" y="457"/>
                  </a:cubicBezTo>
                  <a:lnTo>
                    <a:pt x="3287" y="457"/>
                  </a:lnTo>
                  <a:cubicBezTo>
                    <a:pt x="2899" y="457"/>
                    <a:pt x="2557" y="320"/>
                    <a:pt x="2260" y="91"/>
                  </a:cubicBezTo>
                  <a:lnTo>
                    <a:pt x="2100" y="0"/>
                  </a:ln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3" name="Google Shape;2523;p36"/>
            <p:cNvSpPr/>
            <p:nvPr/>
          </p:nvSpPr>
          <p:spPr>
            <a:xfrm>
              <a:off x="6447652" y="2784162"/>
              <a:ext cx="129052" cy="129719"/>
            </a:xfrm>
            <a:custGeom>
              <a:avLst/>
              <a:gdLst/>
              <a:ahLst/>
              <a:cxnLst/>
              <a:rect l="l" t="t" r="r" b="b"/>
              <a:pathLst>
                <a:path w="4452" h="4475" extrusionOk="0">
                  <a:moveTo>
                    <a:pt x="2237" y="754"/>
                  </a:moveTo>
                  <a:cubicBezTo>
                    <a:pt x="2648" y="754"/>
                    <a:pt x="2990" y="891"/>
                    <a:pt x="3287" y="1187"/>
                  </a:cubicBezTo>
                  <a:cubicBezTo>
                    <a:pt x="3584" y="1484"/>
                    <a:pt x="3721" y="1826"/>
                    <a:pt x="3721" y="2237"/>
                  </a:cubicBezTo>
                  <a:cubicBezTo>
                    <a:pt x="3721" y="2671"/>
                    <a:pt x="3584" y="3013"/>
                    <a:pt x="3287" y="3287"/>
                  </a:cubicBezTo>
                  <a:cubicBezTo>
                    <a:pt x="2990" y="3584"/>
                    <a:pt x="2648" y="3721"/>
                    <a:pt x="2237" y="3721"/>
                  </a:cubicBezTo>
                  <a:cubicBezTo>
                    <a:pt x="1826" y="3721"/>
                    <a:pt x="1484" y="3584"/>
                    <a:pt x="1187" y="3287"/>
                  </a:cubicBezTo>
                  <a:cubicBezTo>
                    <a:pt x="890" y="2990"/>
                    <a:pt x="753" y="2648"/>
                    <a:pt x="753" y="2237"/>
                  </a:cubicBezTo>
                  <a:cubicBezTo>
                    <a:pt x="753" y="1826"/>
                    <a:pt x="890" y="1484"/>
                    <a:pt x="1187" y="1187"/>
                  </a:cubicBezTo>
                  <a:cubicBezTo>
                    <a:pt x="1484" y="891"/>
                    <a:pt x="1826" y="754"/>
                    <a:pt x="2237" y="754"/>
                  </a:cubicBezTo>
                  <a:close/>
                  <a:moveTo>
                    <a:pt x="2237" y="0"/>
                  </a:moveTo>
                  <a:cubicBezTo>
                    <a:pt x="1621" y="0"/>
                    <a:pt x="1096" y="229"/>
                    <a:pt x="662" y="662"/>
                  </a:cubicBezTo>
                  <a:cubicBezTo>
                    <a:pt x="228" y="1096"/>
                    <a:pt x="0" y="1621"/>
                    <a:pt x="0" y="2237"/>
                  </a:cubicBezTo>
                  <a:cubicBezTo>
                    <a:pt x="0" y="2853"/>
                    <a:pt x="228" y="3378"/>
                    <a:pt x="662" y="3812"/>
                  </a:cubicBezTo>
                  <a:cubicBezTo>
                    <a:pt x="1096" y="4246"/>
                    <a:pt x="1621" y="4474"/>
                    <a:pt x="2237" y="4474"/>
                  </a:cubicBezTo>
                  <a:cubicBezTo>
                    <a:pt x="2853" y="4474"/>
                    <a:pt x="3378" y="4246"/>
                    <a:pt x="3812" y="3812"/>
                  </a:cubicBezTo>
                  <a:cubicBezTo>
                    <a:pt x="4246" y="3378"/>
                    <a:pt x="4451" y="2853"/>
                    <a:pt x="4451" y="2237"/>
                  </a:cubicBezTo>
                  <a:cubicBezTo>
                    <a:pt x="4451" y="1621"/>
                    <a:pt x="4246" y="1096"/>
                    <a:pt x="3812" y="662"/>
                  </a:cubicBezTo>
                  <a:cubicBezTo>
                    <a:pt x="3378" y="229"/>
                    <a:pt x="2853" y="0"/>
                    <a:pt x="2237"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grpSp>
      <p:grpSp>
        <p:nvGrpSpPr>
          <p:cNvPr id="2524" name="Google Shape;2524;p36"/>
          <p:cNvGrpSpPr/>
          <p:nvPr/>
        </p:nvGrpSpPr>
        <p:grpSpPr>
          <a:xfrm>
            <a:off x="9479299" y="7219713"/>
            <a:ext cx="400213" cy="325031"/>
            <a:chOff x="6470901" y="4214637"/>
            <a:chExt cx="250133" cy="203144"/>
          </a:xfrm>
        </p:grpSpPr>
        <p:sp>
          <p:nvSpPr>
            <p:cNvPr id="2525" name="Google Shape;2525;p36"/>
            <p:cNvSpPr/>
            <p:nvPr/>
          </p:nvSpPr>
          <p:spPr>
            <a:xfrm>
              <a:off x="6470901" y="4214637"/>
              <a:ext cx="250133" cy="203144"/>
            </a:xfrm>
            <a:custGeom>
              <a:avLst/>
              <a:gdLst/>
              <a:ahLst/>
              <a:cxnLst/>
              <a:rect l="l" t="t" r="r" b="b"/>
              <a:pathLst>
                <a:path w="8629" h="7008" fill="none" extrusionOk="0">
                  <a:moveTo>
                    <a:pt x="8629" y="1210"/>
                  </a:moveTo>
                  <a:lnTo>
                    <a:pt x="8629" y="3904"/>
                  </a:lnTo>
                  <a:cubicBezTo>
                    <a:pt x="8629" y="4588"/>
                    <a:pt x="8081" y="5113"/>
                    <a:pt x="7419" y="5113"/>
                  </a:cubicBezTo>
                  <a:lnTo>
                    <a:pt x="4566" y="5113"/>
                  </a:lnTo>
                  <a:cubicBezTo>
                    <a:pt x="4383" y="5113"/>
                    <a:pt x="4201" y="5182"/>
                    <a:pt x="4064" y="5319"/>
                  </a:cubicBezTo>
                  <a:lnTo>
                    <a:pt x="2512" y="6848"/>
                  </a:lnTo>
                  <a:cubicBezTo>
                    <a:pt x="2352" y="7008"/>
                    <a:pt x="2124" y="6894"/>
                    <a:pt x="2124" y="6688"/>
                  </a:cubicBezTo>
                  <a:lnTo>
                    <a:pt x="2124" y="5821"/>
                  </a:lnTo>
                  <a:cubicBezTo>
                    <a:pt x="2124" y="5433"/>
                    <a:pt x="1804" y="5113"/>
                    <a:pt x="1416" y="5113"/>
                  </a:cubicBezTo>
                  <a:lnTo>
                    <a:pt x="1211" y="5113"/>
                  </a:lnTo>
                  <a:cubicBezTo>
                    <a:pt x="526" y="5113"/>
                    <a:pt x="1" y="4588"/>
                    <a:pt x="1" y="3904"/>
                  </a:cubicBezTo>
                  <a:lnTo>
                    <a:pt x="1" y="1210"/>
                  </a:lnTo>
                  <a:cubicBezTo>
                    <a:pt x="1" y="548"/>
                    <a:pt x="526" y="1"/>
                    <a:pt x="1211" y="1"/>
                  </a:cubicBezTo>
                  <a:lnTo>
                    <a:pt x="7419" y="1"/>
                  </a:lnTo>
                  <a:cubicBezTo>
                    <a:pt x="8081" y="1"/>
                    <a:pt x="8629" y="548"/>
                    <a:pt x="8629" y="1210"/>
                  </a:cubicBezTo>
                  <a:close/>
                </a:path>
              </a:pathLst>
            </a:custGeom>
            <a:noFill/>
            <a:ln w="18825" cap="flat" cmpd="sng">
              <a:solidFill>
                <a:srgbClr val="FFFFFF"/>
              </a:solidFill>
              <a:prstDash val="solid"/>
              <a:miter lim="22825"/>
              <a:headEnd type="none" w="sm" len="sm"/>
              <a:tailEnd type="none" w="sm" len="sm"/>
            </a:ln>
          </p:spPr>
          <p:txBody>
            <a:bodyPr spcFirstLastPara="1" wrap="square" lIns="146280" tIns="146280" rIns="146280" bIns="146280" anchor="ctr" anchorCtr="0">
              <a:noAutofit/>
            </a:bodyPr>
            <a:lstStyle/>
            <a:p>
              <a:endParaRPr sz="2880"/>
            </a:p>
          </p:txBody>
        </p:sp>
        <p:sp>
          <p:nvSpPr>
            <p:cNvPr id="2526" name="Google Shape;2526;p36"/>
            <p:cNvSpPr/>
            <p:nvPr/>
          </p:nvSpPr>
          <p:spPr>
            <a:xfrm>
              <a:off x="6531137" y="4276178"/>
              <a:ext cx="23828" cy="23828"/>
            </a:xfrm>
            <a:custGeom>
              <a:avLst/>
              <a:gdLst/>
              <a:ahLst/>
              <a:cxnLst/>
              <a:rect l="l" t="t" r="r" b="b"/>
              <a:pathLst>
                <a:path w="822" h="822" extrusionOk="0">
                  <a:moveTo>
                    <a:pt x="411" y="0"/>
                  </a:moveTo>
                  <a:cubicBezTo>
                    <a:pt x="206" y="0"/>
                    <a:pt x="0" y="183"/>
                    <a:pt x="0" y="411"/>
                  </a:cubicBezTo>
                  <a:cubicBezTo>
                    <a:pt x="0" y="639"/>
                    <a:pt x="183" y="822"/>
                    <a:pt x="411" y="822"/>
                  </a:cubicBezTo>
                  <a:cubicBezTo>
                    <a:pt x="639" y="822"/>
                    <a:pt x="822" y="639"/>
                    <a:pt x="822" y="411"/>
                  </a:cubicBezTo>
                  <a:cubicBezTo>
                    <a:pt x="822" y="183"/>
                    <a:pt x="639" y="0"/>
                    <a:pt x="411"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7" name="Google Shape;2527;p36"/>
            <p:cNvSpPr/>
            <p:nvPr/>
          </p:nvSpPr>
          <p:spPr>
            <a:xfrm>
              <a:off x="6585373" y="4276178"/>
              <a:ext cx="23857" cy="23828"/>
            </a:xfrm>
            <a:custGeom>
              <a:avLst/>
              <a:gdLst/>
              <a:ahLst/>
              <a:cxnLst/>
              <a:rect l="l" t="t" r="r" b="b"/>
              <a:pathLst>
                <a:path w="823" h="822" extrusionOk="0">
                  <a:moveTo>
                    <a:pt x="412" y="0"/>
                  </a:moveTo>
                  <a:cubicBezTo>
                    <a:pt x="183" y="0"/>
                    <a:pt x="1" y="183"/>
                    <a:pt x="1" y="411"/>
                  </a:cubicBezTo>
                  <a:cubicBezTo>
                    <a:pt x="1" y="639"/>
                    <a:pt x="183" y="822"/>
                    <a:pt x="412" y="822"/>
                  </a:cubicBezTo>
                  <a:cubicBezTo>
                    <a:pt x="640" y="822"/>
                    <a:pt x="822" y="639"/>
                    <a:pt x="822" y="411"/>
                  </a:cubicBezTo>
                  <a:cubicBezTo>
                    <a:pt x="822" y="183"/>
                    <a:pt x="640" y="0"/>
                    <a:pt x="412"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sp>
          <p:nvSpPr>
            <p:cNvPr id="2528" name="Google Shape;2528;p36"/>
            <p:cNvSpPr/>
            <p:nvPr/>
          </p:nvSpPr>
          <p:spPr>
            <a:xfrm>
              <a:off x="6639637" y="4276178"/>
              <a:ext cx="23857" cy="23828"/>
            </a:xfrm>
            <a:custGeom>
              <a:avLst/>
              <a:gdLst/>
              <a:ahLst/>
              <a:cxnLst/>
              <a:rect l="l" t="t" r="r" b="b"/>
              <a:pathLst>
                <a:path w="823" h="822" extrusionOk="0">
                  <a:moveTo>
                    <a:pt x="411" y="0"/>
                  </a:moveTo>
                  <a:cubicBezTo>
                    <a:pt x="183" y="0"/>
                    <a:pt x="0" y="183"/>
                    <a:pt x="0" y="411"/>
                  </a:cubicBezTo>
                  <a:cubicBezTo>
                    <a:pt x="0" y="639"/>
                    <a:pt x="183" y="822"/>
                    <a:pt x="411" y="822"/>
                  </a:cubicBezTo>
                  <a:cubicBezTo>
                    <a:pt x="640" y="822"/>
                    <a:pt x="822" y="639"/>
                    <a:pt x="822" y="411"/>
                  </a:cubicBezTo>
                  <a:cubicBezTo>
                    <a:pt x="822" y="183"/>
                    <a:pt x="640" y="0"/>
                    <a:pt x="411" y="0"/>
                  </a:cubicBezTo>
                  <a:close/>
                </a:path>
              </a:pathLst>
            </a:custGeom>
            <a:solidFill>
              <a:srgbClr val="FFFFFF"/>
            </a:solidFill>
            <a:ln>
              <a:noFill/>
            </a:ln>
          </p:spPr>
          <p:txBody>
            <a:bodyPr spcFirstLastPara="1" wrap="square" lIns="146280" tIns="146280" rIns="146280" bIns="146280" anchor="ctr" anchorCtr="0">
              <a:noAutofit/>
            </a:bodyPr>
            <a:lstStyle/>
            <a:p>
              <a:endParaRPr sz="2880"/>
            </a:p>
          </p:txBody>
        </p:sp>
      </p:grpSp>
      <p:sp>
        <p:nvSpPr>
          <p:cNvPr id="2529" name="Google Shape;2529;p36"/>
          <p:cNvSpPr/>
          <p:nvPr/>
        </p:nvSpPr>
        <p:spPr>
          <a:xfrm>
            <a:off x="3521969" y="6793867"/>
            <a:ext cx="452112" cy="452065"/>
          </a:xfrm>
          <a:custGeom>
            <a:avLst/>
            <a:gdLst/>
            <a:ahLst/>
            <a:cxnLst/>
            <a:rect l="l" t="t" r="r" b="b"/>
            <a:pathLst>
              <a:path w="9748" h="9747" fill="none" extrusionOk="0">
                <a:moveTo>
                  <a:pt x="6529" y="6597"/>
                </a:moveTo>
                <a:lnTo>
                  <a:pt x="5456" y="3516"/>
                </a:lnTo>
                <a:cubicBezTo>
                  <a:pt x="5410" y="3424"/>
                  <a:pt x="5433" y="3333"/>
                  <a:pt x="5479" y="3265"/>
                </a:cubicBezTo>
                <a:lnTo>
                  <a:pt x="6232" y="2237"/>
                </a:lnTo>
                <a:cubicBezTo>
                  <a:pt x="6369" y="2055"/>
                  <a:pt x="6255" y="1804"/>
                  <a:pt x="6027" y="1804"/>
                </a:cubicBezTo>
                <a:lnTo>
                  <a:pt x="3744" y="1804"/>
                </a:lnTo>
                <a:cubicBezTo>
                  <a:pt x="3516" y="1804"/>
                  <a:pt x="3379" y="2055"/>
                  <a:pt x="3516" y="2237"/>
                </a:cubicBezTo>
                <a:lnTo>
                  <a:pt x="4269" y="3265"/>
                </a:lnTo>
                <a:cubicBezTo>
                  <a:pt x="4338" y="3333"/>
                  <a:pt x="4360" y="3424"/>
                  <a:pt x="4315" y="3516"/>
                </a:cubicBezTo>
                <a:lnTo>
                  <a:pt x="3242" y="6597"/>
                </a:lnTo>
                <a:cubicBezTo>
                  <a:pt x="3219" y="6688"/>
                  <a:pt x="3242" y="6803"/>
                  <a:pt x="3310" y="6871"/>
                </a:cubicBezTo>
                <a:lnTo>
                  <a:pt x="4680" y="8195"/>
                </a:lnTo>
                <a:cubicBezTo>
                  <a:pt x="4794" y="8309"/>
                  <a:pt x="4977" y="8309"/>
                  <a:pt x="5068" y="8218"/>
                </a:cubicBezTo>
                <a:lnTo>
                  <a:pt x="6460" y="6871"/>
                </a:lnTo>
                <a:cubicBezTo>
                  <a:pt x="6529" y="6803"/>
                  <a:pt x="6574" y="6688"/>
                  <a:pt x="6529" y="6597"/>
                </a:cubicBezTo>
                <a:close/>
                <a:moveTo>
                  <a:pt x="4885" y="1"/>
                </a:moveTo>
                <a:lnTo>
                  <a:pt x="4885" y="1"/>
                </a:lnTo>
                <a:cubicBezTo>
                  <a:pt x="7579" y="1"/>
                  <a:pt x="9747" y="2192"/>
                  <a:pt x="9747" y="4885"/>
                </a:cubicBezTo>
                <a:cubicBezTo>
                  <a:pt x="9747" y="7579"/>
                  <a:pt x="7579" y="9747"/>
                  <a:pt x="4885" y="9747"/>
                </a:cubicBezTo>
                <a:lnTo>
                  <a:pt x="4885" y="9747"/>
                </a:lnTo>
                <a:cubicBezTo>
                  <a:pt x="2192" y="9747"/>
                  <a:pt x="1" y="7579"/>
                  <a:pt x="1" y="4885"/>
                </a:cubicBezTo>
                <a:cubicBezTo>
                  <a:pt x="1" y="2192"/>
                  <a:pt x="2192" y="1"/>
                  <a:pt x="4885" y="1"/>
                </a:cubicBezTo>
                <a:close/>
              </a:path>
            </a:pathLst>
          </a:custGeom>
          <a:noFill/>
          <a:ln w="18825" cap="flat" cmpd="sng">
            <a:solidFill>
              <a:srgbClr val="FFFFFF"/>
            </a:solidFill>
            <a:prstDash val="solid"/>
            <a:miter lim="22825"/>
            <a:headEnd type="none" w="sm" len="sm"/>
            <a:tailEnd type="none" w="sm" len="sm"/>
          </a:ln>
        </p:spPr>
        <p:txBody>
          <a:bodyPr spcFirstLastPara="1" wrap="square" lIns="146280" tIns="146280" rIns="146280" bIns="146280" anchor="ctr" anchorCtr="0">
            <a:noAutofit/>
          </a:bodyPr>
          <a:lstStyle/>
          <a:p>
            <a:endParaRPr sz="2880"/>
          </a:p>
        </p:txBody>
      </p:sp>
      <p:sp>
        <p:nvSpPr>
          <p:cNvPr id="4" name="Titre 1">
            <a:extLst>
              <a:ext uri="{FF2B5EF4-FFF2-40B4-BE49-F238E27FC236}">
                <a16:creationId xmlns:a16="http://schemas.microsoft.com/office/drawing/2014/main" id="{F8D4904B-9F09-C54B-9078-A0FCA35686DB}"/>
              </a:ext>
            </a:extLst>
          </p:cNvPr>
          <p:cNvSpPr>
            <a:spLocks noGrp="1"/>
          </p:cNvSpPr>
          <p:nvPr>
            <p:ph type="title"/>
          </p:nvPr>
        </p:nvSpPr>
        <p:spPr>
          <a:xfrm>
            <a:off x="0" y="14450"/>
            <a:ext cx="14630400" cy="648264"/>
          </a:xfrm>
          <a:solidFill>
            <a:schemeClr val="accent1">
              <a:lumMod val="40000"/>
              <a:lumOff val="60000"/>
            </a:schemeClr>
          </a:solidFill>
        </p:spPr>
        <p:txBody>
          <a:bodyPr>
            <a:normAutofit/>
          </a:bodyPr>
          <a:lstStyle/>
          <a:p>
            <a:pPr algn="ctr"/>
            <a:r>
              <a:rPr lang="fr-FR" sz="3360" b="1" dirty="0">
                <a:latin typeface="Gill Sans MT" panose="020B0502020104020203" pitchFamily="34" charset="0"/>
              </a:rPr>
              <a:t>Cadre stratégique en matière de l’Energie </a:t>
            </a:r>
          </a:p>
        </p:txBody>
      </p:sp>
    </p:spTree>
    <p:extLst>
      <p:ext uri="{BB962C8B-B14F-4D97-AF65-F5344CB8AC3E}">
        <p14:creationId xmlns:p14="http://schemas.microsoft.com/office/powerpoint/2010/main" val="3588234535"/>
      </p:ext>
    </p:extLst>
  </p:cSld>
  <p:clrMapOvr>
    <a:masterClrMapping/>
  </p:clrMapOvr>
  <p:transition spd="slow">
    <p:wipe/>
  </p:transition>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761405" y="601861"/>
            <a:ext cx="10766465" cy="679847"/>
          </a:xfrm>
          <a:prstGeom prst="rect">
            <a:avLst/>
          </a:prstGeom>
          <a:noFill/>
          <a:ln/>
        </p:spPr>
        <p:txBody>
          <a:bodyPr wrap="none" lIns="0" tIns="0" rIns="0" bIns="0" rtlCol="0" anchor="t"/>
          <a:lstStyle/>
          <a:p>
            <a:pPr marL="0" indent="0" algn="l">
              <a:lnSpc>
                <a:spcPts val="5350"/>
              </a:lnSpc>
              <a:buNone/>
            </a:pPr>
            <a:r>
              <a:rPr lang="en-US" sz="4250" dirty="0">
                <a:solidFill>
                  <a:srgbClr val="161613"/>
                </a:solidFill>
                <a:latin typeface="DM Sans Medium" pitchFamily="34" charset="0"/>
                <a:ea typeface="DM Sans Medium" pitchFamily="34" charset="-122"/>
                <a:cs typeface="DM Sans Medium" pitchFamily="34" charset="-120"/>
              </a:rPr>
              <a:t>Cadre Politique, Juridique et Institutionnel</a:t>
            </a:r>
            <a:endParaRPr lang="en-US" sz="4250" dirty="0"/>
          </a:p>
        </p:txBody>
      </p:sp>
      <p:sp>
        <p:nvSpPr>
          <p:cNvPr id="3" name="Text 1"/>
          <p:cNvSpPr/>
          <p:nvPr/>
        </p:nvSpPr>
        <p:spPr>
          <a:xfrm>
            <a:off x="761405" y="1716762"/>
            <a:ext cx="13107591" cy="1392079"/>
          </a:xfrm>
          <a:prstGeom prst="rect">
            <a:avLst/>
          </a:prstGeom>
          <a:noFill/>
          <a:ln/>
        </p:spPr>
        <p:txBody>
          <a:bodyPr wrap="square" lIns="0" tIns="0" rIns="0" bIns="0" rtlCol="0" anchor="t"/>
          <a:lstStyle/>
          <a:p>
            <a:pPr marL="0" indent="0" algn="l">
              <a:lnSpc>
                <a:spcPts val="2700"/>
              </a:lnSpc>
              <a:buNone/>
            </a:pPr>
            <a:r>
              <a:rPr lang="en-US" sz="1700" dirty="0">
                <a:solidFill>
                  <a:srgbClr val="161613"/>
                </a:solidFill>
                <a:latin typeface="Inter" pitchFamily="34" charset="0"/>
                <a:ea typeface="Inter" pitchFamily="34" charset="-122"/>
                <a:cs typeface="Inter" pitchFamily="34" charset="-120"/>
              </a:rPr>
              <a:t>La RDC a ratifié les principales conventions internationales sur l'égalité des genres et l'autonomisation des femmes, notamment la CEDAW en 1986. Le pays a adopté un ensemble d'instruments juridiques pour promouvoir l'égalité des genres, incluant la Constitution (2006), la Stratégie nationale de lutte contre les violences basées sur le genre (2009) et la Loi contre les violences sexuelles (2006).</a:t>
            </a:r>
            <a:endParaRPr lang="en-US" sz="1700" dirty="0"/>
          </a:p>
        </p:txBody>
      </p:sp>
      <p:sp>
        <p:nvSpPr>
          <p:cNvPr id="4" name="Text 2"/>
          <p:cNvSpPr/>
          <p:nvPr/>
        </p:nvSpPr>
        <p:spPr>
          <a:xfrm>
            <a:off x="761405" y="3353514"/>
            <a:ext cx="13107591" cy="1044059"/>
          </a:xfrm>
          <a:prstGeom prst="rect">
            <a:avLst/>
          </a:prstGeom>
          <a:noFill/>
          <a:ln/>
        </p:spPr>
        <p:txBody>
          <a:bodyPr wrap="square" lIns="0" tIns="0" rIns="0" bIns="0" rtlCol="0" anchor="t"/>
          <a:lstStyle/>
          <a:p>
            <a:pPr marL="0" indent="0" algn="l">
              <a:lnSpc>
                <a:spcPts val="2700"/>
              </a:lnSpc>
              <a:buNone/>
            </a:pPr>
            <a:r>
              <a:rPr lang="en-US" sz="1700" dirty="0">
                <a:solidFill>
                  <a:srgbClr val="161613"/>
                </a:solidFill>
                <a:latin typeface="Inter" pitchFamily="34" charset="0"/>
                <a:ea typeface="Inter" pitchFamily="34" charset="-122"/>
                <a:cs typeface="Inter" pitchFamily="34" charset="-120"/>
              </a:rPr>
              <a:t>Des réformes juridiques importantes ont eu lieu ces dernières années, notamment le Code de la famille de 2016 qui a supprimé diverses dispositions discriminatoires, permettant aux femmes mariées un accès indépendant au financement et aux droits de propriété.</a:t>
            </a:r>
            <a:endParaRPr lang="en-US" sz="1700" dirty="0"/>
          </a:p>
        </p:txBody>
      </p:sp>
      <p:sp>
        <p:nvSpPr>
          <p:cNvPr id="5" name="Shape 3"/>
          <p:cNvSpPr/>
          <p:nvPr/>
        </p:nvSpPr>
        <p:spPr>
          <a:xfrm>
            <a:off x="761405" y="4642247"/>
            <a:ext cx="4224218" cy="2985492"/>
          </a:xfrm>
          <a:prstGeom prst="roundRect">
            <a:avLst>
              <a:gd name="adj" fmla="val 1093"/>
            </a:avLst>
          </a:prstGeom>
          <a:solidFill>
            <a:srgbClr val="EDEBE3"/>
          </a:solidFill>
          <a:ln/>
        </p:spPr>
        <p:txBody>
          <a:bodyPr/>
          <a:lstStyle/>
          <a:p>
            <a:endParaRPr lang="fr-CD"/>
          </a:p>
        </p:txBody>
      </p:sp>
      <p:sp>
        <p:nvSpPr>
          <p:cNvPr id="6" name="Text 4"/>
          <p:cNvSpPr/>
          <p:nvPr/>
        </p:nvSpPr>
        <p:spPr>
          <a:xfrm>
            <a:off x="978932" y="4859774"/>
            <a:ext cx="3789164" cy="679847"/>
          </a:xfrm>
          <a:prstGeom prst="rect">
            <a:avLst/>
          </a:prstGeom>
          <a:noFill/>
          <a:ln/>
        </p:spPr>
        <p:txBody>
          <a:bodyPr wrap="square" lIns="0" tIns="0" rIns="0" bIns="0" rtlCol="0" anchor="t"/>
          <a:lstStyle/>
          <a:p>
            <a:pPr marL="0" indent="0" algn="l">
              <a:lnSpc>
                <a:spcPts val="2650"/>
              </a:lnSpc>
              <a:buNone/>
            </a:pPr>
            <a:r>
              <a:rPr lang="en-US" sz="2100" dirty="0">
                <a:solidFill>
                  <a:srgbClr val="161613"/>
                </a:solidFill>
                <a:latin typeface="DM Sans Medium" pitchFamily="34" charset="0"/>
                <a:ea typeface="DM Sans Medium" pitchFamily="34" charset="-122"/>
                <a:cs typeface="DM Sans Medium" pitchFamily="34" charset="-120"/>
              </a:rPr>
              <a:t>Ministère du Genre, Famille et Enfant</a:t>
            </a:r>
            <a:endParaRPr lang="en-US" sz="2100" dirty="0"/>
          </a:p>
        </p:txBody>
      </p:sp>
      <p:sp>
        <p:nvSpPr>
          <p:cNvPr id="7" name="Text 5"/>
          <p:cNvSpPr/>
          <p:nvPr/>
        </p:nvSpPr>
        <p:spPr>
          <a:xfrm>
            <a:off x="978932" y="5670113"/>
            <a:ext cx="3789164" cy="1740098"/>
          </a:xfrm>
          <a:prstGeom prst="rect">
            <a:avLst/>
          </a:prstGeom>
          <a:noFill/>
          <a:ln/>
        </p:spPr>
        <p:txBody>
          <a:bodyPr wrap="square" lIns="0" tIns="0" rIns="0" bIns="0" rtlCol="0" anchor="t"/>
          <a:lstStyle/>
          <a:p>
            <a:pPr marL="0" indent="0" algn="l">
              <a:lnSpc>
                <a:spcPts val="2700"/>
              </a:lnSpc>
              <a:buNone/>
            </a:pPr>
            <a:r>
              <a:rPr lang="en-US" sz="1700" dirty="0">
                <a:solidFill>
                  <a:srgbClr val="161613"/>
                </a:solidFill>
                <a:latin typeface="Inter" pitchFamily="34" charset="0"/>
                <a:ea typeface="Inter" pitchFamily="34" charset="-122"/>
                <a:cs typeface="Inter" pitchFamily="34" charset="-120"/>
              </a:rPr>
              <a:t>Principal organe gouvernemental chargé de l'égalité des genres, avec des "cellules genre" créées dans chaque ministère et agence gouvernementale.</a:t>
            </a:r>
            <a:endParaRPr lang="en-US" sz="1700" dirty="0"/>
          </a:p>
        </p:txBody>
      </p:sp>
      <p:sp>
        <p:nvSpPr>
          <p:cNvPr id="8" name="Shape 6"/>
          <p:cNvSpPr/>
          <p:nvPr/>
        </p:nvSpPr>
        <p:spPr>
          <a:xfrm>
            <a:off x="5203150" y="4642247"/>
            <a:ext cx="4224218" cy="2985492"/>
          </a:xfrm>
          <a:prstGeom prst="roundRect">
            <a:avLst>
              <a:gd name="adj" fmla="val 1093"/>
            </a:avLst>
          </a:prstGeom>
          <a:solidFill>
            <a:srgbClr val="EDEBE3"/>
          </a:solidFill>
          <a:ln/>
        </p:spPr>
        <p:txBody>
          <a:bodyPr/>
          <a:lstStyle/>
          <a:p>
            <a:endParaRPr lang="fr-CD"/>
          </a:p>
        </p:txBody>
      </p:sp>
      <p:sp>
        <p:nvSpPr>
          <p:cNvPr id="9" name="Text 7"/>
          <p:cNvSpPr/>
          <p:nvPr/>
        </p:nvSpPr>
        <p:spPr>
          <a:xfrm>
            <a:off x="5420678" y="4859774"/>
            <a:ext cx="3789164" cy="679847"/>
          </a:xfrm>
          <a:prstGeom prst="rect">
            <a:avLst/>
          </a:prstGeom>
          <a:noFill/>
          <a:ln/>
        </p:spPr>
        <p:txBody>
          <a:bodyPr wrap="square" lIns="0" tIns="0" rIns="0" bIns="0" rtlCol="0" anchor="t"/>
          <a:lstStyle/>
          <a:p>
            <a:pPr marL="0" indent="0" algn="l">
              <a:lnSpc>
                <a:spcPts val="2650"/>
              </a:lnSpc>
              <a:buNone/>
            </a:pPr>
            <a:r>
              <a:rPr lang="en-US" sz="2100" dirty="0">
                <a:solidFill>
                  <a:srgbClr val="161613"/>
                </a:solidFill>
                <a:latin typeface="DM Sans Medium" pitchFamily="34" charset="0"/>
                <a:ea typeface="DM Sans Medium" pitchFamily="34" charset="-122"/>
                <a:cs typeface="DM Sans Medium" pitchFamily="34" charset="-120"/>
              </a:rPr>
              <a:t>Cellule Genre, Énergie et Développement</a:t>
            </a:r>
            <a:endParaRPr lang="en-US" sz="2100" dirty="0"/>
          </a:p>
        </p:txBody>
      </p:sp>
      <p:sp>
        <p:nvSpPr>
          <p:cNvPr id="10" name="Text 8"/>
          <p:cNvSpPr/>
          <p:nvPr/>
        </p:nvSpPr>
        <p:spPr>
          <a:xfrm>
            <a:off x="5420678" y="5670113"/>
            <a:ext cx="3789164" cy="1740098"/>
          </a:xfrm>
          <a:prstGeom prst="rect">
            <a:avLst/>
          </a:prstGeom>
          <a:noFill/>
          <a:ln/>
        </p:spPr>
        <p:txBody>
          <a:bodyPr wrap="square" lIns="0" tIns="0" rIns="0" bIns="0" rtlCol="0" anchor="t"/>
          <a:lstStyle/>
          <a:p>
            <a:pPr marL="0" indent="0" algn="l">
              <a:lnSpc>
                <a:spcPts val="2700"/>
              </a:lnSpc>
              <a:buNone/>
            </a:pPr>
            <a:r>
              <a:rPr lang="en-US" sz="1700" dirty="0">
                <a:solidFill>
                  <a:srgbClr val="161613"/>
                </a:solidFill>
                <a:latin typeface="Inter" pitchFamily="34" charset="0"/>
                <a:ea typeface="Inter" pitchFamily="34" charset="-122"/>
                <a:cs typeface="Inter" pitchFamily="34" charset="-120"/>
              </a:rPr>
              <a:t>Organe gouvernemental chargé d'intégrer le genre dans le secteur énergétique, relevant du Ministère des Ressources Hydrauliques et de l'Électricité.</a:t>
            </a:r>
            <a:endParaRPr lang="en-US" sz="1700" dirty="0"/>
          </a:p>
        </p:txBody>
      </p:sp>
      <p:sp>
        <p:nvSpPr>
          <p:cNvPr id="11" name="Shape 9"/>
          <p:cNvSpPr/>
          <p:nvPr/>
        </p:nvSpPr>
        <p:spPr>
          <a:xfrm>
            <a:off x="9644896" y="4642247"/>
            <a:ext cx="4224218" cy="2985492"/>
          </a:xfrm>
          <a:prstGeom prst="roundRect">
            <a:avLst>
              <a:gd name="adj" fmla="val 1093"/>
            </a:avLst>
          </a:prstGeom>
          <a:solidFill>
            <a:srgbClr val="EDEBE3"/>
          </a:solidFill>
          <a:ln/>
        </p:spPr>
        <p:txBody>
          <a:bodyPr/>
          <a:lstStyle/>
          <a:p>
            <a:endParaRPr lang="fr-CD"/>
          </a:p>
        </p:txBody>
      </p:sp>
      <p:sp>
        <p:nvSpPr>
          <p:cNvPr id="12" name="Text 10"/>
          <p:cNvSpPr/>
          <p:nvPr/>
        </p:nvSpPr>
        <p:spPr>
          <a:xfrm>
            <a:off x="9862423" y="4859774"/>
            <a:ext cx="2719507" cy="339923"/>
          </a:xfrm>
          <a:prstGeom prst="rect">
            <a:avLst/>
          </a:prstGeom>
          <a:noFill/>
          <a:ln/>
        </p:spPr>
        <p:txBody>
          <a:bodyPr wrap="none" lIns="0" tIns="0" rIns="0" bIns="0" rtlCol="0" anchor="t"/>
          <a:lstStyle/>
          <a:p>
            <a:pPr marL="0" indent="0" algn="l">
              <a:lnSpc>
                <a:spcPts val="2650"/>
              </a:lnSpc>
              <a:buNone/>
            </a:pPr>
            <a:r>
              <a:rPr lang="en-US" sz="2100" dirty="0">
                <a:solidFill>
                  <a:srgbClr val="161613"/>
                </a:solidFill>
                <a:latin typeface="DM Sans Medium" pitchFamily="34" charset="0"/>
                <a:ea typeface="DM Sans Medium" pitchFamily="34" charset="-122"/>
                <a:cs typeface="DM Sans Medium" pitchFamily="34" charset="-120"/>
              </a:rPr>
              <a:t>ANSER</a:t>
            </a:r>
            <a:endParaRPr lang="en-US" sz="2100" dirty="0"/>
          </a:p>
        </p:txBody>
      </p:sp>
      <p:sp>
        <p:nvSpPr>
          <p:cNvPr id="13" name="Text 11"/>
          <p:cNvSpPr/>
          <p:nvPr/>
        </p:nvSpPr>
        <p:spPr>
          <a:xfrm>
            <a:off x="9862423" y="5330190"/>
            <a:ext cx="3789164" cy="1740098"/>
          </a:xfrm>
          <a:prstGeom prst="rect">
            <a:avLst/>
          </a:prstGeom>
          <a:noFill/>
          <a:ln/>
        </p:spPr>
        <p:txBody>
          <a:bodyPr wrap="square" lIns="0" tIns="0" rIns="0" bIns="0" rtlCol="0" anchor="t"/>
          <a:lstStyle/>
          <a:p>
            <a:pPr marL="0" indent="0" algn="l">
              <a:lnSpc>
                <a:spcPts val="2700"/>
              </a:lnSpc>
              <a:buNone/>
            </a:pPr>
            <a:r>
              <a:rPr lang="en-US" sz="1700" dirty="0">
                <a:solidFill>
                  <a:srgbClr val="161613"/>
                </a:solidFill>
                <a:latin typeface="Inter" pitchFamily="34" charset="0"/>
                <a:ea typeface="Inter" pitchFamily="34" charset="-122"/>
                <a:cs typeface="Inter" pitchFamily="34" charset="-120"/>
              </a:rPr>
              <a:t>L'Agence Nationale d'Électrification et des Services Énergétiques en milieu Rural et Péri-urbain, qui a adopté sa Stratégie Genre et son Plan d'Action Genre en 2022.</a:t>
            </a:r>
            <a:endParaRPr lang="en-US" sz="17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1A4FAC-4A34-D3D1-734B-0333FE275AB2}"/>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DC597816-9FC6-EC13-3F13-699EC8B64813}"/>
              </a:ext>
            </a:extLst>
          </p:cNvPr>
          <p:cNvPicPr>
            <a:picLocks noChangeAspect="1"/>
          </p:cNvPicPr>
          <p:nvPr/>
        </p:nvPicPr>
        <p:blipFill>
          <a:blip r:embed="rId3"/>
          <a:stretch>
            <a:fillRect/>
          </a:stretch>
        </p:blipFill>
        <p:spPr>
          <a:xfrm>
            <a:off x="9144000" y="0"/>
            <a:ext cx="5486400" cy="8229600"/>
          </a:xfrm>
          <a:prstGeom prst="rect">
            <a:avLst/>
          </a:prstGeom>
        </p:spPr>
      </p:pic>
      <p:sp>
        <p:nvSpPr>
          <p:cNvPr id="3" name="Text 0">
            <a:extLst>
              <a:ext uri="{FF2B5EF4-FFF2-40B4-BE49-F238E27FC236}">
                <a16:creationId xmlns:a16="http://schemas.microsoft.com/office/drawing/2014/main" id="{AAD2AC4D-0274-1688-7E55-97FA96167FAD}"/>
              </a:ext>
            </a:extLst>
          </p:cNvPr>
          <p:cNvSpPr/>
          <p:nvPr/>
        </p:nvSpPr>
        <p:spPr>
          <a:xfrm>
            <a:off x="758666" y="768310"/>
            <a:ext cx="7626667" cy="2032397"/>
          </a:xfrm>
          <a:prstGeom prst="rect">
            <a:avLst/>
          </a:prstGeom>
          <a:noFill/>
          <a:ln/>
        </p:spPr>
        <p:txBody>
          <a:bodyPr wrap="square" lIns="0" tIns="0" rIns="0" bIns="0" rtlCol="0" anchor="t"/>
          <a:lstStyle/>
          <a:p>
            <a:pPr>
              <a:lnSpc>
                <a:spcPts val="5300"/>
              </a:lnSpc>
            </a:pPr>
            <a:r>
              <a:rPr lang="fr-CD" sz="4400" b="1" dirty="0"/>
              <a:t>Partenariats et Collaborations</a:t>
            </a:r>
            <a:endParaRPr lang="fr-CD" sz="4400" dirty="0"/>
          </a:p>
          <a:p>
            <a:pPr marL="0" indent="0" algn="l">
              <a:lnSpc>
                <a:spcPts val="5300"/>
              </a:lnSpc>
              <a:buNone/>
            </a:pPr>
            <a:endParaRPr lang="en-US" sz="4250" dirty="0"/>
          </a:p>
        </p:txBody>
      </p:sp>
      <p:sp>
        <p:nvSpPr>
          <p:cNvPr id="5" name="Text 2">
            <a:extLst>
              <a:ext uri="{FF2B5EF4-FFF2-40B4-BE49-F238E27FC236}">
                <a16:creationId xmlns:a16="http://schemas.microsoft.com/office/drawing/2014/main" id="{84E5DB0F-7984-45D1-7B98-FAC948C74A16}"/>
              </a:ext>
            </a:extLst>
          </p:cNvPr>
          <p:cNvSpPr/>
          <p:nvPr/>
        </p:nvSpPr>
        <p:spPr>
          <a:xfrm>
            <a:off x="758666" y="1660358"/>
            <a:ext cx="7626667" cy="4355431"/>
          </a:xfrm>
          <a:prstGeom prst="rect">
            <a:avLst/>
          </a:prstGeom>
          <a:noFill/>
          <a:ln/>
        </p:spPr>
        <p:txBody>
          <a:bodyPr wrap="square" lIns="0" tIns="0" rIns="0" bIns="0" rtlCol="0" anchor="t"/>
          <a:lstStyle/>
          <a:p>
            <a:pPr lvl="0"/>
            <a:endParaRPr lang="fr-CD" sz="2800" b="1" dirty="0"/>
          </a:p>
          <a:p>
            <a:pPr lvl="0"/>
            <a:r>
              <a:rPr lang="fr-CD" sz="2800" b="1" dirty="0"/>
              <a:t>FONAREDD</a:t>
            </a:r>
            <a:r>
              <a:rPr lang="fr-CD" sz="2800" dirty="0"/>
              <a:t> : Le Fonds National REDD+ soutient des initiatives visant à réduire la déforestation, incluant des projets d'énergie propre sensibles au genre.</a:t>
            </a:r>
          </a:p>
          <a:p>
            <a:pPr lvl="0"/>
            <a:endParaRPr lang="fr-CD" sz="2800" b="1" dirty="0"/>
          </a:p>
          <a:p>
            <a:pPr lvl="0"/>
            <a:r>
              <a:rPr lang="fr-CD" sz="2800" b="1" dirty="0"/>
              <a:t>ONG et Société Civile</a:t>
            </a:r>
            <a:r>
              <a:rPr lang="fr-CD" sz="2800" dirty="0"/>
              <a:t> : Des organisations  sont soutenues et mènent des campagnes de sensibilisation sur l'importance des foyers améliorés et du GPL, ciblant spécifiquement les femmes. </a:t>
            </a:r>
          </a:p>
        </p:txBody>
      </p:sp>
    </p:spTree>
    <p:extLst>
      <p:ext uri="{BB962C8B-B14F-4D97-AF65-F5344CB8AC3E}">
        <p14:creationId xmlns:p14="http://schemas.microsoft.com/office/powerpoint/2010/main" val="1074557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491AC-42A5-D6FD-5CB6-26D76A327B80}"/>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FC76B608-FDD2-D0BE-3EC5-7537C9B8D552}"/>
              </a:ext>
            </a:extLst>
          </p:cNvPr>
          <p:cNvPicPr>
            <a:picLocks noChangeAspect="1"/>
          </p:cNvPicPr>
          <p:nvPr/>
        </p:nvPicPr>
        <p:blipFill>
          <a:blip r:embed="rId3"/>
          <a:stretch>
            <a:fillRect/>
          </a:stretch>
        </p:blipFill>
        <p:spPr>
          <a:xfrm>
            <a:off x="9144000" y="0"/>
            <a:ext cx="5486400" cy="8229600"/>
          </a:xfrm>
          <a:prstGeom prst="rect">
            <a:avLst/>
          </a:prstGeom>
        </p:spPr>
      </p:pic>
      <p:sp>
        <p:nvSpPr>
          <p:cNvPr id="3" name="Text 0">
            <a:extLst>
              <a:ext uri="{FF2B5EF4-FFF2-40B4-BE49-F238E27FC236}">
                <a16:creationId xmlns:a16="http://schemas.microsoft.com/office/drawing/2014/main" id="{8406BD37-DC2B-51EB-90B2-724EE9C6AA69}"/>
              </a:ext>
            </a:extLst>
          </p:cNvPr>
          <p:cNvSpPr/>
          <p:nvPr/>
        </p:nvSpPr>
        <p:spPr>
          <a:xfrm>
            <a:off x="758666" y="768310"/>
            <a:ext cx="7626667" cy="2032397"/>
          </a:xfrm>
          <a:prstGeom prst="rect">
            <a:avLst/>
          </a:prstGeom>
          <a:noFill/>
          <a:ln/>
        </p:spPr>
        <p:txBody>
          <a:bodyPr wrap="square" lIns="0" tIns="0" rIns="0" bIns="0" rtlCol="0" anchor="t"/>
          <a:lstStyle/>
          <a:p>
            <a:pPr>
              <a:lnSpc>
                <a:spcPts val="5300"/>
              </a:lnSpc>
            </a:pPr>
            <a:r>
              <a:rPr lang="fr-CD" sz="4400" b="1" dirty="0"/>
              <a:t>Résultats </a:t>
            </a:r>
            <a:endParaRPr lang="fr-CD" sz="4400" dirty="0"/>
          </a:p>
          <a:p>
            <a:pPr marL="0" indent="0" algn="l">
              <a:lnSpc>
                <a:spcPts val="5300"/>
              </a:lnSpc>
              <a:buNone/>
            </a:pPr>
            <a:endParaRPr lang="en-US" sz="4250" dirty="0"/>
          </a:p>
        </p:txBody>
      </p:sp>
      <p:sp>
        <p:nvSpPr>
          <p:cNvPr id="5" name="Text 2">
            <a:extLst>
              <a:ext uri="{FF2B5EF4-FFF2-40B4-BE49-F238E27FC236}">
                <a16:creationId xmlns:a16="http://schemas.microsoft.com/office/drawing/2014/main" id="{E6AD2B1E-A331-E96B-DED1-7A266DAAC09A}"/>
              </a:ext>
            </a:extLst>
          </p:cNvPr>
          <p:cNvSpPr/>
          <p:nvPr/>
        </p:nvSpPr>
        <p:spPr>
          <a:xfrm rot="1104982">
            <a:off x="758666" y="1179095"/>
            <a:ext cx="8180797" cy="6136105"/>
          </a:xfrm>
          <a:prstGeom prst="rect">
            <a:avLst/>
          </a:prstGeom>
          <a:noFill/>
          <a:ln/>
        </p:spPr>
        <p:txBody>
          <a:bodyPr wrap="square" lIns="0" tIns="0" rIns="0" bIns="0" rtlCol="0" anchor="t"/>
          <a:lstStyle/>
          <a:p>
            <a:pPr lvl="0"/>
            <a:endParaRPr lang="fr-CD" sz="2800" b="1" dirty="0"/>
          </a:p>
          <a:p>
            <a:endParaRPr lang="fr-CD" sz="2800" b="1" dirty="0"/>
          </a:p>
          <a:p>
            <a:endParaRPr lang="fr-CD" sz="2800" b="1" dirty="0"/>
          </a:p>
          <a:p>
            <a:r>
              <a:rPr lang="fr-CD" sz="2800" b="1" dirty="0"/>
              <a:t>Autonomisation Économique des Femmes</a:t>
            </a:r>
            <a:endParaRPr lang="fr-CD" sz="2800" dirty="0"/>
          </a:p>
          <a:p>
            <a:pPr lvl="0"/>
            <a:r>
              <a:rPr lang="fr-CD" sz="2800" b="1" dirty="0"/>
              <a:t>Nombre d’emplois</a:t>
            </a:r>
            <a:r>
              <a:rPr lang="fr-CD" sz="2800" dirty="0"/>
              <a:t> : ( en appui à l'entrepreneuriat féminin dans le secteur de l'énergie propre) .</a:t>
            </a:r>
          </a:p>
          <a:p>
            <a:pPr lvl="0"/>
            <a:r>
              <a:rPr lang="fr-CD" sz="2800" b="1" dirty="0"/>
              <a:t>Taux d’Accès au Financement (</a:t>
            </a:r>
            <a:r>
              <a:rPr lang="fr-CD" sz="2800" dirty="0"/>
              <a:t> Facilitation de l'accès des femmes aux crédits pour développer des activités liées à l'énergie).</a:t>
            </a:r>
          </a:p>
          <a:p>
            <a:endParaRPr lang="fr-CD" sz="2800" b="1" dirty="0"/>
          </a:p>
        </p:txBody>
      </p:sp>
    </p:spTree>
    <p:extLst>
      <p:ext uri="{BB962C8B-B14F-4D97-AF65-F5344CB8AC3E}">
        <p14:creationId xmlns:p14="http://schemas.microsoft.com/office/powerpoint/2010/main" val="34002453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540C37-F46C-4988-235E-A2BAB1EDB01B}"/>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71214F39-E9A6-D25D-7FDA-E954E073F7B2}"/>
              </a:ext>
            </a:extLst>
          </p:cNvPr>
          <p:cNvPicPr>
            <a:picLocks noChangeAspect="1"/>
          </p:cNvPicPr>
          <p:nvPr/>
        </p:nvPicPr>
        <p:blipFill>
          <a:blip r:embed="rId3"/>
          <a:stretch>
            <a:fillRect/>
          </a:stretch>
        </p:blipFill>
        <p:spPr>
          <a:xfrm>
            <a:off x="9144000" y="0"/>
            <a:ext cx="5486400" cy="8229600"/>
          </a:xfrm>
          <a:prstGeom prst="rect">
            <a:avLst/>
          </a:prstGeom>
        </p:spPr>
      </p:pic>
      <p:sp>
        <p:nvSpPr>
          <p:cNvPr id="3" name="Text 0">
            <a:extLst>
              <a:ext uri="{FF2B5EF4-FFF2-40B4-BE49-F238E27FC236}">
                <a16:creationId xmlns:a16="http://schemas.microsoft.com/office/drawing/2014/main" id="{DFEC551F-FDE1-F678-2ADE-8505FF128BB3}"/>
              </a:ext>
            </a:extLst>
          </p:cNvPr>
          <p:cNvSpPr/>
          <p:nvPr/>
        </p:nvSpPr>
        <p:spPr>
          <a:xfrm>
            <a:off x="758666" y="768310"/>
            <a:ext cx="7626667" cy="2032397"/>
          </a:xfrm>
          <a:prstGeom prst="rect">
            <a:avLst/>
          </a:prstGeom>
          <a:noFill/>
          <a:ln/>
        </p:spPr>
        <p:txBody>
          <a:bodyPr wrap="square" lIns="0" tIns="0" rIns="0" bIns="0" rtlCol="0" anchor="t"/>
          <a:lstStyle/>
          <a:p>
            <a:pPr>
              <a:lnSpc>
                <a:spcPts val="5300"/>
              </a:lnSpc>
            </a:pPr>
            <a:r>
              <a:rPr lang="fr-CD" sz="4400" b="1" dirty="0"/>
              <a:t>Résultats </a:t>
            </a:r>
            <a:endParaRPr lang="fr-CD" sz="4400" dirty="0"/>
          </a:p>
          <a:p>
            <a:pPr marL="0" indent="0" algn="l">
              <a:lnSpc>
                <a:spcPts val="5300"/>
              </a:lnSpc>
              <a:buNone/>
            </a:pPr>
            <a:endParaRPr lang="en-US" sz="4250" dirty="0"/>
          </a:p>
        </p:txBody>
      </p:sp>
      <p:sp>
        <p:nvSpPr>
          <p:cNvPr id="5" name="Text 2">
            <a:extLst>
              <a:ext uri="{FF2B5EF4-FFF2-40B4-BE49-F238E27FC236}">
                <a16:creationId xmlns:a16="http://schemas.microsoft.com/office/drawing/2014/main" id="{9E7CEA80-1EDA-6AE2-BDED-1109CB6929E4}"/>
              </a:ext>
            </a:extLst>
          </p:cNvPr>
          <p:cNvSpPr/>
          <p:nvPr/>
        </p:nvSpPr>
        <p:spPr>
          <a:xfrm rot="1167098">
            <a:off x="758666" y="1973179"/>
            <a:ext cx="7771723" cy="5342021"/>
          </a:xfrm>
          <a:prstGeom prst="rect">
            <a:avLst/>
          </a:prstGeom>
          <a:noFill/>
          <a:ln/>
        </p:spPr>
        <p:txBody>
          <a:bodyPr wrap="square" lIns="0" tIns="0" rIns="0" bIns="0" rtlCol="0" anchor="t"/>
          <a:lstStyle/>
          <a:p>
            <a:pPr lvl="0"/>
            <a:endParaRPr lang="fr-CD" sz="2800" b="1" dirty="0"/>
          </a:p>
          <a:p>
            <a:endParaRPr lang="fr-CD" sz="2800" b="1" dirty="0"/>
          </a:p>
          <a:p>
            <a:endParaRPr lang="fr-CD" sz="2800" b="1" dirty="0"/>
          </a:p>
          <a:p>
            <a:r>
              <a:rPr lang="fr-CD" sz="2800" b="1" dirty="0"/>
              <a:t>Accès à l'Eau Potable et Sécurité</a:t>
            </a:r>
            <a:endParaRPr lang="fr-CD" sz="2800" dirty="0"/>
          </a:p>
          <a:p>
            <a:pPr lvl="0"/>
            <a:r>
              <a:rPr lang="fr-CD" sz="2800" b="1" dirty="0"/>
              <a:t>Installation de Forages</a:t>
            </a:r>
            <a:r>
              <a:rPr lang="fr-CD" sz="2800" dirty="0"/>
              <a:t> : Réduction du temps et des risques associés à la collecte de l'eau.</a:t>
            </a:r>
          </a:p>
          <a:p>
            <a:pPr lvl="0"/>
            <a:r>
              <a:rPr lang="fr-CD" sz="2800" b="1" dirty="0"/>
              <a:t>Éclairage Public</a:t>
            </a:r>
            <a:r>
              <a:rPr lang="fr-CD" sz="2800" dirty="0"/>
              <a:t> : Amélioration de la sécurité des femmes grâce à un meilleur éclairage dans les zones publiques.</a:t>
            </a:r>
          </a:p>
          <a:p>
            <a:endParaRPr lang="fr-CD" sz="2800" b="1" dirty="0"/>
          </a:p>
        </p:txBody>
      </p:sp>
      <p:pic>
        <p:nvPicPr>
          <p:cNvPr id="6" name="Image 5">
            <a:extLst>
              <a:ext uri="{FF2B5EF4-FFF2-40B4-BE49-F238E27FC236}">
                <a16:creationId xmlns:a16="http://schemas.microsoft.com/office/drawing/2014/main" id="{3948A7F9-6526-C818-BEF2-8B0C57B20BD3}"/>
              </a:ext>
            </a:extLst>
          </p:cNvPr>
          <p:cNvPicPr>
            <a:picLocks noChangeAspect="1"/>
          </p:cNvPicPr>
          <p:nvPr/>
        </p:nvPicPr>
        <p:blipFill>
          <a:blip r:embed="rId4"/>
          <a:stretch>
            <a:fillRect/>
          </a:stretch>
        </p:blipFill>
        <p:spPr>
          <a:xfrm>
            <a:off x="9144000" y="0"/>
            <a:ext cx="5486399" cy="7398003"/>
          </a:xfrm>
          <a:prstGeom prst="rect">
            <a:avLst/>
          </a:prstGeom>
        </p:spPr>
      </p:pic>
    </p:spTree>
    <p:extLst>
      <p:ext uri="{BB962C8B-B14F-4D97-AF65-F5344CB8AC3E}">
        <p14:creationId xmlns:p14="http://schemas.microsoft.com/office/powerpoint/2010/main" val="21520493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3F6EF-1DF9-A2C1-0F4D-CF5FED6A2D4D}"/>
            </a:ext>
          </a:extLst>
        </p:cNvPr>
        <p:cNvGrpSpPr/>
        <p:nvPr/>
      </p:nvGrpSpPr>
      <p:grpSpPr>
        <a:xfrm>
          <a:off x="0" y="0"/>
          <a:ext cx="0" cy="0"/>
          <a:chOff x="0" y="0"/>
          <a:chExt cx="0" cy="0"/>
        </a:xfrm>
      </p:grpSpPr>
      <p:pic>
        <p:nvPicPr>
          <p:cNvPr id="2" name="Image 0" descr="preencoded.png">
            <a:extLst>
              <a:ext uri="{FF2B5EF4-FFF2-40B4-BE49-F238E27FC236}">
                <a16:creationId xmlns:a16="http://schemas.microsoft.com/office/drawing/2014/main" id="{9C3C6353-12B1-9F1E-90B3-45BEB62B576E}"/>
              </a:ext>
            </a:extLst>
          </p:cNvPr>
          <p:cNvPicPr>
            <a:picLocks noChangeAspect="1"/>
          </p:cNvPicPr>
          <p:nvPr/>
        </p:nvPicPr>
        <p:blipFill>
          <a:blip r:embed="rId3"/>
          <a:stretch>
            <a:fillRect/>
          </a:stretch>
        </p:blipFill>
        <p:spPr>
          <a:xfrm>
            <a:off x="12041954" y="1371600"/>
            <a:ext cx="2588445" cy="6858000"/>
          </a:xfrm>
          <a:prstGeom prst="rect">
            <a:avLst/>
          </a:prstGeom>
        </p:spPr>
      </p:pic>
      <p:sp>
        <p:nvSpPr>
          <p:cNvPr id="3" name="Text 0">
            <a:extLst>
              <a:ext uri="{FF2B5EF4-FFF2-40B4-BE49-F238E27FC236}">
                <a16:creationId xmlns:a16="http://schemas.microsoft.com/office/drawing/2014/main" id="{EE6D3D40-5F04-FC09-D517-320925804DCF}"/>
              </a:ext>
            </a:extLst>
          </p:cNvPr>
          <p:cNvSpPr/>
          <p:nvPr/>
        </p:nvSpPr>
        <p:spPr>
          <a:xfrm>
            <a:off x="758666" y="768310"/>
            <a:ext cx="7626667" cy="2032397"/>
          </a:xfrm>
          <a:prstGeom prst="rect">
            <a:avLst/>
          </a:prstGeom>
          <a:noFill/>
          <a:ln/>
        </p:spPr>
        <p:txBody>
          <a:bodyPr wrap="square" lIns="0" tIns="0" rIns="0" bIns="0" rtlCol="0" anchor="t"/>
          <a:lstStyle/>
          <a:p>
            <a:pPr>
              <a:lnSpc>
                <a:spcPts val="5300"/>
              </a:lnSpc>
            </a:pPr>
            <a:r>
              <a:rPr lang="fr-CD" sz="4400" b="1" dirty="0"/>
              <a:t>Résultats </a:t>
            </a:r>
            <a:endParaRPr lang="fr-CD" sz="4400" dirty="0"/>
          </a:p>
          <a:p>
            <a:pPr marL="0" indent="0" algn="l">
              <a:lnSpc>
                <a:spcPts val="5300"/>
              </a:lnSpc>
              <a:buNone/>
            </a:pPr>
            <a:endParaRPr lang="en-US" sz="4250" dirty="0"/>
          </a:p>
        </p:txBody>
      </p:sp>
      <p:sp>
        <p:nvSpPr>
          <p:cNvPr id="5" name="Text 2">
            <a:extLst>
              <a:ext uri="{FF2B5EF4-FFF2-40B4-BE49-F238E27FC236}">
                <a16:creationId xmlns:a16="http://schemas.microsoft.com/office/drawing/2014/main" id="{61B84F96-A525-2A0F-F663-AC8E01618C45}"/>
              </a:ext>
            </a:extLst>
          </p:cNvPr>
          <p:cNvSpPr/>
          <p:nvPr/>
        </p:nvSpPr>
        <p:spPr>
          <a:xfrm rot="1167098">
            <a:off x="758666" y="1973179"/>
            <a:ext cx="7771723" cy="5342021"/>
          </a:xfrm>
          <a:prstGeom prst="rect">
            <a:avLst/>
          </a:prstGeom>
          <a:noFill/>
          <a:ln/>
        </p:spPr>
        <p:txBody>
          <a:bodyPr wrap="square" lIns="0" tIns="0" rIns="0" bIns="0" rtlCol="0" anchor="t"/>
          <a:lstStyle/>
          <a:p>
            <a:pPr lvl="0"/>
            <a:endParaRPr lang="fr-CD" sz="2800" b="1" dirty="0"/>
          </a:p>
          <a:p>
            <a:endParaRPr lang="fr-CD" sz="2800" b="1" dirty="0"/>
          </a:p>
          <a:p>
            <a:endParaRPr lang="fr-CD" sz="2800" b="1" dirty="0"/>
          </a:p>
          <a:p>
            <a:r>
              <a:rPr lang="fr-FR" sz="2800" b="1" dirty="0"/>
              <a:t>. Dynamiques Sociales</a:t>
            </a:r>
          </a:p>
          <a:p>
            <a:r>
              <a:rPr lang="fr-FR" sz="2800" b="1" dirty="0"/>
              <a:t>•	Participation Active : Implication des femmes dans la prise de décision au sein des comités de gestion de l'énergie.</a:t>
            </a:r>
          </a:p>
          <a:p>
            <a:r>
              <a:rPr lang="fr-FR" sz="2800" b="1" dirty="0"/>
              <a:t>•	Changement de Comportement : Sensibilisation des communautés aux avantages de l'utilisation d'énergies propres, avec une approche centrée sur le genre.</a:t>
            </a:r>
          </a:p>
          <a:p>
            <a:endParaRPr lang="fr-CD" sz="2800" b="1" dirty="0"/>
          </a:p>
        </p:txBody>
      </p:sp>
      <p:pic>
        <p:nvPicPr>
          <p:cNvPr id="4098" name="Picture 2" descr="Top 5 Ways to Streamline Your Energy Business - GoFormz">
            <a:extLst>
              <a:ext uri="{FF2B5EF4-FFF2-40B4-BE49-F238E27FC236}">
                <a16:creationId xmlns:a16="http://schemas.microsoft.com/office/drawing/2014/main" id="{AB0D3A50-13D3-8694-B073-4491F2D698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403312" y="-192505"/>
            <a:ext cx="6136105" cy="77603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04669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240100-4F26-24E7-4C0F-D1D2EFE6E15B}"/>
            </a:ext>
          </a:extLst>
        </p:cNvPr>
        <p:cNvGrpSpPr/>
        <p:nvPr/>
      </p:nvGrpSpPr>
      <p:grpSpPr>
        <a:xfrm>
          <a:off x="0" y="0"/>
          <a:ext cx="0" cy="0"/>
          <a:chOff x="0" y="0"/>
          <a:chExt cx="0" cy="0"/>
        </a:xfrm>
      </p:grpSpPr>
      <p:sp>
        <p:nvSpPr>
          <p:cNvPr id="3" name="Text 0">
            <a:extLst>
              <a:ext uri="{FF2B5EF4-FFF2-40B4-BE49-F238E27FC236}">
                <a16:creationId xmlns:a16="http://schemas.microsoft.com/office/drawing/2014/main" id="{0A58264B-FC9E-3B5A-5E4B-008F69547574}"/>
              </a:ext>
            </a:extLst>
          </p:cNvPr>
          <p:cNvSpPr/>
          <p:nvPr/>
        </p:nvSpPr>
        <p:spPr>
          <a:xfrm>
            <a:off x="758666" y="768310"/>
            <a:ext cx="7626667" cy="1024395"/>
          </a:xfrm>
          <a:prstGeom prst="rect">
            <a:avLst/>
          </a:prstGeom>
          <a:noFill/>
          <a:ln/>
        </p:spPr>
        <p:txBody>
          <a:bodyPr wrap="square" lIns="0" tIns="0" rIns="0" bIns="0" rtlCol="0" anchor="t"/>
          <a:lstStyle/>
          <a:p>
            <a:pPr>
              <a:lnSpc>
                <a:spcPts val="5300"/>
              </a:lnSpc>
            </a:pPr>
            <a:r>
              <a:rPr lang="fr-CD" sz="4400" b="1" dirty="0"/>
              <a:t>Résultats </a:t>
            </a:r>
            <a:endParaRPr lang="fr-CD" sz="4400" dirty="0"/>
          </a:p>
          <a:p>
            <a:pPr marL="0" indent="0" algn="l">
              <a:lnSpc>
                <a:spcPts val="5300"/>
              </a:lnSpc>
              <a:buNone/>
            </a:pPr>
            <a:endParaRPr lang="en-US" sz="4250" dirty="0"/>
          </a:p>
        </p:txBody>
      </p:sp>
      <p:sp>
        <p:nvSpPr>
          <p:cNvPr id="5" name="Text 2">
            <a:extLst>
              <a:ext uri="{FF2B5EF4-FFF2-40B4-BE49-F238E27FC236}">
                <a16:creationId xmlns:a16="http://schemas.microsoft.com/office/drawing/2014/main" id="{2B330D13-DEC8-DDA9-7870-FA380E4E3003}"/>
              </a:ext>
            </a:extLst>
          </p:cNvPr>
          <p:cNvSpPr/>
          <p:nvPr/>
        </p:nvSpPr>
        <p:spPr>
          <a:xfrm>
            <a:off x="758666" y="1973179"/>
            <a:ext cx="7771723" cy="5342021"/>
          </a:xfrm>
          <a:prstGeom prst="rect">
            <a:avLst/>
          </a:prstGeom>
          <a:noFill/>
          <a:ln/>
        </p:spPr>
        <p:txBody>
          <a:bodyPr wrap="square" lIns="0" tIns="0" rIns="0" bIns="0" rtlCol="0" anchor="t"/>
          <a:lstStyle/>
          <a:p>
            <a:pPr lvl="0"/>
            <a:endParaRPr lang="fr-CD" sz="2800" b="1" dirty="0"/>
          </a:p>
          <a:p>
            <a:endParaRPr lang="fr-CD" sz="2800" b="1" dirty="0"/>
          </a:p>
          <a:p>
            <a:endParaRPr lang="fr-CD" sz="2800" b="1" dirty="0"/>
          </a:p>
        </p:txBody>
      </p:sp>
      <p:graphicFrame>
        <p:nvGraphicFramePr>
          <p:cNvPr id="8" name="Tableau 7">
            <a:extLst>
              <a:ext uri="{FF2B5EF4-FFF2-40B4-BE49-F238E27FC236}">
                <a16:creationId xmlns:a16="http://schemas.microsoft.com/office/drawing/2014/main" id="{E03F0829-3F88-6F34-6150-F7F50D44E762}"/>
              </a:ext>
            </a:extLst>
          </p:cNvPr>
          <p:cNvGraphicFramePr>
            <a:graphicFrameLocks noGrp="1"/>
          </p:cNvGraphicFramePr>
          <p:nvPr>
            <p:extLst>
              <p:ext uri="{D42A27DB-BD31-4B8C-83A1-F6EECF244321}">
                <p14:modId xmlns:p14="http://schemas.microsoft.com/office/powerpoint/2010/main" val="1625410070"/>
              </p:ext>
            </p:extLst>
          </p:nvPr>
        </p:nvGraphicFramePr>
        <p:xfrm>
          <a:off x="1006475" y="3018314"/>
          <a:ext cx="8137526" cy="4937760"/>
        </p:xfrm>
        <a:graphic>
          <a:graphicData uri="http://schemas.openxmlformats.org/drawingml/2006/table">
            <a:tbl>
              <a:tblPr/>
              <a:tblGrid>
                <a:gridCol w="4068763">
                  <a:extLst>
                    <a:ext uri="{9D8B030D-6E8A-4147-A177-3AD203B41FA5}">
                      <a16:colId xmlns:a16="http://schemas.microsoft.com/office/drawing/2014/main" val="1916615465"/>
                    </a:ext>
                  </a:extLst>
                </a:gridCol>
                <a:gridCol w="4068763">
                  <a:extLst>
                    <a:ext uri="{9D8B030D-6E8A-4147-A177-3AD203B41FA5}">
                      <a16:colId xmlns:a16="http://schemas.microsoft.com/office/drawing/2014/main" val="547079834"/>
                    </a:ext>
                  </a:extLst>
                </a:gridCol>
              </a:tblGrid>
              <a:tr h="332376">
                <a:tc>
                  <a:txBody>
                    <a:bodyPr/>
                    <a:lstStyle/>
                    <a:p>
                      <a:r>
                        <a:rPr lang="fr-CD"/>
                        <a:t>Dimension</a:t>
                      </a:r>
                    </a:p>
                  </a:txBody>
                  <a:tcPr anchor="ctr">
                    <a:lnL>
                      <a:noFill/>
                    </a:lnL>
                    <a:lnR>
                      <a:noFill/>
                    </a:lnR>
                    <a:lnT>
                      <a:noFill/>
                    </a:lnT>
                    <a:lnB>
                      <a:noFill/>
                    </a:lnB>
                    <a:noFill/>
                  </a:tcPr>
                </a:tc>
                <a:tc>
                  <a:txBody>
                    <a:bodyPr/>
                    <a:lstStyle/>
                    <a:p>
                      <a:r>
                        <a:rPr lang="fr-CD" dirty="0"/>
                        <a:t>Impact attendu</a:t>
                      </a:r>
                    </a:p>
                  </a:txBody>
                  <a:tcPr anchor="ctr">
                    <a:lnL>
                      <a:noFill/>
                    </a:lnL>
                    <a:lnR>
                      <a:noFill/>
                    </a:lnR>
                    <a:lnT>
                      <a:noFill/>
                    </a:lnT>
                    <a:lnB>
                      <a:noFill/>
                    </a:lnB>
                    <a:noFill/>
                  </a:tcPr>
                </a:tc>
                <a:extLst>
                  <a:ext uri="{0D108BD9-81ED-4DB2-BD59-A6C34878D82A}">
                    <a16:rowId xmlns:a16="http://schemas.microsoft.com/office/drawing/2014/main" val="608780704"/>
                  </a:ext>
                </a:extLst>
              </a:tr>
              <a:tr h="581659">
                <a:tc>
                  <a:txBody>
                    <a:bodyPr/>
                    <a:lstStyle/>
                    <a:p>
                      <a:r>
                        <a:rPr lang="fr-CD" b="1" dirty="0"/>
                        <a:t>Économique</a:t>
                      </a:r>
                      <a:endParaRPr lang="fr-CD" dirty="0"/>
                    </a:p>
                  </a:txBody>
                  <a:tcPr anchor="ctr">
                    <a:lnL>
                      <a:noFill/>
                    </a:lnL>
                    <a:lnR>
                      <a:noFill/>
                    </a:lnR>
                    <a:lnT>
                      <a:noFill/>
                    </a:lnT>
                    <a:lnB>
                      <a:noFill/>
                    </a:lnB>
                    <a:noFill/>
                  </a:tcPr>
                </a:tc>
                <a:tc>
                  <a:txBody>
                    <a:bodyPr/>
                    <a:lstStyle/>
                    <a:p>
                      <a:r>
                        <a:rPr lang="fr-FR"/>
                        <a:t>Augmentation du nombre de femmes employées/d'entrepreneures dans l’énergie</a:t>
                      </a:r>
                    </a:p>
                  </a:txBody>
                  <a:tcPr anchor="ctr">
                    <a:lnL>
                      <a:noFill/>
                    </a:lnL>
                    <a:lnR>
                      <a:noFill/>
                    </a:lnR>
                    <a:lnT>
                      <a:noFill/>
                    </a:lnT>
                    <a:lnB>
                      <a:noFill/>
                    </a:lnB>
                    <a:noFill/>
                  </a:tcPr>
                </a:tc>
                <a:extLst>
                  <a:ext uri="{0D108BD9-81ED-4DB2-BD59-A6C34878D82A}">
                    <a16:rowId xmlns:a16="http://schemas.microsoft.com/office/drawing/2014/main" val="2427382073"/>
                  </a:ext>
                </a:extLst>
              </a:tr>
              <a:tr h="581659">
                <a:tc>
                  <a:txBody>
                    <a:bodyPr/>
                    <a:lstStyle/>
                    <a:p>
                      <a:r>
                        <a:rPr lang="fr-CD" b="1"/>
                        <a:t>Social/sécurité</a:t>
                      </a:r>
                      <a:endParaRPr lang="fr-CD"/>
                    </a:p>
                  </a:txBody>
                  <a:tcPr anchor="ctr">
                    <a:lnL>
                      <a:noFill/>
                    </a:lnL>
                    <a:lnR>
                      <a:noFill/>
                    </a:lnR>
                    <a:lnT>
                      <a:noFill/>
                    </a:lnT>
                    <a:lnB>
                      <a:noFill/>
                    </a:lnB>
                    <a:noFill/>
                  </a:tcPr>
                </a:tc>
                <a:tc>
                  <a:txBody>
                    <a:bodyPr/>
                    <a:lstStyle/>
                    <a:p>
                      <a:r>
                        <a:rPr lang="fr-FR"/>
                        <a:t>Réduction des risques pour les filles/femmes grâce à l'éclairage public et aux services d’eau</a:t>
                      </a:r>
                    </a:p>
                  </a:txBody>
                  <a:tcPr anchor="ctr">
                    <a:lnL>
                      <a:noFill/>
                    </a:lnL>
                    <a:lnR>
                      <a:noFill/>
                    </a:lnR>
                    <a:lnT>
                      <a:noFill/>
                    </a:lnT>
                    <a:lnB>
                      <a:noFill/>
                    </a:lnB>
                    <a:noFill/>
                  </a:tcPr>
                </a:tc>
                <a:extLst>
                  <a:ext uri="{0D108BD9-81ED-4DB2-BD59-A6C34878D82A}">
                    <a16:rowId xmlns:a16="http://schemas.microsoft.com/office/drawing/2014/main" val="2540222386"/>
                  </a:ext>
                </a:extLst>
              </a:tr>
              <a:tr h="581659">
                <a:tc>
                  <a:txBody>
                    <a:bodyPr/>
                    <a:lstStyle/>
                    <a:p>
                      <a:r>
                        <a:rPr lang="fr-CD" b="1"/>
                        <a:t>Autonomisation</a:t>
                      </a:r>
                      <a:endParaRPr lang="fr-CD"/>
                    </a:p>
                  </a:txBody>
                  <a:tcPr anchor="ctr">
                    <a:lnL>
                      <a:noFill/>
                    </a:lnL>
                    <a:lnR>
                      <a:noFill/>
                    </a:lnR>
                    <a:lnT>
                      <a:noFill/>
                    </a:lnT>
                    <a:lnB>
                      <a:noFill/>
                    </a:lnB>
                    <a:noFill/>
                  </a:tcPr>
                </a:tc>
                <a:tc>
                  <a:txBody>
                    <a:bodyPr/>
                    <a:lstStyle/>
                    <a:p>
                      <a:r>
                        <a:rPr lang="fr-FR"/>
                        <a:t>Augmentation du pouvoir décisionnel féminin dans les structures de gouvernance locales</a:t>
                      </a:r>
                    </a:p>
                  </a:txBody>
                  <a:tcPr anchor="ctr">
                    <a:lnL>
                      <a:noFill/>
                    </a:lnL>
                    <a:lnR>
                      <a:noFill/>
                    </a:lnR>
                    <a:lnT>
                      <a:noFill/>
                    </a:lnT>
                    <a:lnB>
                      <a:noFill/>
                    </a:lnB>
                    <a:noFill/>
                  </a:tcPr>
                </a:tc>
                <a:extLst>
                  <a:ext uri="{0D108BD9-81ED-4DB2-BD59-A6C34878D82A}">
                    <a16:rowId xmlns:a16="http://schemas.microsoft.com/office/drawing/2014/main" val="525556024"/>
                  </a:ext>
                </a:extLst>
              </a:tr>
              <a:tr h="581659">
                <a:tc>
                  <a:txBody>
                    <a:bodyPr/>
                    <a:lstStyle/>
                    <a:p>
                      <a:r>
                        <a:rPr lang="fr-CD" b="1"/>
                        <a:t>Transparence</a:t>
                      </a:r>
                      <a:endParaRPr lang="fr-CD"/>
                    </a:p>
                  </a:txBody>
                  <a:tcPr anchor="ctr">
                    <a:lnL>
                      <a:noFill/>
                    </a:lnL>
                    <a:lnR>
                      <a:noFill/>
                    </a:lnR>
                    <a:lnT>
                      <a:noFill/>
                    </a:lnT>
                    <a:lnB>
                      <a:noFill/>
                    </a:lnB>
                    <a:noFill/>
                  </a:tcPr>
                </a:tc>
                <a:tc>
                  <a:txBody>
                    <a:bodyPr/>
                    <a:lstStyle/>
                    <a:p>
                      <a:r>
                        <a:rPr lang="fr-FR"/>
                        <a:t>Statistiques sexospécifiques, indicateurs de genre intégrés dans la programmation</a:t>
                      </a:r>
                    </a:p>
                  </a:txBody>
                  <a:tcPr anchor="ctr">
                    <a:lnL>
                      <a:noFill/>
                    </a:lnL>
                    <a:lnR>
                      <a:noFill/>
                    </a:lnR>
                    <a:lnT>
                      <a:noFill/>
                    </a:lnT>
                    <a:lnB>
                      <a:noFill/>
                    </a:lnB>
                    <a:noFill/>
                  </a:tcPr>
                </a:tc>
                <a:extLst>
                  <a:ext uri="{0D108BD9-81ED-4DB2-BD59-A6C34878D82A}">
                    <a16:rowId xmlns:a16="http://schemas.microsoft.com/office/drawing/2014/main" val="1248422713"/>
                  </a:ext>
                </a:extLst>
              </a:tr>
              <a:tr h="830941">
                <a:tc>
                  <a:txBody>
                    <a:bodyPr/>
                    <a:lstStyle/>
                    <a:p>
                      <a:r>
                        <a:rPr lang="fr-CD" b="1"/>
                        <a:t>Durabilité</a:t>
                      </a:r>
                      <a:endParaRPr lang="fr-CD"/>
                    </a:p>
                  </a:txBody>
                  <a:tcPr anchor="ctr">
                    <a:lnL>
                      <a:noFill/>
                    </a:lnL>
                    <a:lnR>
                      <a:noFill/>
                    </a:lnR>
                    <a:lnT>
                      <a:noFill/>
                    </a:lnT>
                    <a:lnB>
                      <a:noFill/>
                    </a:lnB>
                    <a:noFill/>
                  </a:tcPr>
                </a:tc>
                <a:tc>
                  <a:txBody>
                    <a:bodyPr/>
                    <a:lstStyle/>
                    <a:p>
                      <a:r>
                        <a:rPr lang="fr-FR" dirty="0"/>
                        <a:t>Meilleure appropriation locale ; les femmes investissent dans la maintenance/gestion, assurant la pérennité des installations</a:t>
                      </a:r>
                    </a:p>
                  </a:txBody>
                  <a:tcPr anchor="ctr">
                    <a:lnL>
                      <a:noFill/>
                    </a:lnL>
                    <a:lnR>
                      <a:noFill/>
                    </a:lnR>
                    <a:lnT>
                      <a:noFill/>
                    </a:lnT>
                    <a:lnB>
                      <a:noFill/>
                    </a:lnB>
                    <a:noFill/>
                  </a:tcPr>
                </a:tc>
                <a:extLst>
                  <a:ext uri="{0D108BD9-81ED-4DB2-BD59-A6C34878D82A}">
                    <a16:rowId xmlns:a16="http://schemas.microsoft.com/office/drawing/2014/main" val="2303141158"/>
                  </a:ext>
                </a:extLst>
              </a:tr>
            </a:tbl>
          </a:graphicData>
        </a:graphic>
      </p:graphicFrame>
      <p:pic>
        <p:nvPicPr>
          <p:cNvPr id="2" name="Image 0" descr="Arbre dans une montagne">
            <a:extLst>
              <a:ext uri="{FF2B5EF4-FFF2-40B4-BE49-F238E27FC236}">
                <a16:creationId xmlns:a16="http://schemas.microsoft.com/office/drawing/2014/main" id="{85C6473C-2DBC-984B-1A15-74CEEF0E2C4A}"/>
              </a:ext>
            </a:extLst>
          </p:cNvPr>
          <p:cNvPicPr>
            <a:picLocks noChangeAspect="1"/>
          </p:cNvPicPr>
          <p:nvPr/>
        </p:nvPicPr>
        <p:blipFill>
          <a:blip r:embed="rId3"/>
          <a:srcRect/>
          <a:stretch/>
        </p:blipFill>
        <p:spPr>
          <a:xfrm>
            <a:off x="9144000" y="505326"/>
            <a:ext cx="5486400" cy="6689558"/>
          </a:xfrm>
          <a:prstGeom prst="rect">
            <a:avLst/>
          </a:prstGeom>
        </p:spPr>
      </p:pic>
    </p:spTree>
    <p:extLst>
      <p:ext uri="{BB962C8B-B14F-4D97-AF65-F5344CB8AC3E}">
        <p14:creationId xmlns:p14="http://schemas.microsoft.com/office/powerpoint/2010/main" val="334832777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120</TotalTime>
  <Words>647</Words>
  <Application>Microsoft Office PowerPoint</Application>
  <PresentationFormat>Personnalisé</PresentationFormat>
  <Paragraphs>86</Paragraphs>
  <Slides>10</Slides>
  <Notes>8</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10</vt:i4>
      </vt:variant>
    </vt:vector>
  </HeadingPairs>
  <TitlesOfParts>
    <vt:vector size="20" baseType="lpstr">
      <vt:lpstr>Fira Sans Extra Condensed Medium</vt:lpstr>
      <vt:lpstr>Fira Sans Extra Condensed</vt:lpstr>
      <vt:lpstr>Inter</vt:lpstr>
      <vt:lpstr>Inter Bold</vt:lpstr>
      <vt:lpstr>Arial</vt:lpstr>
      <vt:lpstr>Tw Cen MT</vt:lpstr>
      <vt:lpstr>DM Sans Medium</vt:lpstr>
      <vt:lpstr>Calibri</vt:lpstr>
      <vt:lpstr>Gill Sans MT</vt:lpstr>
      <vt:lpstr>Office Theme</vt:lpstr>
      <vt:lpstr> Genre-innovation et inclusion energetique : vers une inclusion durable</vt:lpstr>
      <vt:lpstr>Présentation PowerPoint</vt:lpstr>
      <vt:lpstr>Cadre stratégique en matière de l’Energie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FEA</dc:creator>
  <cp:lastModifiedBy>Xaverine Kira</cp:lastModifiedBy>
  <cp:revision>4</cp:revision>
  <dcterms:created xsi:type="dcterms:W3CDTF">2025-06-02T08:55:28Z</dcterms:created>
  <dcterms:modified xsi:type="dcterms:W3CDTF">2025-06-11T18:20:58Z</dcterms:modified>
</cp:coreProperties>
</file>