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6.xml" ContentType="application/vnd.openxmlformats-officedocument.them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7.xml" ContentType="application/vnd.openxmlformats-officedocument.theme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8.xml" ContentType="application/vnd.openxmlformats-officedocument.theme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9.xml" ContentType="application/vnd.openxmlformats-officedocument.theme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10.xml" ContentType="application/vnd.openxmlformats-officedocument.theme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409" r:id="rId1"/>
    <p:sldMasterId id="2147486421" r:id="rId2"/>
    <p:sldMasterId id="2147486445" r:id="rId3"/>
    <p:sldMasterId id="2147486737" r:id="rId4"/>
    <p:sldMasterId id="2147486741" r:id="rId5"/>
    <p:sldMasterId id="2147486765" r:id="rId6"/>
    <p:sldMasterId id="2147486789" r:id="rId7"/>
    <p:sldMasterId id="2147486793" r:id="rId8"/>
    <p:sldMasterId id="2147486797" r:id="rId9"/>
    <p:sldMasterId id="2147486801" r:id="rId10"/>
    <p:sldMasterId id="2147486805" r:id="rId11"/>
  </p:sldMasterIdLst>
  <p:notesMasterIdLst>
    <p:notesMasterId r:id="rId29"/>
  </p:notesMasterIdLst>
  <p:handoutMasterIdLst>
    <p:handoutMasterId r:id="rId30"/>
  </p:handoutMasterIdLst>
  <p:sldIdLst>
    <p:sldId id="325" r:id="rId12"/>
    <p:sldId id="297" r:id="rId13"/>
    <p:sldId id="447" r:id="rId14"/>
    <p:sldId id="549" r:id="rId15"/>
    <p:sldId id="530" r:id="rId16"/>
    <p:sldId id="544" r:id="rId17"/>
    <p:sldId id="533" r:id="rId18"/>
    <p:sldId id="545" r:id="rId19"/>
    <p:sldId id="550" r:id="rId20"/>
    <p:sldId id="543" r:id="rId21"/>
    <p:sldId id="534" r:id="rId22"/>
    <p:sldId id="535" r:id="rId23"/>
    <p:sldId id="536" r:id="rId24"/>
    <p:sldId id="537" r:id="rId25"/>
    <p:sldId id="487" r:id="rId26"/>
    <p:sldId id="548" r:id="rId27"/>
    <p:sldId id="403" r:id="rId28"/>
  </p:sldIdLst>
  <p:sldSz cx="9144000" cy="6858000" type="screen4x3"/>
  <p:notesSz cx="6797675" cy="9929813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  <a:srgbClr val="FF6600"/>
    <a:srgbClr val="009900"/>
    <a:srgbClr val="FF0000"/>
    <a:srgbClr val="99CC00"/>
    <a:srgbClr val="0000FF"/>
    <a:srgbClr val="F2F8EC"/>
    <a:srgbClr val="33CC33"/>
    <a:srgbClr val="0066FF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32" autoAdjust="0"/>
    <p:restoredTop sz="94799" autoAdjust="0"/>
  </p:normalViewPr>
  <p:slideViewPr>
    <p:cSldViewPr snapToGrid="0">
      <p:cViewPr varScale="1">
        <p:scale>
          <a:sx n="70" d="100"/>
          <a:sy n="70" d="100"/>
        </p:scale>
        <p:origin x="1312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3312" y="53"/>
      </p:cViewPr>
      <p:guideLst/>
    </p:cSldViewPr>
  </p:notesViewPr>
  <p:gridSpacing cx="360000" cy="360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9" y="0"/>
            <a:ext cx="2946400" cy="496967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F892C3A7-8A1D-4230-B66E-EBE8979E6D53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1259"/>
            <a:ext cx="2946400" cy="496967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9" y="9431259"/>
            <a:ext cx="2946400" cy="496967"/>
          </a:xfrm>
          <a:prstGeom prst="rect">
            <a:avLst/>
          </a:prstGeom>
        </p:spPr>
        <p:txBody>
          <a:bodyPr vert="horz" wrap="square" lIns="91442" tIns="45722" rIns="91442" bIns="4572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168D998-3769-48DB-B61F-86A6C2F1FDF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100414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9" y="0"/>
            <a:ext cx="2946400" cy="496967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7A9ECCBD-87D1-491E-9056-F658AC22031C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2" tIns="45722" rIns="91442" bIns="45722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1" y="4717218"/>
            <a:ext cx="5438775" cy="4467940"/>
          </a:xfrm>
          <a:prstGeom prst="rect">
            <a:avLst/>
          </a:prstGeom>
        </p:spPr>
        <p:txBody>
          <a:bodyPr vert="horz" lIns="91442" tIns="45722" rIns="91442" bIns="45722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259"/>
            <a:ext cx="2946400" cy="496967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9" y="9431259"/>
            <a:ext cx="2946400" cy="496967"/>
          </a:xfrm>
          <a:prstGeom prst="rect">
            <a:avLst/>
          </a:prstGeom>
        </p:spPr>
        <p:txBody>
          <a:bodyPr vert="horz" wrap="square" lIns="91442" tIns="45722" rIns="91442" bIns="4572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D0D11D8-03D7-4B07-8899-E3D5C88D8B9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10677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72" indent="-285759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34" indent="-228607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47" indent="-228607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61" indent="-228607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74" indent="-22860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87" indent="-22860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101" indent="-22860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315" indent="-22860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7CE4AFA-70DB-4D5B-A2B9-A66B04AFDBBD}" type="slidenum">
              <a:rPr lang="fr-FR" altLang="fr-FR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fr-FR" alt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94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72" indent="-285759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34" indent="-228607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47" indent="-228607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61" indent="-228607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74" indent="-22860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87" indent="-22860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101" indent="-22860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315" indent="-22860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1A1B5A2-2BF5-459D-8313-8B209014EABF}" type="slidenum">
              <a:rPr lang="fr-FR" altLang="fr-FR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fr-FR" alt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758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72" indent="-285759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34" indent="-228607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47" indent="-228607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61" indent="-228607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74" indent="-22860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87" indent="-22860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101" indent="-22860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315" indent="-22860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1A1B5A2-2BF5-459D-8313-8B209014EABF}" type="slidenum">
              <a:rPr lang="fr-FR" altLang="fr-FR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</a:t>
            </a:fld>
            <a:endParaRPr lang="fr-FR" alt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543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4A0BCC-586C-96D8-9CFA-6BFF55882F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94396AD5-6799-8446-61CD-A5168CEF7DF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72" indent="-285759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34" indent="-228607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47" indent="-228607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61" indent="-228607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74" indent="-22860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87" indent="-22860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101" indent="-22860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315" indent="-22860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1A1B5A2-2BF5-459D-8313-8B209014EABF}" type="slidenum">
              <a:rPr lang="fr-FR" altLang="fr-FR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fr-FR" alt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315DCD0F-734E-D3D4-20EE-0C53C075591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66C942BB-A25A-6A0C-1F96-828063E11A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3611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D0D11D8-03D7-4B07-8899-E3D5C88D8B90}" type="slidenum">
              <a:rPr lang="fr-FR" altLang="fr-FR" smtClean="0"/>
              <a:pPr>
                <a:defRPr/>
              </a:pPr>
              <a:t>5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090114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72" indent="-285759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34" indent="-228607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47" indent="-228607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61" indent="-228607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74" indent="-22860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87" indent="-22860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101" indent="-22860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315" indent="-22860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3098185-0011-4B4F-8679-7F6B184BA750}" type="slidenum">
              <a:rPr lang="fr-FR" altLang="fr-FR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15</a:t>
            </a:fld>
            <a:endParaRPr lang="fr-FR" alt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3753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D0D11D8-03D7-4B07-8899-E3D5C88D8B90}" type="slidenum">
              <a:rPr lang="fr-FR" altLang="fr-FR" smtClean="0"/>
              <a:pPr>
                <a:defRPr/>
              </a:pPr>
              <a:t>16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8770585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72" indent="-285759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34" indent="-228607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47" indent="-228607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61" indent="-228607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74" indent="-22860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87" indent="-22860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101" indent="-22860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315" indent="-22860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C61AFEA-DDA0-4D6A-82BD-3F3A2A19B4C8}" type="slidenum">
              <a:rPr lang="fr-FR" altLang="fr-FR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17</a:t>
            </a:fld>
            <a:endParaRPr lang="fr-FR" alt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351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30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31.xml"/><Relationship Id="rId4" Type="http://schemas.openxmlformats.org/officeDocument/2006/relationships/image" Target="../media/image6.emf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32.xml"/><Relationship Id="rId4" Type="http://schemas.openxmlformats.org/officeDocument/2006/relationships/image" Target="../media/image6.emf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6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63.xml"/><Relationship Id="rId4" Type="http://schemas.openxmlformats.org/officeDocument/2006/relationships/image" Target="../media/image6.emf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64.xml"/><Relationship Id="rId4" Type="http://schemas.openxmlformats.org/officeDocument/2006/relationships/image" Target="../media/image6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82.x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.bin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83.xml"/><Relationship Id="rId4" Type="http://schemas.openxmlformats.org/officeDocument/2006/relationships/image" Target="../media/image8.emf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84.xml"/><Relationship Id="rId4" Type="http://schemas.openxmlformats.org/officeDocument/2006/relationships/image" Target="../media/image6.emf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Master" Target="../slideMasters/slideMaster7.xml"/><Relationship Id="rId1" Type="http://schemas.openxmlformats.org/officeDocument/2006/relationships/tags" Target="../tags/tag114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Master" Target="../slideMasters/slideMaster7.xml"/><Relationship Id="rId1" Type="http://schemas.openxmlformats.org/officeDocument/2006/relationships/tags" Target="../tags/tag115.xml"/><Relationship Id="rId4" Type="http://schemas.openxmlformats.org/officeDocument/2006/relationships/image" Target="../media/image6.emf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Master" Target="../slideMasters/slideMaster7.xml"/><Relationship Id="rId1" Type="http://schemas.openxmlformats.org/officeDocument/2006/relationships/tags" Target="../tags/tag116.xml"/><Relationship Id="rId4" Type="http://schemas.openxmlformats.org/officeDocument/2006/relationships/image" Target="../media/image6.emf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Master" Target="../slideMasters/slideMaster8.xml"/><Relationship Id="rId1" Type="http://schemas.openxmlformats.org/officeDocument/2006/relationships/tags" Target="../tags/tag134.x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8.bin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Master" Target="../slideMasters/slideMaster8.xml"/><Relationship Id="rId1" Type="http://schemas.openxmlformats.org/officeDocument/2006/relationships/tags" Target="../tags/tag135.xml"/><Relationship Id="rId4" Type="http://schemas.openxmlformats.org/officeDocument/2006/relationships/image" Target="../media/image8.emf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Master" Target="../slideMasters/slideMaster8.xml"/><Relationship Id="rId1" Type="http://schemas.openxmlformats.org/officeDocument/2006/relationships/tags" Target="../tags/tag136.xml"/><Relationship Id="rId4" Type="http://schemas.openxmlformats.org/officeDocument/2006/relationships/image" Target="../media/image6.emf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4.x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22.bin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5.xml"/><Relationship Id="rId4" Type="http://schemas.openxmlformats.org/officeDocument/2006/relationships/image" Target="../media/image8.emf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6.xml"/><Relationship Id="rId4" Type="http://schemas.openxmlformats.org/officeDocument/2006/relationships/image" Target="../media/image6.emf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Master" Target="../slideMasters/slideMaster10.xml"/><Relationship Id="rId1" Type="http://schemas.openxmlformats.org/officeDocument/2006/relationships/tags" Target="../tags/tag174.x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26.bin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Master" Target="../slideMasters/slideMaster10.xml"/><Relationship Id="rId1" Type="http://schemas.openxmlformats.org/officeDocument/2006/relationships/tags" Target="../tags/tag175.xml"/><Relationship Id="rId4" Type="http://schemas.openxmlformats.org/officeDocument/2006/relationships/image" Target="../media/image8.emf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Master" Target="../slideMasters/slideMaster10.xml"/><Relationship Id="rId1" Type="http://schemas.openxmlformats.org/officeDocument/2006/relationships/tags" Target="../tags/tag176.xml"/><Relationship Id="rId4" Type="http://schemas.openxmlformats.org/officeDocument/2006/relationships/image" Target="../media/image6.emf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457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Freeform 9"/>
          <p:cNvSpPr/>
          <p:nvPr/>
        </p:nvSpPr>
        <p:spPr>
          <a:xfrm>
            <a:off x="4763" y="0"/>
            <a:ext cx="9139237" cy="4572000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7"/>
          <p:cNvCxnSpPr/>
          <p:nvPr/>
        </p:nvCxnSpPr>
        <p:spPr>
          <a:xfrm flipV="1">
            <a:off x="6289675" y="5264150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/>
          <a:lstStyle>
            <a:lvl1pPr algn="r">
              <a:defRPr sz="4400" spc="20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F89DF34F-04D3-4228-9BE6-DD20A0C48253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2980A-EDF5-4E5C-8BE3-0E578D41555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697170932"/>
      </p:ext>
    </p:extLst>
  </p:cSld>
  <p:clrMapOvr>
    <a:masterClrMapping/>
  </p:clrMapOvr>
  <p:transition spd="med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CD6EF-06BA-4390-810C-5DBF9F4BE632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4E4A3-9BBF-4971-AC59-D2CB9C7E484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947482734"/>
      </p:ext>
    </p:extLst>
  </p:cSld>
  <p:clrMapOvr>
    <a:masterClrMapping/>
  </p:clrMapOvr>
  <p:transition spd="med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 rot="5400000" flipV="1">
            <a:off x="7543800" y="173038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85EEA-80CB-44F9-86D0-EE636AAF16D4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22F20-52B3-4617-93A4-0070D85EE22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29267553"/>
      </p:ext>
    </p:extLst>
  </p:cSld>
  <p:clrMapOvr>
    <a:masterClrMapping/>
  </p:clrMapOvr>
  <p:transition spd="med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457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Freeform 9"/>
          <p:cNvSpPr/>
          <p:nvPr/>
        </p:nvSpPr>
        <p:spPr>
          <a:xfrm>
            <a:off x="4763" y="0"/>
            <a:ext cx="9139237" cy="4572000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7"/>
          <p:cNvCxnSpPr/>
          <p:nvPr/>
        </p:nvCxnSpPr>
        <p:spPr>
          <a:xfrm flipV="1">
            <a:off x="6289675" y="5264150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/>
          <a:lstStyle>
            <a:lvl1pPr algn="r">
              <a:defRPr sz="4400" spc="20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41D5AF97-5250-46F2-AB8F-89CFF14C403A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F425D-D4B3-4AA8-97F9-D22A556BF30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66355803"/>
      </p:ext>
    </p:extLst>
  </p:cSld>
  <p:clrMapOvr>
    <a:masterClrMapping/>
  </p:clrMapOvr>
  <p:transition spd="med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3D683-CCBC-41BB-8C65-D2FB9BD0BFAA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CEF1B-482C-45AC-A1D8-4DE31297829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13316564"/>
      </p:ext>
    </p:extLst>
  </p:cSld>
  <p:clrMapOvr>
    <a:masterClrMapping/>
  </p:clrMapOvr>
  <p:transition spd="med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4572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Freeform 10"/>
          <p:cNvSpPr/>
          <p:nvPr/>
        </p:nvSpPr>
        <p:spPr>
          <a:xfrm>
            <a:off x="4763" y="0"/>
            <a:ext cx="9139237" cy="4572000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7"/>
          <p:cNvCxnSpPr/>
          <p:nvPr/>
        </p:nvCxnSpPr>
        <p:spPr>
          <a:xfrm flipV="1">
            <a:off x="6289675" y="5264150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/>
          <a:lstStyle>
            <a:lvl1pPr algn="r">
              <a:defRPr sz="4400" b="0" spc="20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6CB65-893C-4A77-AD58-306EF497E993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8FF79-DF03-44C7-9F4B-2A4A5DBC7AD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82138921"/>
      </p:ext>
    </p:extLst>
  </p:cSld>
  <p:clrMapOvr>
    <a:masterClrMapping/>
  </p:clrMapOvr>
  <p:transition spd="med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3EEE3-36CE-4F36-9161-83D2CFD14120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397D7-4164-4272-BA7E-8024FC627B0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1520636"/>
      </p:ext>
    </p:extLst>
  </p:cSld>
  <p:clrMapOvr>
    <a:masterClrMapping/>
  </p:clrMapOvr>
  <p:transition spd="med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A3820-F744-4B4D-B68A-BBC9C67D56D1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6482E-2F93-4CBF-98E3-6237C38A0C2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26672431"/>
      </p:ext>
    </p:extLst>
  </p:cSld>
  <p:clrMapOvr>
    <a:masterClrMapping/>
  </p:clrMapOvr>
  <p:transition spd="med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4969F-C35E-4A50-B978-A419947E65B5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692FF-18A7-42F3-B65D-6355F4EC9F4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98841154"/>
      </p:ext>
    </p:extLst>
  </p:cSld>
  <p:clrMapOvr>
    <a:masterClrMapping/>
  </p:clrMapOvr>
  <p:transition spd="med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4A0C0-1032-4C8B-B5EA-834E3EF48977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3E4B0-5866-4A98-8F86-CD960AF1298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51620949"/>
      </p:ext>
    </p:extLst>
  </p:cSld>
  <p:clrMapOvr>
    <a:masterClrMapping/>
  </p:clrMapOvr>
  <p:transition spd="med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F3F01-9276-4E32-B5F6-4975B54557BE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34138-F7EC-417C-BE5D-E36F92DF328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4152422"/>
      </p:ext>
    </p:extLst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7FD13-0DAF-4DDF-BEB5-49526F54CFD8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C4CAB-D14A-44BF-972C-EED42BB6B07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6783485"/>
      </p:ext>
    </p:extLst>
  </p:cSld>
  <p:clrMapOvr>
    <a:masterClrMapping/>
  </p:clrMapOvr>
  <p:transition spd="med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flipV="1">
            <a:off x="6289675" y="5264150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/>
          <a:lstStyle>
            <a:lvl1pPr algn="r">
              <a:defRPr sz="4400" spc="20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fr-FR" noProof="0"/>
              <a:t>Cliquez sur l'icône pour ajouter une image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24350-4687-460E-868C-C7AB0E976D82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09E05-D0F1-4D96-9006-743767E40E0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57685424"/>
      </p:ext>
    </p:extLst>
  </p:cSld>
  <p:clrMapOvr>
    <a:masterClrMapping/>
  </p:clrMapOvr>
  <p:transition spd="med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ED254-BBE4-486B-A942-7BDF3EAD0DA2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0968A-8890-401C-A92B-DE2A473A30D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06779441"/>
      </p:ext>
    </p:extLst>
  </p:cSld>
  <p:clrMapOvr>
    <a:masterClrMapping/>
  </p:clrMapOvr>
  <p:transition spd="med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 rot="5400000" flipV="1">
            <a:off x="7543800" y="173038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0D747-8963-4466-93F8-F0FF76DF7F55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A3FBF-88AE-4F8B-A027-70A3A2123F9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39151939"/>
      </p:ext>
    </p:extLst>
  </p:cSld>
  <p:clrMapOvr>
    <a:masterClrMapping/>
  </p:clrMapOvr>
  <p:transition spd="med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V="1">
            <a:off x="6289675" y="5264150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blipFill dpi="0" rotWithShape="1"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/>
          <a:lstStyle>
            <a:lvl1pPr algn="r">
              <a:defRPr sz="4400" spc="20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2B1A7EA5-89ED-483B-B704-5B29A34B15D7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0283A-B08A-43A0-BF91-F092C79FA3A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59238152"/>
      </p:ext>
    </p:extLst>
  </p:cSld>
  <p:clrMapOvr>
    <a:masterClrMapping/>
  </p:clrMapOvr>
  <p:transition spd="med">
    <p:wip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B0167-1CF4-4F70-AA3F-1DA777982C1A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814A1-20D8-43AA-BD7F-88071D68CC1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24151392"/>
      </p:ext>
    </p:extLst>
  </p:cSld>
  <p:clrMapOvr>
    <a:masterClrMapping/>
  </p:clrMapOvr>
  <p:transition spd="med">
    <p:wip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blipFill dpi="0" rotWithShape="1">
            <a:blip r:embed="rId2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5" name="Straight Connector 11"/>
          <p:cNvCxnSpPr/>
          <p:nvPr/>
        </p:nvCxnSpPr>
        <p:spPr>
          <a:xfrm flipV="1">
            <a:off x="6289675" y="5264150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/>
          <a:lstStyle>
            <a:lvl1pPr algn="r">
              <a:defRPr sz="4400" b="0" spc="20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176FA-9E63-4092-9043-9BC3C49AEADA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B48C3-32D1-4B99-8A5B-143ECD541B8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81977510"/>
      </p:ext>
    </p:extLst>
  </p:cSld>
  <p:clrMapOvr>
    <a:masterClrMapping/>
  </p:clrMapOvr>
  <p:transition spd="med">
    <p:wip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3A4D2-8329-4C8B-8870-D502CB929AA4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4D8EC-40A5-4E79-838B-3CE5C1E223E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47564548"/>
      </p:ext>
    </p:extLst>
  </p:cSld>
  <p:clrMapOvr>
    <a:masterClrMapping/>
  </p:clrMapOvr>
  <p:transition spd="med">
    <p:wip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2A59E-54C9-4CA2-9F85-9F38E5C55293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50F9B-5C27-41D9-BF2C-85D7E7454EA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62012177"/>
      </p:ext>
    </p:extLst>
  </p:cSld>
  <p:clrMapOvr>
    <a:masterClrMapping/>
  </p:clrMapOvr>
  <p:transition spd="med">
    <p:wip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78EB0-EB5C-4D85-B010-56F584575897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0AC14-CD17-4A4A-8EC0-1240BF51CB8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771147872"/>
      </p:ext>
    </p:extLst>
  </p:cSld>
  <p:clrMapOvr>
    <a:masterClrMapping/>
  </p:clrMapOvr>
  <p:transition spd="med">
    <p:wip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E011B-FE4A-45D4-AFE1-992DE7A2C4D9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34FAF-1E4A-4F65-AD94-773726D7589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20648215"/>
      </p:ext>
    </p:extLst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4572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Freeform 10"/>
          <p:cNvSpPr/>
          <p:nvPr/>
        </p:nvSpPr>
        <p:spPr>
          <a:xfrm>
            <a:off x="4763" y="0"/>
            <a:ext cx="9139237" cy="4572000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7"/>
          <p:cNvCxnSpPr/>
          <p:nvPr/>
        </p:nvCxnSpPr>
        <p:spPr>
          <a:xfrm flipV="1">
            <a:off x="6289675" y="5264150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/>
          <a:lstStyle>
            <a:lvl1pPr algn="r">
              <a:defRPr sz="4400" b="0" spc="20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FDA65-1738-4C61-A50D-25BEB46E8207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C136B-8C91-4204-9E90-6DEA9F92829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10592226"/>
      </p:ext>
    </p:extLst>
  </p:cSld>
  <p:clrMapOvr>
    <a:masterClrMapping/>
  </p:clrMapOvr>
  <p:transition spd="med">
    <p:wip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5508A-75D4-4D9D-B895-EE0E71AE1CD4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DAE92-D96D-4A14-9401-1F4CABFA42A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724392090"/>
      </p:ext>
    </p:extLst>
  </p:cSld>
  <p:clrMapOvr>
    <a:masterClrMapping/>
  </p:clrMapOvr>
  <p:transition spd="med">
    <p:wip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flipV="1">
            <a:off x="6289675" y="5264150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/>
          <a:lstStyle>
            <a:lvl1pPr algn="r">
              <a:defRPr sz="4400" spc="20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fr-FR" noProof="0"/>
              <a:t>Cliquez sur l'icône pour ajouter une image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10AE6-1408-4B22-8D7E-B358DB0EF3F0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B89DD-F7FD-4880-8AFA-3FB85978968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80936985"/>
      </p:ext>
    </p:extLst>
  </p:cSld>
  <p:clrMapOvr>
    <a:masterClrMapping/>
  </p:clrMapOvr>
  <p:transition spd="med">
    <p:wip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42E13-AFDF-4EC8-B343-337C00BB4E06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2AEAB-08CC-4D62-8556-CFB1300A7EC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33702047"/>
      </p:ext>
    </p:extLst>
  </p:cSld>
  <p:clrMapOvr>
    <a:masterClrMapping/>
  </p:clrMapOvr>
  <p:transition spd="med">
    <p:wip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 rot="5400000" flipV="1">
            <a:off x="7543800" y="173038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0DBE1-13A3-44EB-946F-96EE82D7FF2E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89A53-6E26-4FAF-A9B5-335DB57F640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93804176"/>
      </p:ext>
    </p:extLst>
  </p:cSld>
  <p:clrMapOvr>
    <a:masterClrMapping/>
  </p:clrMapOvr>
  <p:transition spd="med">
    <p:wip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">
                  <p:embed/>
                </p:oleObj>
              </mc:Choice>
              <mc:Fallback>
                <p:oleObj name="think-cell Slide" r:id="rId3" imgW="360" imgH="360" progId="">
                  <p:embed/>
                  <p:pic>
                    <p:nvPicPr>
                      <p:cNvPr id="0" name="Picture 7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>
            <a:picLocks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40" y="3239"/>
            <a:ext cx="9142380" cy="6854761"/>
          </a:xfrm>
          <a:prstGeom prst="rect">
            <a:avLst/>
          </a:prstGeom>
        </p:spPr>
      </p:pic>
      <p:sp>
        <p:nvSpPr>
          <p:cNvPr id="2" name="TitleRectangle"/>
          <p:cNvSpPr>
            <a:spLocks/>
          </p:cNvSpPr>
          <p:nvPr/>
        </p:nvSpPr>
        <p:spPr bwMode="white">
          <a:xfrm>
            <a:off x="2128471" y="3239"/>
            <a:ext cx="7017149" cy="4048475"/>
          </a:xfrm>
          <a:prstGeom prst="rect">
            <a:avLst/>
          </a:prstGeom>
          <a:solidFill>
            <a:schemeClr val="accent4">
              <a:alpha val="92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fr-FR" sz="1632" dirty="0">
              <a:solidFill>
                <a:srgbClr val="000000"/>
              </a:solidFill>
            </a:endParaRPr>
          </a:p>
        </p:txBody>
      </p:sp>
      <p:sp>
        <p:nvSpPr>
          <p:cNvPr id="4" name="Working Draft Text"/>
          <p:cNvSpPr txBox="1">
            <a:spLocks noChangeArrowheads="1"/>
          </p:cNvSpPr>
          <p:nvPr/>
        </p:nvSpPr>
        <p:spPr bwMode="black">
          <a:xfrm>
            <a:off x="6114802" y="6415250"/>
            <a:ext cx="2846838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z="816" b="1" dirty="0" err="1">
                <a:solidFill>
                  <a:srgbClr val="FFFFFF"/>
                </a:solidFill>
                <a:latin typeface="Arial"/>
              </a:rPr>
              <a:t>WORKING</a:t>
            </a:r>
            <a:r>
              <a:rPr lang="fr-FR" sz="816" b="1" dirty="0">
                <a:solidFill>
                  <a:srgbClr val="FFFFFF"/>
                </a:solidFill>
                <a:latin typeface="Arial"/>
              </a:rPr>
              <a:t> DRAFT</a:t>
            </a:r>
          </a:p>
        </p:txBody>
      </p:sp>
      <p:sp>
        <p:nvSpPr>
          <p:cNvPr id="6" name="Working Draft"/>
          <p:cNvSpPr txBox="1">
            <a:spLocks noChangeArrowheads="1"/>
          </p:cNvSpPr>
          <p:nvPr/>
        </p:nvSpPr>
        <p:spPr bwMode="black">
          <a:xfrm>
            <a:off x="6114802" y="6540860"/>
            <a:ext cx="3029197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816">
                <a:solidFill>
                  <a:srgbClr val="FFFFFF"/>
                </a:solidFill>
                <a:latin typeface="Arial"/>
              </a:rPr>
              <a:t>Last Modified 14/05/2018 22:49 Morocco Standard Time</a:t>
            </a:r>
            <a:endParaRPr lang="fr-FR" sz="816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rinted"/>
          <p:cNvSpPr txBox="1">
            <a:spLocks noChangeArrowheads="1"/>
          </p:cNvSpPr>
          <p:nvPr/>
        </p:nvSpPr>
        <p:spPr bwMode="black">
          <a:xfrm>
            <a:off x="6114802" y="6666472"/>
            <a:ext cx="2846838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816">
                <a:solidFill>
                  <a:srgbClr val="FFFFFF"/>
                </a:solidFill>
                <a:latin typeface="Arial"/>
              </a:rPr>
              <a:t>Printed 04/04/2018 20:14 Morocco Standard Time</a:t>
            </a:r>
            <a:endParaRPr lang="fr-FR" sz="816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314" name="Title"/>
          <p:cNvSpPr>
            <a:spLocks noGrp="1" noChangeArrowheads="1"/>
          </p:cNvSpPr>
          <p:nvPr>
            <p:ph type="ctrTitle"/>
          </p:nvPr>
        </p:nvSpPr>
        <p:spPr>
          <a:xfrm>
            <a:off x="2314476" y="1463555"/>
            <a:ext cx="6358614" cy="50244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3265" b="0" baseline="0">
                <a:solidFill>
                  <a:schemeClr val="accent2"/>
                </a:solidFill>
                <a:latin typeface="+mj-lt"/>
                <a:ea typeface="+mj-ea"/>
              </a:defRPr>
            </a:lvl1pPr>
          </a:lstStyle>
          <a:p>
            <a:pPr lvl="0" latinLnBrk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title</a:t>
            </a:r>
            <a:r>
              <a:rPr lang="fr-FR" noProof="0" dirty="0"/>
              <a:t> style</a:t>
            </a:r>
          </a:p>
        </p:txBody>
      </p:sp>
      <p:sp>
        <p:nvSpPr>
          <p:cNvPr id="13315" name="Subtitle"/>
          <p:cNvSpPr>
            <a:spLocks noGrp="1" noChangeArrowheads="1"/>
          </p:cNvSpPr>
          <p:nvPr>
            <p:ph type="subTitle" idx="1"/>
          </p:nvPr>
        </p:nvSpPr>
        <p:spPr>
          <a:xfrm>
            <a:off x="2314476" y="3182433"/>
            <a:ext cx="6358614" cy="219820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1428" cap="all" baseline="0">
                <a:solidFill>
                  <a:schemeClr val="accent6"/>
                </a:solidFill>
                <a:latin typeface="+mn-lt"/>
                <a:ea typeface="+mn-ea"/>
              </a:defRPr>
            </a:lvl1pPr>
          </a:lstStyle>
          <a:p>
            <a:pPr lvl="0" latinLnBrk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subtitle</a:t>
            </a:r>
            <a:r>
              <a:rPr lang="fr-FR" noProof="0" dirty="0"/>
              <a:t> style</a:t>
            </a:r>
          </a:p>
        </p:txBody>
      </p:sp>
      <p:sp>
        <p:nvSpPr>
          <p:cNvPr id="57" name="Document type" hidden="1"/>
          <p:cNvSpPr txBox="1">
            <a:spLocks noChangeArrowheads="1"/>
          </p:cNvSpPr>
          <p:nvPr/>
        </p:nvSpPr>
        <p:spPr bwMode="gray">
          <a:xfrm>
            <a:off x="2314476" y="3650596"/>
            <a:ext cx="6358614" cy="224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z="1428" dirty="0">
                <a:solidFill>
                  <a:srgbClr val="808080"/>
                </a:solidFill>
                <a:latin typeface="Arial"/>
              </a:rPr>
              <a:t>Document type | Date</a:t>
            </a:r>
          </a:p>
        </p:txBody>
      </p:sp>
      <p:sp>
        <p:nvSpPr>
          <p:cNvPr id="5" name="doc id" hidden="1"/>
          <p:cNvSpPr txBox="1">
            <a:spLocks noChangeArrowheads="1"/>
          </p:cNvSpPr>
          <p:nvPr/>
        </p:nvSpPr>
        <p:spPr bwMode="white">
          <a:xfrm>
            <a:off x="8615933" y="37255"/>
            <a:ext cx="301290" cy="1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fr-FR" sz="816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6" name="Disclaimer-English (United States)" hidden="1"/>
          <p:cNvSpPr>
            <a:spLocks noChangeArrowheads="1"/>
          </p:cNvSpPr>
          <p:nvPr/>
        </p:nvSpPr>
        <p:spPr bwMode="black">
          <a:xfrm>
            <a:off x="2314476" y="6407791"/>
            <a:ext cx="3616660" cy="384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/>
          <a:p>
            <a:pPr defTabSz="821202"/>
            <a:r>
              <a:rPr lang="fr-FR" sz="816" dirty="0" err="1">
                <a:solidFill>
                  <a:srgbClr val="FFFFFF"/>
                </a:solidFill>
                <a:latin typeface="Arial"/>
              </a:rPr>
              <a:t>CONFIDENTIAL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AND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PROPRIETARY</a:t>
            </a:r>
            <a:endParaRPr lang="fr-FR" sz="816" dirty="0">
              <a:solidFill>
                <a:srgbClr val="FFFFFF"/>
              </a:solidFill>
              <a:latin typeface="Arial"/>
            </a:endParaRPr>
          </a:p>
          <a:p>
            <a:pPr defTabSz="821202"/>
            <a:r>
              <a:rPr lang="fr-FR" sz="816" dirty="0" err="1">
                <a:solidFill>
                  <a:srgbClr val="FFFFFF"/>
                </a:solidFill>
                <a:latin typeface="Arial"/>
              </a:rPr>
              <a:t>Any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use of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this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material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without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specific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permission of McKinsey &amp;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Company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is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strictly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prohibited</a:t>
            </a:r>
            <a:endParaRPr lang="fr-FR" sz="816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17729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D9C47D7D-1684-470D-8C0D-81B78CE0ECC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">
                  <p:embed/>
                </p:oleObj>
              </mc:Choice>
              <mc:Fallback>
                <p:oleObj name="think-cell Slide" r:id="rId3" imgW="360" imgH="360" progId="">
                  <p:embed/>
                  <p:pic>
                    <p:nvPicPr>
                      <p:cNvPr id="0" name="Picture 7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2. Slide Title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</a:p>
        </p:txBody>
      </p:sp>
      <p:sp>
        <p:nvSpPr>
          <p:cNvPr id="8" name="Slide Number"/>
          <p:cNvSpPr txBox="1">
            <a:spLocks/>
          </p:cNvSpPr>
          <p:nvPr/>
        </p:nvSpPr>
        <p:spPr bwMode="auto">
          <a:xfrm>
            <a:off x="8739040" y="6639224"/>
            <a:ext cx="130852" cy="128097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eaLnBrk="1" hangingPunct="1"/>
            <a:fld id="{42C328C1-A84F-4A39-A664-DBA00541A8C6}" type="slidenum">
              <a:rPr lang="fr-FR" sz="816" smtClean="0">
                <a:solidFill>
                  <a:srgbClr val="808080"/>
                </a:solidFill>
              </a:rPr>
              <a:pPr eaLnBrk="1" hangingPunct="1"/>
              <a:t>‹N°›</a:t>
            </a:fld>
            <a:endParaRPr lang="fr-FR" sz="816" dirty="0">
              <a:solidFill>
                <a:srgbClr val="808080"/>
              </a:solidFill>
            </a:endParaRPr>
          </a:p>
        </p:txBody>
      </p:sp>
      <p:sp>
        <p:nvSpPr>
          <p:cNvPr id="5" name="doc id" hidden="1"/>
          <p:cNvSpPr>
            <a:spLocks noChangeArrowheads="1"/>
          </p:cNvSpPr>
          <p:nvPr/>
        </p:nvSpPr>
        <p:spPr bwMode="auto">
          <a:xfrm>
            <a:off x="8246609" y="51833"/>
            <a:ext cx="670614" cy="1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defTabSz="913526" eaLnBrk="1" hangingPunct="1"/>
            <a:endParaRPr lang="fr-FR" sz="816" dirty="0">
              <a:solidFill>
                <a:srgbClr val="80808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17895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05">
          <p15:clr>
            <a:srgbClr val="F26B43"/>
          </p15:clr>
        </p15:guide>
        <p15:guide id="2" pos="74">
          <p15:clr>
            <a:srgbClr val="F26B43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C4043FAE-B65A-464E-B909-BB92C516B51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">
                  <p:embed/>
                </p:oleObj>
              </mc:Choice>
              <mc:Fallback>
                <p:oleObj name="think-cell Slide" r:id="rId3" imgW="360" imgH="360" progId="">
                  <p:embed/>
                  <p:pic>
                    <p:nvPicPr>
                      <p:cNvPr id="0" name="Picture 7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</a:p>
        </p:txBody>
      </p:sp>
      <p:sp>
        <p:nvSpPr>
          <p:cNvPr id="15" name="Slide Number"/>
          <p:cNvSpPr txBox="1">
            <a:spLocks/>
          </p:cNvSpPr>
          <p:nvPr/>
        </p:nvSpPr>
        <p:spPr>
          <a:xfrm>
            <a:off x="8739040" y="6639224"/>
            <a:ext cx="130852" cy="128097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eaLnBrk="1" hangingPunct="1"/>
            <a:fld id="{42C328C1-A84F-4A39-A664-DBA00541A8C6}" type="slidenum">
              <a:rPr lang="fr-FR" sz="816" smtClean="0">
                <a:solidFill>
                  <a:srgbClr val="FFFFFF"/>
                </a:solidFill>
              </a:rPr>
              <a:pPr eaLnBrk="1" hangingPunct="1"/>
              <a:t>‹N°›</a:t>
            </a:fld>
            <a:endParaRPr lang="fr-FR" sz="816" dirty="0">
              <a:solidFill>
                <a:srgbClr val="FFFFFF"/>
              </a:solidFill>
            </a:endParaRPr>
          </a:p>
        </p:txBody>
      </p:sp>
      <p:sp>
        <p:nvSpPr>
          <p:cNvPr id="5" name="doc id" hidden="1"/>
          <p:cNvSpPr>
            <a:spLocks noChangeArrowheads="1"/>
          </p:cNvSpPr>
          <p:nvPr/>
        </p:nvSpPr>
        <p:spPr bwMode="auto">
          <a:xfrm>
            <a:off x="8246609" y="51833"/>
            <a:ext cx="670614" cy="1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defTabSz="913526" eaLnBrk="1" hangingPunct="1"/>
            <a:endParaRPr lang="fr-FR" sz="816" dirty="0">
              <a:solidFill>
                <a:srgbClr val="80808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491846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78">
          <p15:clr>
            <a:srgbClr val="000000"/>
          </p15:clr>
        </p15:guide>
        <p15:guide id="2" orient="horz" pos="570">
          <p15:clr>
            <a:srgbClr val="000000"/>
          </p15:clr>
        </p15:guide>
        <p15:guide id="3" orient="horz" pos="3912">
          <p15:clr>
            <a:srgbClr val="000000"/>
          </p15:clr>
        </p15:guide>
        <p15:guide id="4" pos="72">
          <p15:clr>
            <a:srgbClr val="00000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">
                  <p:embed/>
                </p:oleObj>
              </mc:Choice>
              <mc:Fallback>
                <p:oleObj name="think-cell Slide" r:id="rId3" imgW="360" imgH="360" progId="">
                  <p:embed/>
                  <p:pic>
                    <p:nvPicPr>
                      <p:cNvPr id="0" name="Picture 7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>
            <a:picLocks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40" y="3239"/>
            <a:ext cx="9142380" cy="6854761"/>
          </a:xfrm>
          <a:prstGeom prst="rect">
            <a:avLst/>
          </a:prstGeom>
        </p:spPr>
      </p:pic>
      <p:sp>
        <p:nvSpPr>
          <p:cNvPr id="2" name="TitleRectangle"/>
          <p:cNvSpPr>
            <a:spLocks/>
          </p:cNvSpPr>
          <p:nvPr/>
        </p:nvSpPr>
        <p:spPr bwMode="white">
          <a:xfrm>
            <a:off x="2128471" y="3239"/>
            <a:ext cx="7017149" cy="4048475"/>
          </a:xfrm>
          <a:prstGeom prst="rect">
            <a:avLst/>
          </a:prstGeom>
          <a:solidFill>
            <a:schemeClr val="accent4">
              <a:alpha val="92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fr-FR" sz="1632" dirty="0">
              <a:solidFill>
                <a:srgbClr val="000000"/>
              </a:solidFill>
            </a:endParaRPr>
          </a:p>
        </p:txBody>
      </p:sp>
      <p:sp>
        <p:nvSpPr>
          <p:cNvPr id="4" name="Working Draft Text"/>
          <p:cNvSpPr txBox="1">
            <a:spLocks noChangeArrowheads="1"/>
          </p:cNvSpPr>
          <p:nvPr/>
        </p:nvSpPr>
        <p:spPr bwMode="black">
          <a:xfrm>
            <a:off x="6114802" y="6415250"/>
            <a:ext cx="2846838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z="816" b="1" dirty="0" err="1">
                <a:solidFill>
                  <a:srgbClr val="FFFFFF"/>
                </a:solidFill>
                <a:latin typeface="Arial"/>
              </a:rPr>
              <a:t>WORKING</a:t>
            </a:r>
            <a:r>
              <a:rPr lang="fr-FR" sz="816" b="1" dirty="0">
                <a:solidFill>
                  <a:srgbClr val="FFFFFF"/>
                </a:solidFill>
                <a:latin typeface="Arial"/>
              </a:rPr>
              <a:t> DRAFT</a:t>
            </a:r>
          </a:p>
        </p:txBody>
      </p:sp>
      <p:sp>
        <p:nvSpPr>
          <p:cNvPr id="6" name="Working Draft"/>
          <p:cNvSpPr txBox="1">
            <a:spLocks noChangeArrowheads="1"/>
          </p:cNvSpPr>
          <p:nvPr/>
        </p:nvSpPr>
        <p:spPr bwMode="black">
          <a:xfrm>
            <a:off x="6114802" y="6540860"/>
            <a:ext cx="3029197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816">
                <a:solidFill>
                  <a:srgbClr val="FFFFFF"/>
                </a:solidFill>
                <a:latin typeface="Arial"/>
              </a:rPr>
              <a:t>Last Modified 14/05/2018 22:49 Morocco Standard Time</a:t>
            </a:r>
            <a:endParaRPr lang="fr-FR" sz="816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rinted"/>
          <p:cNvSpPr txBox="1">
            <a:spLocks noChangeArrowheads="1"/>
          </p:cNvSpPr>
          <p:nvPr/>
        </p:nvSpPr>
        <p:spPr bwMode="black">
          <a:xfrm>
            <a:off x="6114802" y="6666472"/>
            <a:ext cx="2846838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816">
                <a:solidFill>
                  <a:srgbClr val="FFFFFF"/>
                </a:solidFill>
                <a:latin typeface="Arial"/>
              </a:rPr>
              <a:t>Printed 04/04/2018 20:14 Morocco Standard Time</a:t>
            </a:r>
            <a:endParaRPr lang="fr-FR" sz="816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314" name="Title"/>
          <p:cNvSpPr>
            <a:spLocks noGrp="1" noChangeArrowheads="1"/>
          </p:cNvSpPr>
          <p:nvPr>
            <p:ph type="ctrTitle"/>
          </p:nvPr>
        </p:nvSpPr>
        <p:spPr>
          <a:xfrm>
            <a:off x="2314476" y="1463555"/>
            <a:ext cx="6358614" cy="50244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3265" b="0" baseline="0">
                <a:solidFill>
                  <a:schemeClr val="accent2"/>
                </a:solidFill>
                <a:latin typeface="+mj-lt"/>
                <a:ea typeface="+mj-ea"/>
              </a:defRPr>
            </a:lvl1pPr>
          </a:lstStyle>
          <a:p>
            <a:pPr lvl="0" latinLnBrk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title</a:t>
            </a:r>
            <a:r>
              <a:rPr lang="fr-FR" noProof="0" dirty="0"/>
              <a:t> style</a:t>
            </a:r>
          </a:p>
        </p:txBody>
      </p:sp>
      <p:sp>
        <p:nvSpPr>
          <p:cNvPr id="13315" name="Subtitle"/>
          <p:cNvSpPr>
            <a:spLocks noGrp="1" noChangeArrowheads="1"/>
          </p:cNvSpPr>
          <p:nvPr>
            <p:ph type="subTitle" idx="1"/>
          </p:nvPr>
        </p:nvSpPr>
        <p:spPr>
          <a:xfrm>
            <a:off x="2314476" y="3182433"/>
            <a:ext cx="6358614" cy="219820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1428" cap="all" baseline="0">
                <a:solidFill>
                  <a:schemeClr val="accent6"/>
                </a:solidFill>
                <a:latin typeface="+mn-lt"/>
                <a:ea typeface="+mn-ea"/>
              </a:defRPr>
            </a:lvl1pPr>
          </a:lstStyle>
          <a:p>
            <a:pPr lvl="0" latinLnBrk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subtitle</a:t>
            </a:r>
            <a:r>
              <a:rPr lang="fr-FR" noProof="0" dirty="0"/>
              <a:t> style</a:t>
            </a:r>
          </a:p>
        </p:txBody>
      </p:sp>
      <p:sp>
        <p:nvSpPr>
          <p:cNvPr id="57" name="Document type" hidden="1"/>
          <p:cNvSpPr txBox="1">
            <a:spLocks noChangeArrowheads="1"/>
          </p:cNvSpPr>
          <p:nvPr/>
        </p:nvSpPr>
        <p:spPr bwMode="gray">
          <a:xfrm>
            <a:off x="2314476" y="3650596"/>
            <a:ext cx="6358614" cy="224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z="1428" dirty="0">
                <a:solidFill>
                  <a:srgbClr val="808080"/>
                </a:solidFill>
                <a:latin typeface="Arial"/>
              </a:rPr>
              <a:t>Document type | Date</a:t>
            </a:r>
          </a:p>
        </p:txBody>
      </p:sp>
      <p:sp>
        <p:nvSpPr>
          <p:cNvPr id="5" name="doc id" hidden="1"/>
          <p:cNvSpPr txBox="1">
            <a:spLocks noChangeArrowheads="1"/>
          </p:cNvSpPr>
          <p:nvPr/>
        </p:nvSpPr>
        <p:spPr bwMode="white">
          <a:xfrm>
            <a:off x="8615933" y="37255"/>
            <a:ext cx="301290" cy="1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fr-FR" sz="816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6" name="Disclaimer-English (United States)" hidden="1"/>
          <p:cNvSpPr>
            <a:spLocks noChangeArrowheads="1"/>
          </p:cNvSpPr>
          <p:nvPr/>
        </p:nvSpPr>
        <p:spPr bwMode="black">
          <a:xfrm>
            <a:off x="2314476" y="6407791"/>
            <a:ext cx="3616660" cy="384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/>
          <a:p>
            <a:pPr defTabSz="821202"/>
            <a:r>
              <a:rPr lang="fr-FR" sz="816" dirty="0" err="1">
                <a:solidFill>
                  <a:srgbClr val="FFFFFF"/>
                </a:solidFill>
                <a:latin typeface="Arial"/>
              </a:rPr>
              <a:t>CONFIDENTIAL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AND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PROPRIETARY</a:t>
            </a:r>
            <a:endParaRPr lang="fr-FR" sz="816" dirty="0">
              <a:solidFill>
                <a:srgbClr val="FFFFFF"/>
              </a:solidFill>
              <a:latin typeface="Arial"/>
            </a:endParaRPr>
          </a:p>
          <a:p>
            <a:pPr defTabSz="821202"/>
            <a:r>
              <a:rPr lang="fr-FR" sz="816" dirty="0" err="1">
                <a:solidFill>
                  <a:srgbClr val="FFFFFF"/>
                </a:solidFill>
                <a:latin typeface="Arial"/>
              </a:rPr>
              <a:t>Any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use of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this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material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without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specific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permission of McKinsey &amp;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Company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is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strictly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prohibited</a:t>
            </a:r>
            <a:endParaRPr lang="fr-FR" sz="816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0253827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D9C47D7D-1684-470D-8C0D-81B78CE0ECC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">
                  <p:embed/>
                </p:oleObj>
              </mc:Choice>
              <mc:Fallback>
                <p:oleObj name="think-cell Slide" r:id="rId3" imgW="360" imgH="360" progId="">
                  <p:embed/>
                  <p:pic>
                    <p:nvPicPr>
                      <p:cNvPr id="0" name="Picture 7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2. Slide Title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</a:p>
        </p:txBody>
      </p:sp>
      <p:sp>
        <p:nvSpPr>
          <p:cNvPr id="8" name="Slide Number"/>
          <p:cNvSpPr txBox="1">
            <a:spLocks/>
          </p:cNvSpPr>
          <p:nvPr/>
        </p:nvSpPr>
        <p:spPr bwMode="auto">
          <a:xfrm>
            <a:off x="8739040" y="6639224"/>
            <a:ext cx="130852" cy="128097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eaLnBrk="1" hangingPunct="1"/>
            <a:fld id="{42C328C1-A84F-4A39-A664-DBA00541A8C6}" type="slidenum">
              <a:rPr lang="fr-FR" sz="816" smtClean="0">
                <a:solidFill>
                  <a:srgbClr val="808080"/>
                </a:solidFill>
              </a:rPr>
              <a:pPr eaLnBrk="1" hangingPunct="1"/>
              <a:t>‹N°›</a:t>
            </a:fld>
            <a:endParaRPr lang="fr-FR" sz="816" dirty="0">
              <a:solidFill>
                <a:srgbClr val="808080"/>
              </a:solidFill>
            </a:endParaRPr>
          </a:p>
        </p:txBody>
      </p:sp>
      <p:sp>
        <p:nvSpPr>
          <p:cNvPr id="5" name="doc id" hidden="1"/>
          <p:cNvSpPr>
            <a:spLocks noChangeArrowheads="1"/>
          </p:cNvSpPr>
          <p:nvPr/>
        </p:nvSpPr>
        <p:spPr bwMode="auto">
          <a:xfrm>
            <a:off x="8246609" y="51833"/>
            <a:ext cx="670614" cy="1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defTabSz="913526" eaLnBrk="1" hangingPunct="1"/>
            <a:endParaRPr lang="fr-FR" sz="816" dirty="0">
              <a:solidFill>
                <a:srgbClr val="80808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61167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05">
          <p15:clr>
            <a:srgbClr val="F26B43"/>
          </p15:clr>
        </p15:guide>
        <p15:guide id="2" pos="74">
          <p15:clr>
            <a:srgbClr val="F26B43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C4043FAE-B65A-464E-B909-BB92C516B51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">
                  <p:embed/>
                </p:oleObj>
              </mc:Choice>
              <mc:Fallback>
                <p:oleObj name="think-cell Slide" r:id="rId3" imgW="360" imgH="360" progId="">
                  <p:embed/>
                  <p:pic>
                    <p:nvPicPr>
                      <p:cNvPr id="0" name="Picture 7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</a:p>
        </p:txBody>
      </p:sp>
      <p:sp>
        <p:nvSpPr>
          <p:cNvPr id="15" name="Slide Number"/>
          <p:cNvSpPr txBox="1">
            <a:spLocks/>
          </p:cNvSpPr>
          <p:nvPr/>
        </p:nvSpPr>
        <p:spPr>
          <a:xfrm>
            <a:off x="8739040" y="6639224"/>
            <a:ext cx="130852" cy="128097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eaLnBrk="1" hangingPunct="1"/>
            <a:fld id="{42C328C1-A84F-4A39-A664-DBA00541A8C6}" type="slidenum">
              <a:rPr lang="fr-FR" sz="816" smtClean="0">
                <a:solidFill>
                  <a:srgbClr val="FFFFFF"/>
                </a:solidFill>
              </a:rPr>
              <a:pPr eaLnBrk="1" hangingPunct="1"/>
              <a:t>‹N°›</a:t>
            </a:fld>
            <a:endParaRPr lang="fr-FR" sz="816" dirty="0">
              <a:solidFill>
                <a:srgbClr val="FFFFFF"/>
              </a:solidFill>
            </a:endParaRPr>
          </a:p>
        </p:txBody>
      </p:sp>
      <p:sp>
        <p:nvSpPr>
          <p:cNvPr id="5" name="doc id" hidden="1"/>
          <p:cNvSpPr>
            <a:spLocks noChangeArrowheads="1"/>
          </p:cNvSpPr>
          <p:nvPr/>
        </p:nvSpPr>
        <p:spPr bwMode="auto">
          <a:xfrm>
            <a:off x="8246609" y="51833"/>
            <a:ext cx="670614" cy="1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defTabSz="913526" eaLnBrk="1" hangingPunct="1"/>
            <a:endParaRPr lang="fr-FR" sz="816" dirty="0">
              <a:solidFill>
                <a:srgbClr val="80808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586386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78">
          <p15:clr>
            <a:srgbClr val="000000"/>
          </p15:clr>
        </p15:guide>
        <p15:guide id="2" orient="horz" pos="570">
          <p15:clr>
            <a:srgbClr val="000000"/>
          </p15:clr>
        </p15:guide>
        <p15:guide id="3" orient="horz" pos="3912">
          <p15:clr>
            <a:srgbClr val="000000"/>
          </p15:clr>
        </p15:guide>
        <p15:guide id="4" pos="72">
          <p15:clr>
            <a:srgbClr val="00000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DF2DF-D315-4E07-A40B-58E9023C9F79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7066E-7878-48E5-96A1-F37CCF46B5A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6877132"/>
      </p:ext>
    </p:extLst>
  </p:cSld>
  <p:clrMapOvr>
    <a:masterClrMapping/>
  </p:clrMapOvr>
  <p:transition spd="med">
    <p:wip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ackground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3"/>
            <a:ext cx="9144000" cy="6857596"/>
          </a:xfrm>
          <a:prstGeom prst="rect">
            <a:avLst/>
          </a:prstGeom>
        </p:spPr>
      </p:pic>
      <p:sp>
        <p:nvSpPr>
          <p:cNvPr id="28" name="TitleRectangle"/>
          <p:cNvSpPr txBox="1">
            <a:spLocks/>
          </p:cNvSpPr>
          <p:nvPr/>
        </p:nvSpPr>
        <p:spPr>
          <a:xfrm>
            <a:off x="2126851" y="-6860"/>
            <a:ext cx="7015529" cy="3648610"/>
          </a:xfrm>
          <a:prstGeom prst="rect">
            <a:avLst/>
          </a:prstGeom>
          <a:solidFill>
            <a:srgbClr val="002960">
              <a:alpha val="92000"/>
            </a:srgbClr>
          </a:solidFill>
        </p:spPr>
        <p:txBody>
          <a:bodyPr vert="horz" wrap="square" lIns="220387" tIns="1469249" rIns="220387" bIns="110194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0"/>
              </a:spcAft>
              <a:buFont typeface="Arial" pitchFamily="34" charset="0"/>
              <a:buNone/>
              <a:defRPr sz="3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 typeface="Wingdings" charset="2"/>
              <a:buNone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Lucida Grande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defRPr/>
            </a:pPr>
            <a:r>
              <a:rPr lang="fr-FR" sz="3265" dirty="0">
                <a:solidFill>
                  <a:srgbClr val="00ADEF"/>
                </a:solidFill>
              </a:rPr>
              <a:t>
              </a:t>
            </a:r>
            <a:br>
              <a:rPr lang="fr-FR" sz="3265" dirty="0">
                <a:solidFill>
                  <a:srgbClr val="00ADEF"/>
                </a:solidFill>
              </a:rPr>
            </a:br>
            <a:endParaRPr lang="fr-FR" sz="3265" dirty="0">
              <a:solidFill>
                <a:srgbClr val="00ADEF"/>
              </a:solidFill>
            </a:endParaRPr>
          </a:p>
        </p:txBody>
      </p:sp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Working Draft Text"/>
          <p:cNvSpPr txBox="1">
            <a:spLocks noChangeArrowheads="1"/>
          </p:cNvSpPr>
          <p:nvPr/>
        </p:nvSpPr>
        <p:spPr bwMode="black">
          <a:xfrm>
            <a:off x="6114802" y="6415250"/>
            <a:ext cx="2846838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z="816" b="1" dirty="0" err="1">
                <a:solidFill>
                  <a:srgbClr val="FFFFFF"/>
                </a:solidFill>
                <a:latin typeface="Arial"/>
              </a:rPr>
              <a:t>WORKING</a:t>
            </a:r>
            <a:r>
              <a:rPr lang="fr-FR" sz="816" b="1" dirty="0">
                <a:solidFill>
                  <a:srgbClr val="FFFFFF"/>
                </a:solidFill>
                <a:latin typeface="Arial"/>
              </a:rPr>
              <a:t> DRAFT</a:t>
            </a:r>
          </a:p>
        </p:txBody>
      </p:sp>
      <p:sp>
        <p:nvSpPr>
          <p:cNvPr id="6" name="Working Draft"/>
          <p:cNvSpPr txBox="1">
            <a:spLocks noChangeArrowheads="1"/>
          </p:cNvSpPr>
          <p:nvPr/>
        </p:nvSpPr>
        <p:spPr bwMode="black">
          <a:xfrm>
            <a:off x="6114802" y="6540860"/>
            <a:ext cx="3029198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816">
                <a:solidFill>
                  <a:srgbClr val="FFFFFF"/>
                </a:solidFill>
                <a:latin typeface="Arial"/>
              </a:rPr>
              <a:t>Last Modified 14/05/2018 22:49 Morocco Standard Time</a:t>
            </a:r>
            <a:endParaRPr lang="fr-FR" sz="816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rinted"/>
          <p:cNvSpPr txBox="1">
            <a:spLocks noChangeArrowheads="1"/>
          </p:cNvSpPr>
          <p:nvPr/>
        </p:nvSpPr>
        <p:spPr bwMode="black">
          <a:xfrm>
            <a:off x="6114802" y="6666472"/>
            <a:ext cx="2846838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816">
                <a:solidFill>
                  <a:srgbClr val="FFFFFF"/>
                </a:solidFill>
                <a:latin typeface="Arial"/>
              </a:rPr>
              <a:t>Printed 04/04/2018 20:14 Morocco Standard Time</a:t>
            </a:r>
            <a:endParaRPr lang="fr-FR" sz="816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314" name="Title"/>
          <p:cNvSpPr>
            <a:spLocks noGrp="1" noChangeArrowheads="1"/>
          </p:cNvSpPr>
          <p:nvPr>
            <p:ph type="ctrTitle"/>
          </p:nvPr>
        </p:nvSpPr>
        <p:spPr>
          <a:xfrm>
            <a:off x="2314476" y="1463555"/>
            <a:ext cx="6358614" cy="596653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3265" b="0" baseline="0">
                <a:solidFill>
                  <a:schemeClr val="accent2"/>
                </a:solidFill>
                <a:latin typeface="+mj-lt"/>
                <a:ea typeface="+mj-ea"/>
              </a:defRPr>
            </a:lvl1pPr>
          </a:lstStyle>
          <a:p>
            <a:pPr lvl="0" latinLnBrk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title</a:t>
            </a:r>
            <a:r>
              <a:rPr lang="fr-FR" noProof="0" dirty="0"/>
              <a:t> style</a:t>
            </a:r>
          </a:p>
        </p:txBody>
      </p:sp>
      <p:sp>
        <p:nvSpPr>
          <p:cNvPr id="13315" name="Subtitle"/>
          <p:cNvSpPr>
            <a:spLocks noGrp="1" noChangeArrowheads="1"/>
          </p:cNvSpPr>
          <p:nvPr>
            <p:ph type="subTitle" idx="1"/>
          </p:nvPr>
        </p:nvSpPr>
        <p:spPr>
          <a:xfrm>
            <a:off x="2314476" y="2876668"/>
            <a:ext cx="6358614" cy="219820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1428" cap="all" baseline="0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 lvl="0" latinLnBrk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subtitle</a:t>
            </a:r>
            <a:r>
              <a:rPr lang="fr-FR" noProof="0" dirty="0"/>
              <a:t> style</a:t>
            </a:r>
          </a:p>
        </p:txBody>
      </p:sp>
      <p:sp>
        <p:nvSpPr>
          <p:cNvPr id="57" name="Document type" hidden="1"/>
          <p:cNvSpPr txBox="1">
            <a:spLocks noChangeArrowheads="1"/>
          </p:cNvSpPr>
          <p:nvPr/>
        </p:nvSpPr>
        <p:spPr bwMode="gray">
          <a:xfrm>
            <a:off x="2314476" y="3288582"/>
            <a:ext cx="6358614" cy="224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z="1428" dirty="0">
                <a:solidFill>
                  <a:srgbClr val="FFFFFF"/>
                </a:solidFill>
                <a:latin typeface="Arial"/>
              </a:rPr>
              <a:t>Document type | Date</a:t>
            </a:r>
          </a:p>
        </p:txBody>
      </p:sp>
      <p:sp>
        <p:nvSpPr>
          <p:cNvPr id="5" name="doc id" hidden="1"/>
          <p:cNvSpPr txBox="1">
            <a:spLocks noChangeArrowheads="1"/>
          </p:cNvSpPr>
          <p:nvPr/>
        </p:nvSpPr>
        <p:spPr bwMode="white">
          <a:xfrm>
            <a:off x="8615933" y="37255"/>
            <a:ext cx="301290" cy="1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fr-FR" sz="816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3" name="LogoImage"/>
          <p:cNvSpPr>
            <a:spLocks noEditPoints="1"/>
          </p:cNvSpPr>
          <p:nvPr/>
        </p:nvSpPr>
        <p:spPr bwMode="white">
          <a:xfrm>
            <a:off x="2315324" y="186641"/>
            <a:ext cx="2221327" cy="242909"/>
          </a:xfrm>
          <a:custGeom>
            <a:avLst/>
            <a:gdLst>
              <a:gd name="T0" fmla="*/ 504 w 5516"/>
              <a:gd name="T1" fmla="*/ 26 h 606"/>
              <a:gd name="T2" fmla="*/ 18 w 5516"/>
              <a:gd name="T3" fmla="*/ 22 h 606"/>
              <a:gd name="T4" fmla="*/ 140 w 5516"/>
              <a:gd name="T5" fmla="*/ 436 h 606"/>
              <a:gd name="T6" fmla="*/ 408 w 5516"/>
              <a:gd name="T7" fmla="*/ 372 h 606"/>
              <a:gd name="T8" fmla="*/ 696 w 5516"/>
              <a:gd name="T9" fmla="*/ 422 h 606"/>
              <a:gd name="T10" fmla="*/ 768 w 5516"/>
              <a:gd name="T11" fmla="*/ 196 h 606"/>
              <a:gd name="T12" fmla="*/ 1272 w 5516"/>
              <a:gd name="T13" fmla="*/ 26 h 606"/>
              <a:gd name="T14" fmla="*/ 1302 w 5516"/>
              <a:gd name="T15" fmla="*/ 338 h 606"/>
              <a:gd name="T16" fmla="*/ 1202 w 5516"/>
              <a:gd name="T17" fmla="*/ 436 h 606"/>
              <a:gd name="T18" fmla="*/ 1030 w 5516"/>
              <a:gd name="T19" fmla="*/ 10 h 606"/>
              <a:gd name="T20" fmla="*/ 960 w 5516"/>
              <a:gd name="T21" fmla="*/ 22 h 606"/>
              <a:gd name="T22" fmla="*/ 804 w 5516"/>
              <a:gd name="T23" fmla="*/ 434 h 606"/>
              <a:gd name="T24" fmla="*/ 930 w 5516"/>
              <a:gd name="T25" fmla="*/ 246 h 606"/>
              <a:gd name="T26" fmla="*/ 1658 w 5516"/>
              <a:gd name="T27" fmla="*/ 342 h 606"/>
              <a:gd name="T28" fmla="*/ 1368 w 5516"/>
              <a:gd name="T29" fmla="*/ 188 h 606"/>
              <a:gd name="T30" fmla="*/ 1514 w 5516"/>
              <a:gd name="T31" fmla="*/ 436 h 606"/>
              <a:gd name="T32" fmla="*/ 1564 w 5516"/>
              <a:gd name="T33" fmla="*/ 434 h 606"/>
              <a:gd name="T34" fmla="*/ 1904 w 5516"/>
              <a:gd name="T35" fmla="*/ 184 h 606"/>
              <a:gd name="T36" fmla="*/ 1728 w 5516"/>
              <a:gd name="T37" fmla="*/ 366 h 606"/>
              <a:gd name="T38" fmla="*/ 2102 w 5516"/>
              <a:gd name="T39" fmla="*/ 192 h 606"/>
              <a:gd name="T40" fmla="*/ 1982 w 5516"/>
              <a:gd name="T41" fmla="*/ 320 h 606"/>
              <a:gd name="T42" fmla="*/ 2478 w 5516"/>
              <a:gd name="T43" fmla="*/ 242 h 606"/>
              <a:gd name="T44" fmla="*/ 2406 w 5516"/>
              <a:gd name="T45" fmla="*/ 390 h 606"/>
              <a:gd name="T46" fmla="*/ 2234 w 5516"/>
              <a:gd name="T47" fmla="*/ 192 h 606"/>
              <a:gd name="T48" fmla="*/ 2478 w 5516"/>
              <a:gd name="T49" fmla="*/ 242 h 606"/>
              <a:gd name="T50" fmla="*/ 2928 w 5516"/>
              <a:gd name="T51" fmla="*/ 448 h 606"/>
              <a:gd name="T52" fmla="*/ 2958 w 5516"/>
              <a:gd name="T53" fmla="*/ 230 h 606"/>
              <a:gd name="T54" fmla="*/ 2716 w 5516"/>
              <a:gd name="T55" fmla="*/ 54 h 606"/>
              <a:gd name="T56" fmla="*/ 2714 w 5516"/>
              <a:gd name="T57" fmla="*/ 36 h 606"/>
              <a:gd name="T58" fmla="*/ 2928 w 5516"/>
              <a:gd name="T59" fmla="*/ 448 h 606"/>
              <a:gd name="T60" fmla="*/ 3388 w 5516"/>
              <a:gd name="T61" fmla="*/ 4 h 606"/>
              <a:gd name="T62" fmla="*/ 3396 w 5516"/>
              <a:gd name="T63" fmla="*/ 366 h 606"/>
              <a:gd name="T64" fmla="*/ 3580 w 5516"/>
              <a:gd name="T65" fmla="*/ 190 h 606"/>
              <a:gd name="T66" fmla="*/ 3502 w 5516"/>
              <a:gd name="T67" fmla="*/ 432 h 606"/>
              <a:gd name="T68" fmla="*/ 4232 w 5516"/>
              <a:gd name="T69" fmla="*/ 348 h 606"/>
              <a:gd name="T70" fmla="*/ 3858 w 5516"/>
              <a:gd name="T71" fmla="*/ 176 h 606"/>
              <a:gd name="T72" fmla="*/ 3758 w 5516"/>
              <a:gd name="T73" fmla="*/ 446 h 606"/>
              <a:gd name="T74" fmla="*/ 3990 w 5516"/>
              <a:gd name="T75" fmla="*/ 282 h 606"/>
              <a:gd name="T76" fmla="*/ 4042 w 5516"/>
              <a:gd name="T77" fmla="*/ 342 h 606"/>
              <a:gd name="T78" fmla="*/ 4134 w 5516"/>
              <a:gd name="T79" fmla="*/ 448 h 606"/>
              <a:gd name="T80" fmla="*/ 4454 w 5516"/>
              <a:gd name="T81" fmla="*/ 202 h 606"/>
              <a:gd name="T82" fmla="*/ 4284 w 5516"/>
              <a:gd name="T83" fmla="*/ 174 h 606"/>
              <a:gd name="T84" fmla="*/ 4432 w 5516"/>
              <a:gd name="T85" fmla="*/ 588 h 606"/>
              <a:gd name="T86" fmla="*/ 4792 w 5516"/>
              <a:gd name="T87" fmla="*/ 382 h 606"/>
              <a:gd name="T88" fmla="*/ 5192 w 5516"/>
              <a:gd name="T89" fmla="*/ 340 h 606"/>
              <a:gd name="T90" fmla="*/ 4902 w 5516"/>
              <a:gd name="T91" fmla="*/ 186 h 606"/>
              <a:gd name="T92" fmla="*/ 4850 w 5516"/>
              <a:gd name="T93" fmla="*/ 274 h 606"/>
              <a:gd name="T94" fmla="*/ 4742 w 5516"/>
              <a:gd name="T95" fmla="*/ 194 h 606"/>
              <a:gd name="T96" fmla="*/ 4794 w 5516"/>
              <a:gd name="T97" fmla="*/ 418 h 606"/>
              <a:gd name="T98" fmla="*/ 5004 w 5516"/>
              <a:gd name="T99" fmla="*/ 338 h 606"/>
              <a:gd name="T100" fmla="*/ 5098 w 5516"/>
              <a:gd name="T101" fmla="*/ 446 h 606"/>
              <a:gd name="T102" fmla="*/ 5418 w 5516"/>
              <a:gd name="T103" fmla="*/ 192 h 606"/>
              <a:gd name="T104" fmla="*/ 5348 w 5516"/>
              <a:gd name="T105" fmla="*/ 180 h 606"/>
              <a:gd name="T106" fmla="*/ 5254 w 5516"/>
              <a:gd name="T107" fmla="*/ 606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16" h="606">
                <a:moveTo>
                  <a:pt x="366" y="448"/>
                </a:moveTo>
                <a:cubicBezTo>
                  <a:pt x="524" y="448"/>
                  <a:pt x="524" y="448"/>
                  <a:pt x="524" y="448"/>
                </a:cubicBezTo>
                <a:cubicBezTo>
                  <a:pt x="524" y="436"/>
                  <a:pt x="524" y="436"/>
                  <a:pt x="524" y="436"/>
                </a:cubicBezTo>
                <a:cubicBezTo>
                  <a:pt x="486" y="432"/>
                  <a:pt x="470" y="414"/>
                  <a:pt x="468" y="362"/>
                </a:cubicBezTo>
                <a:cubicBezTo>
                  <a:pt x="454" y="86"/>
                  <a:pt x="454" y="86"/>
                  <a:pt x="454" y="86"/>
                </a:cubicBezTo>
                <a:cubicBezTo>
                  <a:pt x="452" y="46"/>
                  <a:pt x="470" y="30"/>
                  <a:pt x="504" y="26"/>
                </a:cubicBezTo>
                <a:cubicBezTo>
                  <a:pt x="504" y="12"/>
                  <a:pt x="504" y="12"/>
                  <a:pt x="504" y="12"/>
                </a:cubicBezTo>
                <a:cubicBezTo>
                  <a:pt x="394" y="12"/>
                  <a:pt x="394" y="12"/>
                  <a:pt x="394" y="12"/>
                </a:cubicBezTo>
                <a:cubicBezTo>
                  <a:pt x="264" y="350"/>
                  <a:pt x="264" y="350"/>
                  <a:pt x="264" y="350"/>
                </a:cubicBezTo>
                <a:cubicBezTo>
                  <a:pt x="132" y="10"/>
                  <a:pt x="132" y="10"/>
                  <a:pt x="132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22"/>
                  <a:pt x="18" y="22"/>
                  <a:pt x="18" y="22"/>
                </a:cubicBezTo>
                <a:cubicBezTo>
                  <a:pt x="40" y="26"/>
                  <a:pt x="74" y="32"/>
                  <a:pt x="72" y="84"/>
                </a:cubicBezTo>
                <a:cubicBezTo>
                  <a:pt x="58" y="352"/>
                  <a:pt x="58" y="352"/>
                  <a:pt x="58" y="352"/>
                </a:cubicBezTo>
                <a:cubicBezTo>
                  <a:pt x="54" y="410"/>
                  <a:pt x="38" y="430"/>
                  <a:pt x="0" y="436"/>
                </a:cubicBezTo>
                <a:cubicBezTo>
                  <a:pt x="0" y="448"/>
                  <a:pt x="0" y="448"/>
                  <a:pt x="0" y="448"/>
                </a:cubicBezTo>
                <a:cubicBezTo>
                  <a:pt x="140" y="448"/>
                  <a:pt x="140" y="448"/>
                  <a:pt x="140" y="448"/>
                </a:cubicBezTo>
                <a:cubicBezTo>
                  <a:pt x="140" y="436"/>
                  <a:pt x="140" y="436"/>
                  <a:pt x="140" y="436"/>
                </a:cubicBezTo>
                <a:cubicBezTo>
                  <a:pt x="98" y="428"/>
                  <a:pt x="84" y="414"/>
                  <a:pt x="88" y="356"/>
                </a:cubicBezTo>
                <a:cubicBezTo>
                  <a:pt x="100" y="86"/>
                  <a:pt x="100" y="86"/>
                  <a:pt x="100" y="86"/>
                </a:cubicBezTo>
                <a:cubicBezTo>
                  <a:pt x="240" y="444"/>
                  <a:pt x="240" y="444"/>
                  <a:pt x="240" y="444"/>
                </a:cubicBezTo>
                <a:cubicBezTo>
                  <a:pt x="258" y="444"/>
                  <a:pt x="258" y="444"/>
                  <a:pt x="258" y="444"/>
                </a:cubicBezTo>
                <a:cubicBezTo>
                  <a:pt x="396" y="86"/>
                  <a:pt x="396" y="86"/>
                  <a:pt x="396" y="86"/>
                </a:cubicBezTo>
                <a:cubicBezTo>
                  <a:pt x="408" y="372"/>
                  <a:pt x="408" y="372"/>
                  <a:pt x="408" y="372"/>
                </a:cubicBezTo>
                <a:cubicBezTo>
                  <a:pt x="410" y="416"/>
                  <a:pt x="398" y="430"/>
                  <a:pt x="366" y="434"/>
                </a:cubicBezTo>
                <a:lnTo>
                  <a:pt x="366" y="448"/>
                </a:lnTo>
                <a:close/>
                <a:moveTo>
                  <a:pt x="670" y="456"/>
                </a:moveTo>
                <a:cubicBezTo>
                  <a:pt x="708" y="456"/>
                  <a:pt x="756" y="440"/>
                  <a:pt x="782" y="412"/>
                </a:cubicBezTo>
                <a:cubicBezTo>
                  <a:pt x="776" y="400"/>
                  <a:pt x="776" y="400"/>
                  <a:pt x="776" y="400"/>
                </a:cubicBezTo>
                <a:cubicBezTo>
                  <a:pt x="750" y="416"/>
                  <a:pt x="722" y="422"/>
                  <a:pt x="696" y="422"/>
                </a:cubicBezTo>
                <a:cubicBezTo>
                  <a:pt x="620" y="422"/>
                  <a:pt x="592" y="358"/>
                  <a:pt x="592" y="290"/>
                </a:cubicBezTo>
                <a:cubicBezTo>
                  <a:pt x="592" y="258"/>
                  <a:pt x="600" y="236"/>
                  <a:pt x="614" y="222"/>
                </a:cubicBezTo>
                <a:cubicBezTo>
                  <a:pt x="626" y="210"/>
                  <a:pt x="646" y="204"/>
                  <a:pt x="664" y="204"/>
                </a:cubicBezTo>
                <a:cubicBezTo>
                  <a:pt x="690" y="204"/>
                  <a:pt x="722" y="214"/>
                  <a:pt x="744" y="244"/>
                </a:cubicBezTo>
                <a:cubicBezTo>
                  <a:pt x="750" y="244"/>
                  <a:pt x="750" y="244"/>
                  <a:pt x="750" y="244"/>
                </a:cubicBezTo>
                <a:cubicBezTo>
                  <a:pt x="758" y="234"/>
                  <a:pt x="766" y="212"/>
                  <a:pt x="768" y="196"/>
                </a:cubicBezTo>
                <a:cubicBezTo>
                  <a:pt x="748" y="180"/>
                  <a:pt x="720" y="172"/>
                  <a:pt x="686" y="172"/>
                </a:cubicBezTo>
                <a:cubicBezTo>
                  <a:pt x="604" y="172"/>
                  <a:pt x="544" y="246"/>
                  <a:pt x="544" y="326"/>
                </a:cubicBezTo>
                <a:cubicBezTo>
                  <a:pt x="540" y="390"/>
                  <a:pt x="576" y="456"/>
                  <a:pt x="670" y="456"/>
                </a:cubicBezTo>
                <a:moveTo>
                  <a:pt x="1272" y="98"/>
                </a:moveTo>
                <a:cubicBezTo>
                  <a:pt x="1292" y="98"/>
                  <a:pt x="1308" y="82"/>
                  <a:pt x="1308" y="62"/>
                </a:cubicBezTo>
                <a:cubicBezTo>
                  <a:pt x="1308" y="42"/>
                  <a:pt x="1292" y="26"/>
                  <a:pt x="1272" y="26"/>
                </a:cubicBezTo>
                <a:cubicBezTo>
                  <a:pt x="1252" y="26"/>
                  <a:pt x="1238" y="42"/>
                  <a:pt x="1238" y="62"/>
                </a:cubicBezTo>
                <a:cubicBezTo>
                  <a:pt x="1238" y="82"/>
                  <a:pt x="1252" y="98"/>
                  <a:pt x="1272" y="98"/>
                </a:cubicBezTo>
                <a:moveTo>
                  <a:pt x="1202" y="448"/>
                </a:moveTo>
                <a:cubicBezTo>
                  <a:pt x="1346" y="448"/>
                  <a:pt x="1346" y="448"/>
                  <a:pt x="1346" y="448"/>
                </a:cubicBezTo>
                <a:cubicBezTo>
                  <a:pt x="1346" y="436"/>
                  <a:pt x="1346" y="436"/>
                  <a:pt x="1346" y="436"/>
                </a:cubicBezTo>
                <a:cubicBezTo>
                  <a:pt x="1304" y="432"/>
                  <a:pt x="1302" y="434"/>
                  <a:pt x="1302" y="338"/>
                </a:cubicBezTo>
                <a:cubicBezTo>
                  <a:pt x="1302" y="176"/>
                  <a:pt x="1302" y="176"/>
                  <a:pt x="1302" y="176"/>
                </a:cubicBezTo>
                <a:cubicBezTo>
                  <a:pt x="1200" y="176"/>
                  <a:pt x="1200" y="176"/>
                  <a:pt x="1200" y="176"/>
                </a:cubicBezTo>
                <a:cubicBezTo>
                  <a:pt x="1200" y="188"/>
                  <a:pt x="1200" y="188"/>
                  <a:pt x="1200" y="188"/>
                </a:cubicBezTo>
                <a:cubicBezTo>
                  <a:pt x="1244" y="190"/>
                  <a:pt x="1250" y="192"/>
                  <a:pt x="1250" y="268"/>
                </a:cubicBezTo>
                <a:cubicBezTo>
                  <a:pt x="1250" y="336"/>
                  <a:pt x="1250" y="336"/>
                  <a:pt x="1250" y="336"/>
                </a:cubicBezTo>
                <a:cubicBezTo>
                  <a:pt x="1250" y="432"/>
                  <a:pt x="1248" y="432"/>
                  <a:pt x="1202" y="436"/>
                </a:cubicBezTo>
                <a:cubicBezTo>
                  <a:pt x="1178" y="434"/>
                  <a:pt x="1154" y="426"/>
                  <a:pt x="1076" y="338"/>
                </a:cubicBezTo>
                <a:cubicBezTo>
                  <a:pt x="1046" y="302"/>
                  <a:pt x="996" y="244"/>
                  <a:pt x="968" y="206"/>
                </a:cubicBezTo>
                <a:cubicBezTo>
                  <a:pt x="1062" y="102"/>
                  <a:pt x="1062" y="102"/>
                  <a:pt x="1062" y="102"/>
                </a:cubicBezTo>
                <a:cubicBezTo>
                  <a:pt x="1108" y="52"/>
                  <a:pt x="1132" y="26"/>
                  <a:pt x="1176" y="24"/>
                </a:cubicBezTo>
                <a:cubicBezTo>
                  <a:pt x="1176" y="10"/>
                  <a:pt x="1176" y="10"/>
                  <a:pt x="1176" y="10"/>
                </a:cubicBezTo>
                <a:cubicBezTo>
                  <a:pt x="1030" y="10"/>
                  <a:pt x="1030" y="10"/>
                  <a:pt x="1030" y="10"/>
                </a:cubicBezTo>
                <a:cubicBezTo>
                  <a:pt x="1030" y="22"/>
                  <a:pt x="1030" y="22"/>
                  <a:pt x="1030" y="22"/>
                </a:cubicBezTo>
                <a:cubicBezTo>
                  <a:pt x="1050" y="26"/>
                  <a:pt x="1056" y="32"/>
                  <a:pt x="1056" y="46"/>
                </a:cubicBezTo>
                <a:cubicBezTo>
                  <a:pt x="1056" y="56"/>
                  <a:pt x="1054" y="72"/>
                  <a:pt x="1026" y="102"/>
                </a:cubicBezTo>
                <a:cubicBezTo>
                  <a:pt x="910" y="230"/>
                  <a:pt x="910" y="230"/>
                  <a:pt x="910" y="230"/>
                </a:cubicBezTo>
                <a:cubicBezTo>
                  <a:pt x="910" y="148"/>
                  <a:pt x="910" y="148"/>
                  <a:pt x="910" y="148"/>
                </a:cubicBezTo>
                <a:cubicBezTo>
                  <a:pt x="910" y="36"/>
                  <a:pt x="916" y="28"/>
                  <a:pt x="960" y="22"/>
                </a:cubicBezTo>
                <a:cubicBezTo>
                  <a:pt x="960" y="8"/>
                  <a:pt x="960" y="8"/>
                  <a:pt x="960" y="8"/>
                </a:cubicBezTo>
                <a:cubicBezTo>
                  <a:pt x="804" y="8"/>
                  <a:pt x="804" y="8"/>
                  <a:pt x="804" y="8"/>
                </a:cubicBezTo>
                <a:cubicBezTo>
                  <a:pt x="804" y="22"/>
                  <a:pt x="804" y="22"/>
                  <a:pt x="804" y="22"/>
                </a:cubicBezTo>
                <a:cubicBezTo>
                  <a:pt x="852" y="26"/>
                  <a:pt x="854" y="36"/>
                  <a:pt x="854" y="148"/>
                </a:cubicBezTo>
                <a:cubicBezTo>
                  <a:pt x="854" y="300"/>
                  <a:pt x="854" y="300"/>
                  <a:pt x="854" y="300"/>
                </a:cubicBezTo>
                <a:cubicBezTo>
                  <a:pt x="854" y="422"/>
                  <a:pt x="850" y="430"/>
                  <a:pt x="804" y="434"/>
                </a:cubicBezTo>
                <a:cubicBezTo>
                  <a:pt x="804" y="446"/>
                  <a:pt x="804" y="446"/>
                  <a:pt x="804" y="446"/>
                </a:cubicBezTo>
                <a:cubicBezTo>
                  <a:pt x="960" y="446"/>
                  <a:pt x="960" y="446"/>
                  <a:pt x="960" y="446"/>
                </a:cubicBezTo>
                <a:cubicBezTo>
                  <a:pt x="960" y="434"/>
                  <a:pt x="960" y="434"/>
                  <a:pt x="960" y="434"/>
                </a:cubicBezTo>
                <a:cubicBezTo>
                  <a:pt x="910" y="428"/>
                  <a:pt x="910" y="424"/>
                  <a:pt x="910" y="292"/>
                </a:cubicBezTo>
                <a:cubicBezTo>
                  <a:pt x="910" y="268"/>
                  <a:pt x="910" y="268"/>
                  <a:pt x="910" y="268"/>
                </a:cubicBezTo>
                <a:cubicBezTo>
                  <a:pt x="930" y="246"/>
                  <a:pt x="930" y="246"/>
                  <a:pt x="930" y="246"/>
                </a:cubicBezTo>
                <a:cubicBezTo>
                  <a:pt x="982" y="310"/>
                  <a:pt x="1038" y="380"/>
                  <a:pt x="1098" y="448"/>
                </a:cubicBezTo>
                <a:cubicBezTo>
                  <a:pt x="1202" y="448"/>
                  <a:pt x="1202" y="448"/>
                  <a:pt x="1202" y="448"/>
                </a:cubicBezTo>
                <a:close/>
                <a:moveTo>
                  <a:pt x="1564" y="448"/>
                </a:moveTo>
                <a:cubicBezTo>
                  <a:pt x="1706" y="448"/>
                  <a:pt x="1706" y="448"/>
                  <a:pt x="1706" y="448"/>
                </a:cubicBezTo>
                <a:cubicBezTo>
                  <a:pt x="1706" y="436"/>
                  <a:pt x="1706" y="436"/>
                  <a:pt x="1706" y="436"/>
                </a:cubicBezTo>
                <a:cubicBezTo>
                  <a:pt x="1658" y="434"/>
                  <a:pt x="1658" y="432"/>
                  <a:pt x="1658" y="342"/>
                </a:cubicBezTo>
                <a:cubicBezTo>
                  <a:pt x="1658" y="280"/>
                  <a:pt x="1658" y="280"/>
                  <a:pt x="1658" y="280"/>
                </a:cubicBezTo>
                <a:cubicBezTo>
                  <a:pt x="1658" y="198"/>
                  <a:pt x="1612" y="172"/>
                  <a:pt x="1570" y="172"/>
                </a:cubicBezTo>
                <a:cubicBezTo>
                  <a:pt x="1534" y="172"/>
                  <a:pt x="1498" y="188"/>
                  <a:pt x="1470" y="224"/>
                </a:cubicBezTo>
                <a:cubicBezTo>
                  <a:pt x="1470" y="176"/>
                  <a:pt x="1470" y="176"/>
                  <a:pt x="1470" y="176"/>
                </a:cubicBezTo>
                <a:cubicBezTo>
                  <a:pt x="1368" y="176"/>
                  <a:pt x="1368" y="176"/>
                  <a:pt x="1368" y="176"/>
                </a:cubicBezTo>
                <a:cubicBezTo>
                  <a:pt x="1368" y="188"/>
                  <a:pt x="1368" y="188"/>
                  <a:pt x="1368" y="188"/>
                </a:cubicBezTo>
                <a:cubicBezTo>
                  <a:pt x="1412" y="190"/>
                  <a:pt x="1418" y="192"/>
                  <a:pt x="1418" y="268"/>
                </a:cubicBezTo>
                <a:cubicBezTo>
                  <a:pt x="1418" y="336"/>
                  <a:pt x="1418" y="336"/>
                  <a:pt x="1418" y="336"/>
                </a:cubicBezTo>
                <a:cubicBezTo>
                  <a:pt x="1418" y="434"/>
                  <a:pt x="1418" y="434"/>
                  <a:pt x="1370" y="436"/>
                </a:cubicBezTo>
                <a:cubicBezTo>
                  <a:pt x="1370" y="448"/>
                  <a:pt x="1370" y="448"/>
                  <a:pt x="1370" y="448"/>
                </a:cubicBezTo>
                <a:cubicBezTo>
                  <a:pt x="1514" y="448"/>
                  <a:pt x="1514" y="448"/>
                  <a:pt x="1514" y="448"/>
                </a:cubicBezTo>
                <a:cubicBezTo>
                  <a:pt x="1514" y="436"/>
                  <a:pt x="1514" y="436"/>
                  <a:pt x="1514" y="436"/>
                </a:cubicBezTo>
                <a:cubicBezTo>
                  <a:pt x="1472" y="432"/>
                  <a:pt x="1470" y="434"/>
                  <a:pt x="1470" y="338"/>
                </a:cubicBezTo>
                <a:cubicBezTo>
                  <a:pt x="1470" y="262"/>
                  <a:pt x="1470" y="262"/>
                  <a:pt x="1470" y="262"/>
                </a:cubicBezTo>
                <a:cubicBezTo>
                  <a:pt x="1470" y="236"/>
                  <a:pt x="1504" y="206"/>
                  <a:pt x="1546" y="206"/>
                </a:cubicBezTo>
                <a:cubicBezTo>
                  <a:pt x="1580" y="206"/>
                  <a:pt x="1606" y="220"/>
                  <a:pt x="1606" y="286"/>
                </a:cubicBezTo>
                <a:cubicBezTo>
                  <a:pt x="1606" y="340"/>
                  <a:pt x="1606" y="340"/>
                  <a:pt x="1606" y="340"/>
                </a:cubicBezTo>
                <a:cubicBezTo>
                  <a:pt x="1606" y="432"/>
                  <a:pt x="1602" y="432"/>
                  <a:pt x="1564" y="434"/>
                </a:cubicBezTo>
                <a:lnTo>
                  <a:pt x="1564" y="448"/>
                </a:lnTo>
                <a:close/>
                <a:moveTo>
                  <a:pt x="1776" y="222"/>
                </a:moveTo>
                <a:cubicBezTo>
                  <a:pt x="1776" y="200"/>
                  <a:pt x="1796" y="188"/>
                  <a:pt x="1822" y="188"/>
                </a:cubicBezTo>
                <a:cubicBezTo>
                  <a:pt x="1874" y="188"/>
                  <a:pt x="1896" y="236"/>
                  <a:pt x="1900" y="252"/>
                </a:cubicBezTo>
                <a:cubicBezTo>
                  <a:pt x="1912" y="252"/>
                  <a:pt x="1912" y="252"/>
                  <a:pt x="1912" y="252"/>
                </a:cubicBezTo>
                <a:cubicBezTo>
                  <a:pt x="1912" y="212"/>
                  <a:pt x="1908" y="188"/>
                  <a:pt x="1904" y="184"/>
                </a:cubicBezTo>
                <a:cubicBezTo>
                  <a:pt x="1900" y="180"/>
                  <a:pt x="1862" y="170"/>
                  <a:pt x="1824" y="170"/>
                </a:cubicBezTo>
                <a:cubicBezTo>
                  <a:pt x="1768" y="170"/>
                  <a:pt x="1734" y="206"/>
                  <a:pt x="1734" y="248"/>
                </a:cubicBezTo>
                <a:cubicBezTo>
                  <a:pt x="1734" y="340"/>
                  <a:pt x="1890" y="322"/>
                  <a:pt x="1890" y="396"/>
                </a:cubicBezTo>
                <a:cubicBezTo>
                  <a:pt x="1890" y="422"/>
                  <a:pt x="1866" y="436"/>
                  <a:pt x="1826" y="436"/>
                </a:cubicBezTo>
                <a:cubicBezTo>
                  <a:pt x="1788" y="436"/>
                  <a:pt x="1754" y="416"/>
                  <a:pt x="1744" y="366"/>
                </a:cubicBezTo>
                <a:cubicBezTo>
                  <a:pt x="1728" y="366"/>
                  <a:pt x="1728" y="366"/>
                  <a:pt x="1728" y="366"/>
                </a:cubicBezTo>
                <a:cubicBezTo>
                  <a:pt x="1728" y="386"/>
                  <a:pt x="1732" y="422"/>
                  <a:pt x="1734" y="428"/>
                </a:cubicBezTo>
                <a:cubicBezTo>
                  <a:pt x="1744" y="446"/>
                  <a:pt x="1788" y="454"/>
                  <a:pt x="1824" y="454"/>
                </a:cubicBezTo>
                <a:cubicBezTo>
                  <a:pt x="1888" y="454"/>
                  <a:pt x="1928" y="416"/>
                  <a:pt x="1928" y="372"/>
                </a:cubicBezTo>
                <a:cubicBezTo>
                  <a:pt x="1932" y="270"/>
                  <a:pt x="1776" y="286"/>
                  <a:pt x="1776" y="222"/>
                </a:cubicBezTo>
                <a:moveTo>
                  <a:pt x="2030" y="270"/>
                </a:moveTo>
                <a:cubicBezTo>
                  <a:pt x="2034" y="220"/>
                  <a:pt x="2058" y="192"/>
                  <a:pt x="2102" y="192"/>
                </a:cubicBezTo>
                <a:cubicBezTo>
                  <a:pt x="2144" y="192"/>
                  <a:pt x="2170" y="220"/>
                  <a:pt x="2172" y="270"/>
                </a:cubicBezTo>
                <a:lnTo>
                  <a:pt x="2030" y="270"/>
                </a:lnTo>
                <a:close/>
                <a:moveTo>
                  <a:pt x="2030" y="290"/>
                </a:moveTo>
                <a:cubicBezTo>
                  <a:pt x="2222" y="290"/>
                  <a:pt x="2222" y="290"/>
                  <a:pt x="2222" y="290"/>
                </a:cubicBezTo>
                <a:cubicBezTo>
                  <a:pt x="2226" y="228"/>
                  <a:pt x="2192" y="168"/>
                  <a:pt x="2114" y="168"/>
                </a:cubicBezTo>
                <a:cubicBezTo>
                  <a:pt x="2034" y="168"/>
                  <a:pt x="1982" y="232"/>
                  <a:pt x="1982" y="320"/>
                </a:cubicBezTo>
                <a:cubicBezTo>
                  <a:pt x="1982" y="388"/>
                  <a:pt x="2018" y="456"/>
                  <a:pt x="2112" y="456"/>
                </a:cubicBezTo>
                <a:cubicBezTo>
                  <a:pt x="2150" y="456"/>
                  <a:pt x="2198" y="440"/>
                  <a:pt x="2224" y="412"/>
                </a:cubicBezTo>
                <a:cubicBezTo>
                  <a:pt x="2218" y="400"/>
                  <a:pt x="2218" y="400"/>
                  <a:pt x="2218" y="400"/>
                </a:cubicBezTo>
                <a:cubicBezTo>
                  <a:pt x="2192" y="416"/>
                  <a:pt x="2164" y="422"/>
                  <a:pt x="2138" y="422"/>
                </a:cubicBezTo>
                <a:cubicBezTo>
                  <a:pt x="2058" y="420"/>
                  <a:pt x="2028" y="352"/>
                  <a:pt x="2030" y="290"/>
                </a:cubicBezTo>
                <a:moveTo>
                  <a:pt x="2478" y="242"/>
                </a:moveTo>
                <a:cubicBezTo>
                  <a:pt x="2490" y="206"/>
                  <a:pt x="2510" y="192"/>
                  <a:pt x="2528" y="192"/>
                </a:cubicBezTo>
                <a:cubicBezTo>
                  <a:pt x="2528" y="180"/>
                  <a:pt x="2528" y="180"/>
                  <a:pt x="2528" y="180"/>
                </a:cubicBezTo>
                <a:cubicBezTo>
                  <a:pt x="2430" y="180"/>
                  <a:pt x="2430" y="180"/>
                  <a:pt x="2430" y="180"/>
                </a:cubicBezTo>
                <a:cubicBezTo>
                  <a:pt x="2430" y="192"/>
                  <a:pt x="2430" y="192"/>
                  <a:pt x="2430" y="192"/>
                </a:cubicBezTo>
                <a:cubicBezTo>
                  <a:pt x="2454" y="194"/>
                  <a:pt x="2466" y="206"/>
                  <a:pt x="2458" y="234"/>
                </a:cubicBezTo>
                <a:cubicBezTo>
                  <a:pt x="2406" y="390"/>
                  <a:pt x="2406" y="390"/>
                  <a:pt x="2406" y="390"/>
                </a:cubicBezTo>
                <a:cubicBezTo>
                  <a:pt x="2354" y="270"/>
                  <a:pt x="2354" y="270"/>
                  <a:pt x="2354" y="270"/>
                </a:cubicBezTo>
                <a:cubicBezTo>
                  <a:pt x="2340" y="238"/>
                  <a:pt x="2334" y="224"/>
                  <a:pt x="2334" y="212"/>
                </a:cubicBezTo>
                <a:cubicBezTo>
                  <a:pt x="2334" y="202"/>
                  <a:pt x="2340" y="196"/>
                  <a:pt x="2360" y="192"/>
                </a:cubicBezTo>
                <a:cubicBezTo>
                  <a:pt x="2360" y="180"/>
                  <a:pt x="2360" y="180"/>
                  <a:pt x="2360" y="180"/>
                </a:cubicBezTo>
                <a:cubicBezTo>
                  <a:pt x="2234" y="180"/>
                  <a:pt x="2234" y="180"/>
                  <a:pt x="2234" y="180"/>
                </a:cubicBezTo>
                <a:cubicBezTo>
                  <a:pt x="2234" y="192"/>
                  <a:pt x="2234" y="192"/>
                  <a:pt x="2234" y="192"/>
                </a:cubicBezTo>
                <a:cubicBezTo>
                  <a:pt x="2266" y="194"/>
                  <a:pt x="2268" y="198"/>
                  <a:pt x="2310" y="292"/>
                </a:cubicBezTo>
                <a:cubicBezTo>
                  <a:pt x="2382" y="450"/>
                  <a:pt x="2382" y="450"/>
                  <a:pt x="2382" y="450"/>
                </a:cubicBezTo>
                <a:cubicBezTo>
                  <a:pt x="2358" y="512"/>
                  <a:pt x="2320" y="546"/>
                  <a:pt x="2242" y="564"/>
                </a:cubicBezTo>
                <a:cubicBezTo>
                  <a:pt x="2246" y="576"/>
                  <a:pt x="2260" y="600"/>
                  <a:pt x="2268" y="606"/>
                </a:cubicBezTo>
                <a:cubicBezTo>
                  <a:pt x="2370" y="564"/>
                  <a:pt x="2390" y="498"/>
                  <a:pt x="2426" y="396"/>
                </a:cubicBezTo>
                <a:lnTo>
                  <a:pt x="2478" y="242"/>
                </a:lnTo>
                <a:close/>
                <a:moveTo>
                  <a:pt x="2844" y="394"/>
                </a:moveTo>
                <a:cubicBezTo>
                  <a:pt x="2822" y="412"/>
                  <a:pt x="2782" y="416"/>
                  <a:pt x="2750" y="416"/>
                </a:cubicBezTo>
                <a:cubicBezTo>
                  <a:pt x="2670" y="416"/>
                  <a:pt x="2606" y="360"/>
                  <a:pt x="2606" y="284"/>
                </a:cubicBezTo>
                <a:cubicBezTo>
                  <a:pt x="2606" y="236"/>
                  <a:pt x="2626" y="206"/>
                  <a:pt x="2658" y="198"/>
                </a:cubicBezTo>
                <a:cubicBezTo>
                  <a:pt x="2698" y="266"/>
                  <a:pt x="2770" y="338"/>
                  <a:pt x="2844" y="394"/>
                </a:cubicBezTo>
                <a:moveTo>
                  <a:pt x="2928" y="448"/>
                </a:moveTo>
                <a:cubicBezTo>
                  <a:pt x="3022" y="448"/>
                  <a:pt x="3022" y="448"/>
                  <a:pt x="3022" y="448"/>
                </a:cubicBezTo>
                <a:cubicBezTo>
                  <a:pt x="3022" y="436"/>
                  <a:pt x="3022" y="436"/>
                  <a:pt x="3022" y="436"/>
                </a:cubicBezTo>
                <a:cubicBezTo>
                  <a:pt x="2992" y="432"/>
                  <a:pt x="2946" y="408"/>
                  <a:pt x="2896" y="372"/>
                </a:cubicBezTo>
                <a:cubicBezTo>
                  <a:pt x="2914" y="342"/>
                  <a:pt x="2918" y="300"/>
                  <a:pt x="2922" y="270"/>
                </a:cubicBezTo>
                <a:cubicBezTo>
                  <a:pt x="2926" y="244"/>
                  <a:pt x="2946" y="244"/>
                  <a:pt x="2958" y="242"/>
                </a:cubicBezTo>
                <a:cubicBezTo>
                  <a:pt x="2958" y="230"/>
                  <a:pt x="2958" y="230"/>
                  <a:pt x="2958" y="230"/>
                </a:cubicBezTo>
                <a:cubicBezTo>
                  <a:pt x="2834" y="230"/>
                  <a:pt x="2834" y="230"/>
                  <a:pt x="2834" y="230"/>
                </a:cubicBezTo>
                <a:cubicBezTo>
                  <a:pt x="2834" y="242"/>
                  <a:pt x="2834" y="242"/>
                  <a:pt x="2834" y="242"/>
                </a:cubicBezTo>
                <a:cubicBezTo>
                  <a:pt x="2864" y="246"/>
                  <a:pt x="2892" y="250"/>
                  <a:pt x="2892" y="294"/>
                </a:cubicBezTo>
                <a:cubicBezTo>
                  <a:pt x="2892" y="318"/>
                  <a:pt x="2888" y="342"/>
                  <a:pt x="2878" y="358"/>
                </a:cubicBezTo>
                <a:cubicBezTo>
                  <a:pt x="2770" y="274"/>
                  <a:pt x="2670" y="156"/>
                  <a:pt x="2670" y="96"/>
                </a:cubicBezTo>
                <a:cubicBezTo>
                  <a:pt x="2670" y="66"/>
                  <a:pt x="2688" y="54"/>
                  <a:pt x="2716" y="54"/>
                </a:cubicBezTo>
                <a:cubicBezTo>
                  <a:pt x="2752" y="54"/>
                  <a:pt x="2784" y="78"/>
                  <a:pt x="2800" y="124"/>
                </a:cubicBezTo>
                <a:cubicBezTo>
                  <a:pt x="2812" y="124"/>
                  <a:pt x="2812" y="124"/>
                  <a:pt x="2812" y="124"/>
                </a:cubicBezTo>
                <a:cubicBezTo>
                  <a:pt x="2810" y="42"/>
                  <a:pt x="2810" y="42"/>
                  <a:pt x="2810" y="42"/>
                </a:cubicBezTo>
                <a:cubicBezTo>
                  <a:pt x="2798" y="42"/>
                  <a:pt x="2798" y="42"/>
                  <a:pt x="2798" y="42"/>
                </a:cubicBezTo>
                <a:cubicBezTo>
                  <a:pt x="2798" y="48"/>
                  <a:pt x="2792" y="52"/>
                  <a:pt x="2788" y="52"/>
                </a:cubicBezTo>
                <a:cubicBezTo>
                  <a:pt x="2772" y="52"/>
                  <a:pt x="2752" y="36"/>
                  <a:pt x="2714" y="36"/>
                </a:cubicBezTo>
                <a:cubicBezTo>
                  <a:pt x="2672" y="36"/>
                  <a:pt x="2630" y="62"/>
                  <a:pt x="2630" y="118"/>
                </a:cubicBezTo>
                <a:cubicBezTo>
                  <a:pt x="2630" y="140"/>
                  <a:pt x="2636" y="160"/>
                  <a:pt x="2648" y="182"/>
                </a:cubicBezTo>
                <a:cubicBezTo>
                  <a:pt x="2592" y="200"/>
                  <a:pt x="2562" y="248"/>
                  <a:pt x="2562" y="304"/>
                </a:cubicBezTo>
                <a:cubicBezTo>
                  <a:pt x="2562" y="406"/>
                  <a:pt x="2640" y="460"/>
                  <a:pt x="2726" y="460"/>
                </a:cubicBezTo>
                <a:cubicBezTo>
                  <a:pt x="2780" y="460"/>
                  <a:pt x="2824" y="444"/>
                  <a:pt x="2862" y="410"/>
                </a:cubicBezTo>
                <a:cubicBezTo>
                  <a:pt x="2888" y="424"/>
                  <a:pt x="2912" y="442"/>
                  <a:pt x="2928" y="448"/>
                </a:cubicBezTo>
                <a:moveTo>
                  <a:pt x="3094" y="212"/>
                </a:moveTo>
                <a:cubicBezTo>
                  <a:pt x="3094" y="88"/>
                  <a:pt x="3154" y="20"/>
                  <a:pt x="3252" y="20"/>
                </a:cubicBezTo>
                <a:cubicBezTo>
                  <a:pt x="3328" y="20"/>
                  <a:pt x="3372" y="58"/>
                  <a:pt x="3392" y="134"/>
                </a:cubicBezTo>
                <a:cubicBezTo>
                  <a:pt x="3404" y="134"/>
                  <a:pt x="3404" y="134"/>
                  <a:pt x="3404" y="134"/>
                </a:cubicBezTo>
                <a:cubicBezTo>
                  <a:pt x="3400" y="4"/>
                  <a:pt x="3400" y="4"/>
                  <a:pt x="3400" y="4"/>
                </a:cubicBezTo>
                <a:cubicBezTo>
                  <a:pt x="3388" y="4"/>
                  <a:pt x="3388" y="4"/>
                  <a:pt x="3388" y="4"/>
                </a:cubicBezTo>
                <a:cubicBezTo>
                  <a:pt x="3384" y="14"/>
                  <a:pt x="3376" y="18"/>
                  <a:pt x="3364" y="18"/>
                </a:cubicBezTo>
                <a:cubicBezTo>
                  <a:pt x="3338" y="18"/>
                  <a:pt x="3314" y="0"/>
                  <a:pt x="3248" y="0"/>
                </a:cubicBezTo>
                <a:cubicBezTo>
                  <a:pt x="3118" y="0"/>
                  <a:pt x="3030" y="102"/>
                  <a:pt x="3030" y="242"/>
                </a:cubicBezTo>
                <a:cubicBezTo>
                  <a:pt x="3030" y="376"/>
                  <a:pt x="3110" y="460"/>
                  <a:pt x="3238" y="460"/>
                </a:cubicBezTo>
                <a:cubicBezTo>
                  <a:pt x="3320" y="460"/>
                  <a:pt x="3384" y="420"/>
                  <a:pt x="3408" y="380"/>
                </a:cubicBezTo>
                <a:cubicBezTo>
                  <a:pt x="3396" y="366"/>
                  <a:pt x="3396" y="366"/>
                  <a:pt x="3396" y="366"/>
                </a:cubicBezTo>
                <a:cubicBezTo>
                  <a:pt x="3370" y="402"/>
                  <a:pt x="3314" y="426"/>
                  <a:pt x="3256" y="426"/>
                </a:cubicBezTo>
                <a:cubicBezTo>
                  <a:pt x="3156" y="426"/>
                  <a:pt x="3094" y="340"/>
                  <a:pt x="3094" y="212"/>
                </a:cubicBezTo>
                <a:moveTo>
                  <a:pt x="3678" y="328"/>
                </a:moveTo>
                <a:cubicBezTo>
                  <a:pt x="3678" y="392"/>
                  <a:pt x="3650" y="430"/>
                  <a:pt x="3592" y="430"/>
                </a:cubicBezTo>
                <a:cubicBezTo>
                  <a:pt x="3542" y="430"/>
                  <a:pt x="3496" y="384"/>
                  <a:pt x="3496" y="292"/>
                </a:cubicBezTo>
                <a:cubicBezTo>
                  <a:pt x="3496" y="226"/>
                  <a:pt x="3528" y="190"/>
                  <a:pt x="3580" y="190"/>
                </a:cubicBezTo>
                <a:cubicBezTo>
                  <a:pt x="3628" y="192"/>
                  <a:pt x="3678" y="238"/>
                  <a:pt x="3678" y="328"/>
                </a:cubicBezTo>
                <a:moveTo>
                  <a:pt x="3732" y="312"/>
                </a:moveTo>
                <a:cubicBezTo>
                  <a:pt x="3732" y="260"/>
                  <a:pt x="3710" y="214"/>
                  <a:pt x="3672" y="190"/>
                </a:cubicBezTo>
                <a:cubicBezTo>
                  <a:pt x="3650" y="176"/>
                  <a:pt x="3620" y="168"/>
                  <a:pt x="3588" y="168"/>
                </a:cubicBezTo>
                <a:cubicBezTo>
                  <a:pt x="3502" y="168"/>
                  <a:pt x="3442" y="230"/>
                  <a:pt x="3442" y="310"/>
                </a:cubicBezTo>
                <a:cubicBezTo>
                  <a:pt x="3442" y="364"/>
                  <a:pt x="3464" y="408"/>
                  <a:pt x="3502" y="432"/>
                </a:cubicBezTo>
                <a:cubicBezTo>
                  <a:pt x="3524" y="446"/>
                  <a:pt x="3554" y="452"/>
                  <a:pt x="3586" y="452"/>
                </a:cubicBezTo>
                <a:cubicBezTo>
                  <a:pt x="3672" y="454"/>
                  <a:pt x="3732" y="394"/>
                  <a:pt x="3732" y="312"/>
                </a:cubicBezTo>
                <a:moveTo>
                  <a:pt x="4136" y="448"/>
                </a:moveTo>
                <a:cubicBezTo>
                  <a:pt x="4280" y="448"/>
                  <a:pt x="4280" y="448"/>
                  <a:pt x="4280" y="448"/>
                </a:cubicBezTo>
                <a:cubicBezTo>
                  <a:pt x="4280" y="436"/>
                  <a:pt x="4280" y="436"/>
                  <a:pt x="4280" y="436"/>
                </a:cubicBezTo>
                <a:cubicBezTo>
                  <a:pt x="4230" y="434"/>
                  <a:pt x="4232" y="426"/>
                  <a:pt x="4232" y="348"/>
                </a:cubicBezTo>
                <a:cubicBezTo>
                  <a:pt x="4232" y="276"/>
                  <a:pt x="4232" y="276"/>
                  <a:pt x="4232" y="276"/>
                </a:cubicBezTo>
                <a:cubicBezTo>
                  <a:pt x="4232" y="200"/>
                  <a:pt x="4190" y="172"/>
                  <a:pt x="4142" y="172"/>
                </a:cubicBezTo>
                <a:cubicBezTo>
                  <a:pt x="4098" y="172"/>
                  <a:pt x="4064" y="196"/>
                  <a:pt x="4038" y="232"/>
                </a:cubicBezTo>
                <a:cubicBezTo>
                  <a:pt x="4028" y="194"/>
                  <a:pt x="4000" y="172"/>
                  <a:pt x="3954" y="172"/>
                </a:cubicBezTo>
                <a:cubicBezTo>
                  <a:pt x="3916" y="172"/>
                  <a:pt x="3880" y="196"/>
                  <a:pt x="3858" y="224"/>
                </a:cubicBezTo>
                <a:cubicBezTo>
                  <a:pt x="3858" y="176"/>
                  <a:pt x="3858" y="176"/>
                  <a:pt x="3858" y="176"/>
                </a:cubicBezTo>
                <a:cubicBezTo>
                  <a:pt x="3756" y="176"/>
                  <a:pt x="3756" y="176"/>
                  <a:pt x="3756" y="176"/>
                </a:cubicBezTo>
                <a:cubicBezTo>
                  <a:pt x="3756" y="188"/>
                  <a:pt x="3756" y="188"/>
                  <a:pt x="3756" y="188"/>
                </a:cubicBezTo>
                <a:cubicBezTo>
                  <a:pt x="3800" y="190"/>
                  <a:pt x="3806" y="192"/>
                  <a:pt x="3806" y="268"/>
                </a:cubicBezTo>
                <a:cubicBezTo>
                  <a:pt x="3806" y="346"/>
                  <a:pt x="3806" y="346"/>
                  <a:pt x="3806" y="346"/>
                </a:cubicBezTo>
                <a:cubicBezTo>
                  <a:pt x="3806" y="434"/>
                  <a:pt x="3804" y="434"/>
                  <a:pt x="3758" y="434"/>
                </a:cubicBezTo>
                <a:cubicBezTo>
                  <a:pt x="3758" y="446"/>
                  <a:pt x="3758" y="446"/>
                  <a:pt x="3758" y="446"/>
                </a:cubicBezTo>
                <a:cubicBezTo>
                  <a:pt x="3902" y="446"/>
                  <a:pt x="3902" y="446"/>
                  <a:pt x="3902" y="446"/>
                </a:cubicBezTo>
                <a:cubicBezTo>
                  <a:pt x="3902" y="434"/>
                  <a:pt x="3902" y="434"/>
                  <a:pt x="3902" y="434"/>
                </a:cubicBezTo>
                <a:cubicBezTo>
                  <a:pt x="3862" y="430"/>
                  <a:pt x="3858" y="430"/>
                  <a:pt x="3858" y="342"/>
                </a:cubicBezTo>
                <a:cubicBezTo>
                  <a:pt x="3858" y="262"/>
                  <a:pt x="3858" y="262"/>
                  <a:pt x="3858" y="262"/>
                </a:cubicBezTo>
                <a:cubicBezTo>
                  <a:pt x="3858" y="234"/>
                  <a:pt x="3894" y="204"/>
                  <a:pt x="3932" y="204"/>
                </a:cubicBezTo>
                <a:cubicBezTo>
                  <a:pt x="3974" y="204"/>
                  <a:pt x="3990" y="226"/>
                  <a:pt x="3990" y="282"/>
                </a:cubicBezTo>
                <a:cubicBezTo>
                  <a:pt x="3990" y="338"/>
                  <a:pt x="3990" y="338"/>
                  <a:pt x="3990" y="338"/>
                </a:cubicBezTo>
                <a:cubicBezTo>
                  <a:pt x="3990" y="428"/>
                  <a:pt x="3988" y="432"/>
                  <a:pt x="3950" y="436"/>
                </a:cubicBezTo>
                <a:cubicBezTo>
                  <a:pt x="3950" y="448"/>
                  <a:pt x="3950" y="448"/>
                  <a:pt x="3950" y="448"/>
                </a:cubicBezTo>
                <a:cubicBezTo>
                  <a:pt x="4086" y="448"/>
                  <a:pt x="4086" y="448"/>
                  <a:pt x="4086" y="448"/>
                </a:cubicBezTo>
                <a:cubicBezTo>
                  <a:pt x="4086" y="436"/>
                  <a:pt x="4086" y="436"/>
                  <a:pt x="4086" y="436"/>
                </a:cubicBezTo>
                <a:cubicBezTo>
                  <a:pt x="4040" y="432"/>
                  <a:pt x="4042" y="428"/>
                  <a:pt x="4042" y="342"/>
                </a:cubicBezTo>
                <a:cubicBezTo>
                  <a:pt x="4042" y="264"/>
                  <a:pt x="4042" y="264"/>
                  <a:pt x="4042" y="264"/>
                </a:cubicBezTo>
                <a:cubicBezTo>
                  <a:pt x="4042" y="236"/>
                  <a:pt x="4078" y="206"/>
                  <a:pt x="4118" y="206"/>
                </a:cubicBezTo>
                <a:cubicBezTo>
                  <a:pt x="4152" y="206"/>
                  <a:pt x="4174" y="226"/>
                  <a:pt x="4174" y="284"/>
                </a:cubicBezTo>
                <a:cubicBezTo>
                  <a:pt x="4174" y="346"/>
                  <a:pt x="4174" y="346"/>
                  <a:pt x="4174" y="346"/>
                </a:cubicBezTo>
                <a:cubicBezTo>
                  <a:pt x="4174" y="428"/>
                  <a:pt x="4174" y="432"/>
                  <a:pt x="4134" y="436"/>
                </a:cubicBezTo>
                <a:cubicBezTo>
                  <a:pt x="4134" y="448"/>
                  <a:pt x="4134" y="448"/>
                  <a:pt x="4134" y="448"/>
                </a:cubicBezTo>
                <a:lnTo>
                  <a:pt x="4136" y="448"/>
                </a:lnTo>
                <a:close/>
                <a:moveTo>
                  <a:pt x="4546" y="316"/>
                </a:moveTo>
                <a:cubicBezTo>
                  <a:pt x="4546" y="388"/>
                  <a:pt x="4516" y="432"/>
                  <a:pt x="4460" y="432"/>
                </a:cubicBezTo>
                <a:cubicBezTo>
                  <a:pt x="4424" y="432"/>
                  <a:pt x="4384" y="412"/>
                  <a:pt x="4384" y="384"/>
                </a:cubicBezTo>
                <a:cubicBezTo>
                  <a:pt x="4384" y="248"/>
                  <a:pt x="4384" y="248"/>
                  <a:pt x="4384" y="248"/>
                </a:cubicBezTo>
                <a:cubicBezTo>
                  <a:pt x="4384" y="226"/>
                  <a:pt x="4416" y="202"/>
                  <a:pt x="4454" y="202"/>
                </a:cubicBezTo>
                <a:cubicBezTo>
                  <a:pt x="4510" y="206"/>
                  <a:pt x="4546" y="248"/>
                  <a:pt x="4546" y="316"/>
                </a:cubicBezTo>
                <a:moveTo>
                  <a:pt x="4600" y="310"/>
                </a:moveTo>
                <a:cubicBezTo>
                  <a:pt x="4600" y="230"/>
                  <a:pt x="4548" y="170"/>
                  <a:pt x="4478" y="170"/>
                </a:cubicBezTo>
                <a:cubicBezTo>
                  <a:pt x="4438" y="170"/>
                  <a:pt x="4406" y="188"/>
                  <a:pt x="4384" y="214"/>
                </a:cubicBezTo>
                <a:cubicBezTo>
                  <a:pt x="4384" y="174"/>
                  <a:pt x="4384" y="174"/>
                  <a:pt x="4384" y="174"/>
                </a:cubicBezTo>
                <a:cubicBezTo>
                  <a:pt x="4284" y="174"/>
                  <a:pt x="4284" y="174"/>
                  <a:pt x="4284" y="174"/>
                </a:cubicBezTo>
                <a:cubicBezTo>
                  <a:pt x="4284" y="186"/>
                  <a:pt x="4284" y="186"/>
                  <a:pt x="4284" y="186"/>
                </a:cubicBezTo>
                <a:cubicBezTo>
                  <a:pt x="4326" y="188"/>
                  <a:pt x="4332" y="190"/>
                  <a:pt x="4332" y="280"/>
                </a:cubicBezTo>
                <a:cubicBezTo>
                  <a:pt x="4332" y="466"/>
                  <a:pt x="4332" y="466"/>
                  <a:pt x="4332" y="466"/>
                </a:cubicBezTo>
                <a:cubicBezTo>
                  <a:pt x="4332" y="564"/>
                  <a:pt x="4334" y="570"/>
                  <a:pt x="4286" y="574"/>
                </a:cubicBezTo>
                <a:cubicBezTo>
                  <a:pt x="4286" y="588"/>
                  <a:pt x="4286" y="588"/>
                  <a:pt x="4286" y="588"/>
                </a:cubicBezTo>
                <a:cubicBezTo>
                  <a:pt x="4432" y="588"/>
                  <a:pt x="4432" y="588"/>
                  <a:pt x="4432" y="588"/>
                </a:cubicBezTo>
                <a:cubicBezTo>
                  <a:pt x="4432" y="574"/>
                  <a:pt x="4432" y="574"/>
                  <a:pt x="4432" y="574"/>
                </a:cubicBezTo>
                <a:cubicBezTo>
                  <a:pt x="4380" y="572"/>
                  <a:pt x="4384" y="564"/>
                  <a:pt x="4384" y="462"/>
                </a:cubicBezTo>
                <a:cubicBezTo>
                  <a:pt x="4384" y="424"/>
                  <a:pt x="4384" y="424"/>
                  <a:pt x="4384" y="424"/>
                </a:cubicBezTo>
                <a:cubicBezTo>
                  <a:pt x="4404" y="444"/>
                  <a:pt x="4436" y="454"/>
                  <a:pt x="4466" y="454"/>
                </a:cubicBezTo>
                <a:cubicBezTo>
                  <a:pt x="4548" y="454"/>
                  <a:pt x="4600" y="392"/>
                  <a:pt x="4600" y="310"/>
                </a:cubicBezTo>
                <a:moveTo>
                  <a:pt x="4792" y="382"/>
                </a:moveTo>
                <a:cubicBezTo>
                  <a:pt x="4792" y="404"/>
                  <a:pt x="4762" y="424"/>
                  <a:pt x="4736" y="424"/>
                </a:cubicBezTo>
                <a:cubicBezTo>
                  <a:pt x="4712" y="424"/>
                  <a:pt x="4694" y="410"/>
                  <a:pt x="4694" y="378"/>
                </a:cubicBezTo>
                <a:cubicBezTo>
                  <a:pt x="4694" y="322"/>
                  <a:pt x="4752" y="328"/>
                  <a:pt x="4792" y="306"/>
                </a:cubicBezTo>
                <a:cubicBezTo>
                  <a:pt x="4792" y="382"/>
                  <a:pt x="4792" y="382"/>
                  <a:pt x="4792" y="382"/>
                </a:cubicBezTo>
                <a:close/>
                <a:moveTo>
                  <a:pt x="5240" y="434"/>
                </a:moveTo>
                <a:cubicBezTo>
                  <a:pt x="5192" y="432"/>
                  <a:pt x="5192" y="430"/>
                  <a:pt x="5192" y="340"/>
                </a:cubicBezTo>
                <a:cubicBezTo>
                  <a:pt x="5192" y="278"/>
                  <a:pt x="5192" y="278"/>
                  <a:pt x="5192" y="278"/>
                </a:cubicBezTo>
                <a:cubicBezTo>
                  <a:pt x="5192" y="196"/>
                  <a:pt x="5146" y="170"/>
                  <a:pt x="5104" y="170"/>
                </a:cubicBezTo>
                <a:cubicBezTo>
                  <a:pt x="5068" y="170"/>
                  <a:pt x="5032" y="186"/>
                  <a:pt x="5004" y="222"/>
                </a:cubicBezTo>
                <a:cubicBezTo>
                  <a:pt x="5004" y="174"/>
                  <a:pt x="5004" y="174"/>
                  <a:pt x="5004" y="174"/>
                </a:cubicBezTo>
                <a:cubicBezTo>
                  <a:pt x="4902" y="174"/>
                  <a:pt x="4902" y="174"/>
                  <a:pt x="4902" y="174"/>
                </a:cubicBezTo>
                <a:cubicBezTo>
                  <a:pt x="4902" y="186"/>
                  <a:pt x="4902" y="186"/>
                  <a:pt x="4902" y="186"/>
                </a:cubicBezTo>
                <a:cubicBezTo>
                  <a:pt x="4946" y="188"/>
                  <a:pt x="4952" y="190"/>
                  <a:pt x="4952" y="266"/>
                </a:cubicBezTo>
                <a:cubicBezTo>
                  <a:pt x="4952" y="334"/>
                  <a:pt x="4952" y="334"/>
                  <a:pt x="4952" y="334"/>
                </a:cubicBezTo>
                <a:cubicBezTo>
                  <a:pt x="4952" y="430"/>
                  <a:pt x="4952" y="432"/>
                  <a:pt x="4904" y="434"/>
                </a:cubicBezTo>
                <a:cubicBezTo>
                  <a:pt x="4892" y="434"/>
                  <a:pt x="4892" y="434"/>
                  <a:pt x="4892" y="434"/>
                </a:cubicBezTo>
                <a:cubicBezTo>
                  <a:pt x="4854" y="434"/>
                  <a:pt x="4850" y="422"/>
                  <a:pt x="4850" y="366"/>
                </a:cubicBezTo>
                <a:cubicBezTo>
                  <a:pt x="4850" y="274"/>
                  <a:pt x="4850" y="274"/>
                  <a:pt x="4850" y="274"/>
                </a:cubicBezTo>
                <a:cubicBezTo>
                  <a:pt x="4850" y="256"/>
                  <a:pt x="4848" y="240"/>
                  <a:pt x="4844" y="228"/>
                </a:cubicBezTo>
                <a:cubicBezTo>
                  <a:pt x="4830" y="186"/>
                  <a:pt x="4796" y="170"/>
                  <a:pt x="4748" y="170"/>
                </a:cubicBezTo>
                <a:cubicBezTo>
                  <a:pt x="4718" y="170"/>
                  <a:pt x="4674" y="180"/>
                  <a:pt x="4650" y="202"/>
                </a:cubicBezTo>
                <a:cubicBezTo>
                  <a:pt x="4652" y="214"/>
                  <a:pt x="4664" y="240"/>
                  <a:pt x="4670" y="248"/>
                </a:cubicBezTo>
                <a:cubicBezTo>
                  <a:pt x="4676" y="246"/>
                  <a:pt x="4676" y="246"/>
                  <a:pt x="4676" y="246"/>
                </a:cubicBezTo>
                <a:cubicBezTo>
                  <a:pt x="4688" y="216"/>
                  <a:pt x="4708" y="194"/>
                  <a:pt x="4742" y="194"/>
                </a:cubicBezTo>
                <a:cubicBezTo>
                  <a:pt x="4778" y="194"/>
                  <a:pt x="4794" y="220"/>
                  <a:pt x="4794" y="250"/>
                </a:cubicBezTo>
                <a:cubicBezTo>
                  <a:pt x="4794" y="282"/>
                  <a:pt x="4794" y="282"/>
                  <a:pt x="4794" y="282"/>
                </a:cubicBezTo>
                <a:cubicBezTo>
                  <a:pt x="4794" y="302"/>
                  <a:pt x="4702" y="306"/>
                  <a:pt x="4664" y="338"/>
                </a:cubicBezTo>
                <a:cubicBezTo>
                  <a:pt x="4652" y="350"/>
                  <a:pt x="4642" y="364"/>
                  <a:pt x="4642" y="384"/>
                </a:cubicBezTo>
                <a:cubicBezTo>
                  <a:pt x="4642" y="426"/>
                  <a:pt x="4672" y="456"/>
                  <a:pt x="4716" y="456"/>
                </a:cubicBezTo>
                <a:cubicBezTo>
                  <a:pt x="4744" y="456"/>
                  <a:pt x="4768" y="446"/>
                  <a:pt x="4794" y="418"/>
                </a:cubicBezTo>
                <a:cubicBezTo>
                  <a:pt x="4798" y="438"/>
                  <a:pt x="4814" y="448"/>
                  <a:pt x="4842" y="448"/>
                </a:cubicBezTo>
                <a:cubicBezTo>
                  <a:pt x="4906" y="448"/>
                  <a:pt x="4906" y="448"/>
                  <a:pt x="4906" y="448"/>
                </a:cubicBezTo>
                <a:cubicBezTo>
                  <a:pt x="4906" y="448"/>
                  <a:pt x="4906" y="448"/>
                  <a:pt x="4906" y="448"/>
                </a:cubicBezTo>
                <a:cubicBezTo>
                  <a:pt x="5048" y="448"/>
                  <a:pt x="5048" y="448"/>
                  <a:pt x="5048" y="448"/>
                </a:cubicBezTo>
                <a:cubicBezTo>
                  <a:pt x="5048" y="436"/>
                  <a:pt x="5048" y="436"/>
                  <a:pt x="5048" y="436"/>
                </a:cubicBezTo>
                <a:cubicBezTo>
                  <a:pt x="5006" y="432"/>
                  <a:pt x="5004" y="434"/>
                  <a:pt x="5004" y="338"/>
                </a:cubicBezTo>
                <a:cubicBezTo>
                  <a:pt x="5004" y="262"/>
                  <a:pt x="5004" y="262"/>
                  <a:pt x="5004" y="262"/>
                </a:cubicBezTo>
                <a:cubicBezTo>
                  <a:pt x="5004" y="236"/>
                  <a:pt x="5038" y="206"/>
                  <a:pt x="5080" y="206"/>
                </a:cubicBezTo>
                <a:cubicBezTo>
                  <a:pt x="5114" y="206"/>
                  <a:pt x="5140" y="220"/>
                  <a:pt x="5140" y="286"/>
                </a:cubicBezTo>
                <a:cubicBezTo>
                  <a:pt x="5140" y="340"/>
                  <a:pt x="5140" y="340"/>
                  <a:pt x="5140" y="340"/>
                </a:cubicBezTo>
                <a:cubicBezTo>
                  <a:pt x="5140" y="432"/>
                  <a:pt x="5136" y="432"/>
                  <a:pt x="5098" y="434"/>
                </a:cubicBezTo>
                <a:cubicBezTo>
                  <a:pt x="5098" y="446"/>
                  <a:pt x="5098" y="446"/>
                  <a:pt x="5098" y="446"/>
                </a:cubicBezTo>
                <a:cubicBezTo>
                  <a:pt x="5240" y="446"/>
                  <a:pt x="5240" y="446"/>
                  <a:pt x="5240" y="446"/>
                </a:cubicBezTo>
                <a:lnTo>
                  <a:pt x="5240" y="434"/>
                </a:lnTo>
                <a:close/>
                <a:moveTo>
                  <a:pt x="5516" y="192"/>
                </a:moveTo>
                <a:cubicBezTo>
                  <a:pt x="5516" y="180"/>
                  <a:pt x="5516" y="180"/>
                  <a:pt x="5516" y="180"/>
                </a:cubicBezTo>
                <a:cubicBezTo>
                  <a:pt x="5418" y="180"/>
                  <a:pt x="5418" y="180"/>
                  <a:pt x="5418" y="180"/>
                </a:cubicBezTo>
                <a:cubicBezTo>
                  <a:pt x="5418" y="192"/>
                  <a:pt x="5418" y="192"/>
                  <a:pt x="5418" y="192"/>
                </a:cubicBezTo>
                <a:cubicBezTo>
                  <a:pt x="5442" y="194"/>
                  <a:pt x="5454" y="206"/>
                  <a:pt x="5446" y="234"/>
                </a:cubicBezTo>
                <a:cubicBezTo>
                  <a:pt x="5394" y="390"/>
                  <a:pt x="5394" y="390"/>
                  <a:pt x="5394" y="390"/>
                </a:cubicBezTo>
                <a:cubicBezTo>
                  <a:pt x="5342" y="270"/>
                  <a:pt x="5342" y="270"/>
                  <a:pt x="5342" y="270"/>
                </a:cubicBezTo>
                <a:cubicBezTo>
                  <a:pt x="5328" y="238"/>
                  <a:pt x="5322" y="224"/>
                  <a:pt x="5322" y="212"/>
                </a:cubicBezTo>
                <a:cubicBezTo>
                  <a:pt x="5322" y="202"/>
                  <a:pt x="5328" y="196"/>
                  <a:pt x="5348" y="192"/>
                </a:cubicBezTo>
                <a:cubicBezTo>
                  <a:pt x="5348" y="180"/>
                  <a:pt x="5348" y="180"/>
                  <a:pt x="5348" y="180"/>
                </a:cubicBezTo>
                <a:cubicBezTo>
                  <a:pt x="5220" y="180"/>
                  <a:pt x="5220" y="180"/>
                  <a:pt x="5220" y="180"/>
                </a:cubicBezTo>
                <a:cubicBezTo>
                  <a:pt x="5220" y="192"/>
                  <a:pt x="5220" y="192"/>
                  <a:pt x="5220" y="192"/>
                </a:cubicBezTo>
                <a:cubicBezTo>
                  <a:pt x="5252" y="194"/>
                  <a:pt x="5254" y="198"/>
                  <a:pt x="5296" y="292"/>
                </a:cubicBezTo>
                <a:cubicBezTo>
                  <a:pt x="5368" y="450"/>
                  <a:pt x="5368" y="450"/>
                  <a:pt x="5368" y="450"/>
                </a:cubicBezTo>
                <a:cubicBezTo>
                  <a:pt x="5344" y="512"/>
                  <a:pt x="5306" y="546"/>
                  <a:pt x="5228" y="564"/>
                </a:cubicBezTo>
                <a:cubicBezTo>
                  <a:pt x="5232" y="576"/>
                  <a:pt x="5246" y="600"/>
                  <a:pt x="5254" y="606"/>
                </a:cubicBezTo>
                <a:cubicBezTo>
                  <a:pt x="5356" y="564"/>
                  <a:pt x="5376" y="498"/>
                  <a:pt x="5412" y="396"/>
                </a:cubicBezTo>
                <a:cubicBezTo>
                  <a:pt x="5466" y="242"/>
                  <a:pt x="5466" y="242"/>
                  <a:pt x="5466" y="242"/>
                </a:cubicBezTo>
                <a:cubicBezTo>
                  <a:pt x="5478" y="206"/>
                  <a:pt x="5498" y="192"/>
                  <a:pt x="5516" y="19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/>
            <a:endParaRPr lang="fr-FR" sz="1632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Disclaimer-English (United States)" hidden="1"/>
          <p:cNvSpPr>
            <a:spLocks noChangeArrowheads="1"/>
          </p:cNvSpPr>
          <p:nvPr/>
        </p:nvSpPr>
        <p:spPr bwMode="black">
          <a:xfrm>
            <a:off x="2314476" y="6415501"/>
            <a:ext cx="3616660" cy="37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 anchorCtr="0">
            <a:noAutofit/>
          </a:bodyPr>
          <a:lstStyle/>
          <a:p>
            <a:pPr defTabSz="821202"/>
            <a:r>
              <a:rPr lang="fr-FR" sz="816" dirty="0" err="1">
                <a:solidFill>
                  <a:srgbClr val="FFFFFF"/>
                </a:solidFill>
                <a:latin typeface="Arial"/>
              </a:rPr>
              <a:t>CONFIDENTIAL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AND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PROPRIETARY</a:t>
            </a:r>
            <a:endParaRPr lang="fr-FR" sz="816" dirty="0">
              <a:solidFill>
                <a:srgbClr val="FFFFFF"/>
              </a:solidFill>
              <a:latin typeface="Arial"/>
            </a:endParaRPr>
          </a:p>
          <a:p>
            <a:pPr defTabSz="821202"/>
            <a:r>
              <a:rPr lang="fr-FR" sz="816" dirty="0" err="1">
                <a:solidFill>
                  <a:srgbClr val="FFFFFF"/>
                </a:solidFill>
                <a:latin typeface="Arial"/>
              </a:rPr>
              <a:t>Any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use of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this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material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without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specific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permission of McKinsey &amp;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Company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is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strictly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prohibited</a:t>
            </a:r>
            <a:endParaRPr lang="fr-FR" sz="816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803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17">
          <p15:clr>
            <a:srgbClr val="FBAE40"/>
          </p15:clr>
        </p15:guide>
        <p15:guide id="2" pos="1416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">
                  <p:embed/>
                </p:oleObj>
              </mc:Choice>
              <mc:Fallback>
                <p:oleObj name="think-cell Slide" r:id="rId3" imgW="360" imgH="360" progId="">
                  <p:embed/>
                  <p:pic>
                    <p:nvPicPr>
                      <p:cNvPr id="0" name="Picture 7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2. Slide Title"/>
          <p:cNvSpPr>
            <a:spLocks noGrp="1"/>
          </p:cNvSpPr>
          <p:nvPr>
            <p:ph type="title"/>
          </p:nvPr>
        </p:nvSpPr>
        <p:spPr bwMode="auto">
          <a:xfrm>
            <a:off x="121489" y="234864"/>
            <a:ext cx="8794113" cy="314028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</a:p>
        </p:txBody>
      </p:sp>
      <p:sp>
        <p:nvSpPr>
          <p:cNvPr id="5" name="doc id" hidden="1"/>
          <p:cNvSpPr txBox="1">
            <a:spLocks noChangeArrowheads="1"/>
          </p:cNvSpPr>
          <p:nvPr/>
        </p:nvSpPr>
        <p:spPr bwMode="white">
          <a:xfrm>
            <a:off x="8269577" y="37255"/>
            <a:ext cx="647646" cy="118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fr-FR" sz="816" dirty="0">
              <a:solidFill>
                <a:srgbClr val="C5C5C5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11990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05">
          <p15:clr>
            <a:srgbClr val="F26B43"/>
          </p15:clr>
        </p15:guide>
        <p15:guide id="2" pos="74">
          <p15:clr>
            <a:srgbClr val="F26B43"/>
          </p15:clr>
        </p15:guide>
        <p15:guide id="3" orient="horz" pos="571">
          <p15:clr>
            <a:srgbClr val="F26B43"/>
          </p15:clr>
        </p15:guide>
        <p15:guide id="4" orient="horz" pos="3911">
          <p15:clr>
            <a:srgbClr val="F26B43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83AF3A15-1AB4-4C9C-B842-7B97EC84F7D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">
                  <p:embed/>
                </p:oleObj>
              </mc:Choice>
              <mc:Fallback>
                <p:oleObj name="think-cell Slide" r:id="rId3" imgW="360" imgH="360" progId="">
                  <p:embed/>
                  <p:pic>
                    <p:nvPicPr>
                      <p:cNvPr id="0" name="Picture 7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489" y="193704"/>
            <a:ext cx="8794113" cy="3140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</a:p>
        </p:txBody>
      </p:sp>
      <p:sp>
        <p:nvSpPr>
          <p:cNvPr id="15" name="Slide Number"/>
          <p:cNvSpPr txBox="1">
            <a:spLocks/>
          </p:cNvSpPr>
          <p:nvPr/>
        </p:nvSpPr>
        <p:spPr>
          <a:xfrm>
            <a:off x="8739040" y="6639224"/>
            <a:ext cx="130852" cy="128097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eaLnBrk="1" hangingPunct="1"/>
            <a:fld id="{42C328C1-A84F-4A39-A664-DBA00541A8C6}" type="slidenum">
              <a:rPr lang="fr-FR" sz="816" smtClean="0">
                <a:solidFill>
                  <a:srgbClr val="FFFFFF"/>
                </a:solidFill>
              </a:rPr>
              <a:pPr eaLnBrk="1" hangingPunct="1"/>
              <a:t>‹N°›</a:t>
            </a:fld>
            <a:endParaRPr lang="fr-FR" sz="816" dirty="0">
              <a:solidFill>
                <a:srgbClr val="FFFFFF"/>
              </a:solidFill>
            </a:endParaRPr>
          </a:p>
        </p:txBody>
      </p:sp>
      <p:sp>
        <p:nvSpPr>
          <p:cNvPr id="5" name="doc id" hidden="1"/>
          <p:cNvSpPr txBox="1">
            <a:spLocks noChangeArrowheads="1"/>
          </p:cNvSpPr>
          <p:nvPr/>
        </p:nvSpPr>
        <p:spPr bwMode="white">
          <a:xfrm>
            <a:off x="8269577" y="37255"/>
            <a:ext cx="647646" cy="118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fr-FR" sz="816" dirty="0">
              <a:solidFill>
                <a:srgbClr val="C5C5C5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02080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78">
          <p15:clr>
            <a:srgbClr val="000000"/>
          </p15:clr>
        </p15:guide>
        <p15:guide id="2" orient="horz" pos="570">
          <p15:clr>
            <a:srgbClr val="000000"/>
          </p15:clr>
        </p15:guide>
        <p15:guide id="3" orient="horz" pos="3912">
          <p15:clr>
            <a:srgbClr val="000000"/>
          </p15:clr>
        </p15:guide>
        <p15:guide id="4" pos="72">
          <p15:clr>
            <a:srgbClr val="00000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">
                  <p:embed/>
                </p:oleObj>
              </mc:Choice>
              <mc:Fallback>
                <p:oleObj name="think-cell Slide" r:id="rId3" imgW="360" imgH="360" progId="">
                  <p:embed/>
                  <p:pic>
                    <p:nvPicPr>
                      <p:cNvPr id="0" name="Picture 7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>
            <a:picLocks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40" y="3239"/>
            <a:ext cx="9142380" cy="6854761"/>
          </a:xfrm>
          <a:prstGeom prst="rect">
            <a:avLst/>
          </a:prstGeom>
        </p:spPr>
      </p:pic>
      <p:sp>
        <p:nvSpPr>
          <p:cNvPr id="2" name="TitleRectangle"/>
          <p:cNvSpPr>
            <a:spLocks/>
          </p:cNvSpPr>
          <p:nvPr/>
        </p:nvSpPr>
        <p:spPr bwMode="white">
          <a:xfrm>
            <a:off x="2128471" y="3239"/>
            <a:ext cx="7017149" cy="4048475"/>
          </a:xfrm>
          <a:prstGeom prst="rect">
            <a:avLst/>
          </a:prstGeom>
          <a:solidFill>
            <a:schemeClr val="accent4">
              <a:alpha val="92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fr-FR" sz="1632" dirty="0">
              <a:solidFill>
                <a:srgbClr val="000000"/>
              </a:solidFill>
            </a:endParaRPr>
          </a:p>
        </p:txBody>
      </p:sp>
      <p:sp>
        <p:nvSpPr>
          <p:cNvPr id="4" name="Working Draft Text"/>
          <p:cNvSpPr txBox="1">
            <a:spLocks noChangeArrowheads="1"/>
          </p:cNvSpPr>
          <p:nvPr/>
        </p:nvSpPr>
        <p:spPr bwMode="black">
          <a:xfrm>
            <a:off x="6114802" y="6415250"/>
            <a:ext cx="2846838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z="816" b="1" dirty="0" err="1">
                <a:solidFill>
                  <a:srgbClr val="FFFFFF"/>
                </a:solidFill>
                <a:latin typeface="Arial"/>
              </a:rPr>
              <a:t>WORKING</a:t>
            </a:r>
            <a:r>
              <a:rPr lang="fr-FR" sz="816" b="1" dirty="0">
                <a:solidFill>
                  <a:srgbClr val="FFFFFF"/>
                </a:solidFill>
                <a:latin typeface="Arial"/>
              </a:rPr>
              <a:t> DRAFT</a:t>
            </a:r>
          </a:p>
        </p:txBody>
      </p:sp>
      <p:sp>
        <p:nvSpPr>
          <p:cNvPr id="6" name="Working Draft"/>
          <p:cNvSpPr txBox="1">
            <a:spLocks noChangeArrowheads="1"/>
          </p:cNvSpPr>
          <p:nvPr/>
        </p:nvSpPr>
        <p:spPr bwMode="black">
          <a:xfrm>
            <a:off x="6114802" y="6540860"/>
            <a:ext cx="3029197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816">
                <a:solidFill>
                  <a:srgbClr val="FFFFFF"/>
                </a:solidFill>
                <a:latin typeface="Arial"/>
              </a:rPr>
              <a:t>Last Modified 14/05/2018 22:49 Morocco Standard Time</a:t>
            </a:r>
            <a:endParaRPr lang="fr-FR" sz="816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rinted"/>
          <p:cNvSpPr txBox="1">
            <a:spLocks noChangeArrowheads="1"/>
          </p:cNvSpPr>
          <p:nvPr/>
        </p:nvSpPr>
        <p:spPr bwMode="black">
          <a:xfrm>
            <a:off x="6114802" y="6666472"/>
            <a:ext cx="2846838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816">
                <a:solidFill>
                  <a:srgbClr val="FFFFFF"/>
                </a:solidFill>
                <a:latin typeface="Arial"/>
              </a:rPr>
              <a:t>Printed 04/04/2018 20:14 Morocco Standard Time</a:t>
            </a:r>
            <a:endParaRPr lang="fr-FR" sz="816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314" name="Title"/>
          <p:cNvSpPr>
            <a:spLocks noGrp="1" noChangeArrowheads="1"/>
          </p:cNvSpPr>
          <p:nvPr>
            <p:ph type="ctrTitle"/>
          </p:nvPr>
        </p:nvSpPr>
        <p:spPr>
          <a:xfrm>
            <a:off x="2314476" y="1463555"/>
            <a:ext cx="6358614" cy="50244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3265" b="0" baseline="0">
                <a:solidFill>
                  <a:schemeClr val="accent2"/>
                </a:solidFill>
                <a:latin typeface="+mj-lt"/>
                <a:ea typeface="+mj-ea"/>
              </a:defRPr>
            </a:lvl1pPr>
          </a:lstStyle>
          <a:p>
            <a:pPr lvl="0" latinLnBrk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title</a:t>
            </a:r>
            <a:r>
              <a:rPr lang="fr-FR" noProof="0" dirty="0"/>
              <a:t> style</a:t>
            </a:r>
          </a:p>
        </p:txBody>
      </p:sp>
      <p:sp>
        <p:nvSpPr>
          <p:cNvPr id="13315" name="Subtitle"/>
          <p:cNvSpPr>
            <a:spLocks noGrp="1" noChangeArrowheads="1"/>
          </p:cNvSpPr>
          <p:nvPr>
            <p:ph type="subTitle" idx="1"/>
          </p:nvPr>
        </p:nvSpPr>
        <p:spPr>
          <a:xfrm>
            <a:off x="2314476" y="3182433"/>
            <a:ext cx="6358614" cy="219820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1428" cap="all" baseline="0">
                <a:solidFill>
                  <a:schemeClr val="accent6"/>
                </a:solidFill>
                <a:latin typeface="+mn-lt"/>
                <a:ea typeface="+mn-ea"/>
              </a:defRPr>
            </a:lvl1pPr>
          </a:lstStyle>
          <a:p>
            <a:pPr lvl="0" latinLnBrk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subtitle</a:t>
            </a:r>
            <a:r>
              <a:rPr lang="fr-FR" noProof="0" dirty="0"/>
              <a:t> style</a:t>
            </a:r>
          </a:p>
        </p:txBody>
      </p:sp>
      <p:sp>
        <p:nvSpPr>
          <p:cNvPr id="57" name="Document type" hidden="1"/>
          <p:cNvSpPr txBox="1">
            <a:spLocks noChangeArrowheads="1"/>
          </p:cNvSpPr>
          <p:nvPr/>
        </p:nvSpPr>
        <p:spPr bwMode="gray">
          <a:xfrm>
            <a:off x="2314476" y="3650596"/>
            <a:ext cx="6358614" cy="224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z="1428" dirty="0">
                <a:solidFill>
                  <a:srgbClr val="808080"/>
                </a:solidFill>
                <a:latin typeface="Arial"/>
              </a:rPr>
              <a:t>Document type | Date</a:t>
            </a:r>
          </a:p>
        </p:txBody>
      </p:sp>
      <p:sp>
        <p:nvSpPr>
          <p:cNvPr id="5" name="doc id" hidden="1"/>
          <p:cNvSpPr txBox="1">
            <a:spLocks noChangeArrowheads="1"/>
          </p:cNvSpPr>
          <p:nvPr/>
        </p:nvSpPr>
        <p:spPr bwMode="white">
          <a:xfrm>
            <a:off x="8615933" y="37255"/>
            <a:ext cx="301290" cy="1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fr-FR" sz="816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6" name="Disclaimer-English (United States)" hidden="1"/>
          <p:cNvSpPr>
            <a:spLocks noChangeArrowheads="1"/>
          </p:cNvSpPr>
          <p:nvPr/>
        </p:nvSpPr>
        <p:spPr bwMode="black">
          <a:xfrm>
            <a:off x="2314476" y="6407791"/>
            <a:ext cx="3616660" cy="384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/>
          <a:p>
            <a:pPr defTabSz="821202"/>
            <a:r>
              <a:rPr lang="fr-FR" sz="816" dirty="0" err="1">
                <a:solidFill>
                  <a:srgbClr val="FFFFFF"/>
                </a:solidFill>
                <a:latin typeface="Arial"/>
              </a:rPr>
              <a:t>CONFIDENTIAL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AND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PROPRIETARY</a:t>
            </a:r>
            <a:endParaRPr lang="fr-FR" sz="816" dirty="0">
              <a:solidFill>
                <a:srgbClr val="FFFFFF"/>
              </a:solidFill>
              <a:latin typeface="Arial"/>
            </a:endParaRPr>
          </a:p>
          <a:p>
            <a:pPr defTabSz="821202"/>
            <a:r>
              <a:rPr lang="fr-FR" sz="816" dirty="0" err="1">
                <a:solidFill>
                  <a:srgbClr val="FFFFFF"/>
                </a:solidFill>
                <a:latin typeface="Arial"/>
              </a:rPr>
              <a:t>Any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use of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this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material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without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specific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permission of McKinsey &amp;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Company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is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strictly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prohibited</a:t>
            </a:r>
            <a:endParaRPr lang="fr-FR" sz="816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5600680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D9C47D7D-1684-470D-8C0D-81B78CE0ECC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">
                  <p:embed/>
                </p:oleObj>
              </mc:Choice>
              <mc:Fallback>
                <p:oleObj name="think-cell Slide" r:id="rId3" imgW="360" imgH="360" progId="">
                  <p:embed/>
                  <p:pic>
                    <p:nvPicPr>
                      <p:cNvPr id="0" name="Picture 7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2. Slide Title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</a:p>
        </p:txBody>
      </p:sp>
      <p:sp>
        <p:nvSpPr>
          <p:cNvPr id="8" name="Slide Number"/>
          <p:cNvSpPr txBox="1">
            <a:spLocks/>
          </p:cNvSpPr>
          <p:nvPr/>
        </p:nvSpPr>
        <p:spPr bwMode="auto">
          <a:xfrm>
            <a:off x="8739040" y="6639224"/>
            <a:ext cx="130852" cy="128097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eaLnBrk="1" hangingPunct="1"/>
            <a:fld id="{42C328C1-A84F-4A39-A664-DBA00541A8C6}" type="slidenum">
              <a:rPr lang="fr-FR" sz="816" smtClean="0">
                <a:solidFill>
                  <a:srgbClr val="808080"/>
                </a:solidFill>
              </a:rPr>
              <a:pPr eaLnBrk="1" hangingPunct="1"/>
              <a:t>‹N°›</a:t>
            </a:fld>
            <a:endParaRPr lang="fr-FR" sz="816" dirty="0">
              <a:solidFill>
                <a:srgbClr val="808080"/>
              </a:solidFill>
            </a:endParaRPr>
          </a:p>
        </p:txBody>
      </p:sp>
      <p:sp>
        <p:nvSpPr>
          <p:cNvPr id="5" name="doc id" hidden="1"/>
          <p:cNvSpPr>
            <a:spLocks noChangeArrowheads="1"/>
          </p:cNvSpPr>
          <p:nvPr/>
        </p:nvSpPr>
        <p:spPr bwMode="auto">
          <a:xfrm>
            <a:off x="8246609" y="51833"/>
            <a:ext cx="670614" cy="1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defTabSz="913526" eaLnBrk="1" hangingPunct="1"/>
            <a:endParaRPr lang="fr-FR" sz="816" dirty="0">
              <a:solidFill>
                <a:srgbClr val="80808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304154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05">
          <p15:clr>
            <a:srgbClr val="F26B43"/>
          </p15:clr>
        </p15:guide>
        <p15:guide id="2" pos="74">
          <p15:clr>
            <a:srgbClr val="F26B43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C4043FAE-B65A-464E-B909-BB92C516B51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">
                  <p:embed/>
                </p:oleObj>
              </mc:Choice>
              <mc:Fallback>
                <p:oleObj name="think-cell Slide" r:id="rId3" imgW="360" imgH="360" progId="">
                  <p:embed/>
                  <p:pic>
                    <p:nvPicPr>
                      <p:cNvPr id="0" name="Picture 7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</a:p>
        </p:txBody>
      </p:sp>
      <p:sp>
        <p:nvSpPr>
          <p:cNvPr id="15" name="Slide Number"/>
          <p:cNvSpPr txBox="1">
            <a:spLocks/>
          </p:cNvSpPr>
          <p:nvPr/>
        </p:nvSpPr>
        <p:spPr>
          <a:xfrm>
            <a:off x="8739040" y="6639224"/>
            <a:ext cx="130852" cy="128097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eaLnBrk="1" hangingPunct="1"/>
            <a:fld id="{42C328C1-A84F-4A39-A664-DBA00541A8C6}" type="slidenum">
              <a:rPr lang="fr-FR" sz="816" smtClean="0">
                <a:solidFill>
                  <a:srgbClr val="FFFFFF"/>
                </a:solidFill>
              </a:rPr>
              <a:pPr eaLnBrk="1" hangingPunct="1"/>
              <a:t>‹N°›</a:t>
            </a:fld>
            <a:endParaRPr lang="fr-FR" sz="816" dirty="0">
              <a:solidFill>
                <a:srgbClr val="FFFFFF"/>
              </a:solidFill>
            </a:endParaRPr>
          </a:p>
        </p:txBody>
      </p:sp>
      <p:sp>
        <p:nvSpPr>
          <p:cNvPr id="5" name="doc id" hidden="1"/>
          <p:cNvSpPr>
            <a:spLocks noChangeArrowheads="1"/>
          </p:cNvSpPr>
          <p:nvPr/>
        </p:nvSpPr>
        <p:spPr bwMode="auto">
          <a:xfrm>
            <a:off x="8246609" y="51833"/>
            <a:ext cx="670614" cy="1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defTabSz="913526" eaLnBrk="1" hangingPunct="1"/>
            <a:endParaRPr lang="fr-FR" sz="816" dirty="0">
              <a:solidFill>
                <a:srgbClr val="80808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04741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78">
          <p15:clr>
            <a:srgbClr val="000000"/>
          </p15:clr>
        </p15:guide>
        <p15:guide id="2" orient="horz" pos="570">
          <p15:clr>
            <a:srgbClr val="000000"/>
          </p15:clr>
        </p15:guide>
        <p15:guide id="3" orient="horz" pos="3912">
          <p15:clr>
            <a:srgbClr val="000000"/>
          </p15:clr>
        </p15:guide>
        <p15:guide id="4" pos="72">
          <p15:clr>
            <a:srgbClr val="00000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ackground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3"/>
            <a:ext cx="9144000" cy="6857596"/>
          </a:xfrm>
          <a:prstGeom prst="rect">
            <a:avLst/>
          </a:prstGeom>
        </p:spPr>
      </p:pic>
      <p:sp>
        <p:nvSpPr>
          <p:cNvPr id="28" name="TitleRectangle"/>
          <p:cNvSpPr txBox="1">
            <a:spLocks/>
          </p:cNvSpPr>
          <p:nvPr/>
        </p:nvSpPr>
        <p:spPr>
          <a:xfrm>
            <a:off x="2126851" y="-6860"/>
            <a:ext cx="7015529" cy="3648610"/>
          </a:xfrm>
          <a:prstGeom prst="rect">
            <a:avLst/>
          </a:prstGeom>
          <a:solidFill>
            <a:srgbClr val="002960">
              <a:alpha val="92000"/>
            </a:srgbClr>
          </a:solidFill>
        </p:spPr>
        <p:txBody>
          <a:bodyPr vert="horz" wrap="square" lIns="220387" tIns="1469249" rIns="220387" bIns="110194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0"/>
              </a:spcAft>
              <a:buFont typeface="Arial" pitchFamily="34" charset="0"/>
              <a:buNone/>
              <a:defRPr sz="3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 typeface="Wingdings" charset="2"/>
              <a:buNone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Lucida Grande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defRPr/>
            </a:pPr>
            <a:r>
              <a:rPr lang="fr-FR" sz="3265" dirty="0">
                <a:solidFill>
                  <a:srgbClr val="00ADEF"/>
                </a:solidFill>
              </a:rPr>
              <a:t>
              </a:t>
            </a:r>
            <a:br>
              <a:rPr lang="fr-FR" sz="3265" dirty="0">
                <a:solidFill>
                  <a:srgbClr val="00ADEF"/>
                </a:solidFill>
              </a:rPr>
            </a:br>
            <a:endParaRPr lang="fr-FR" sz="3265" dirty="0">
              <a:solidFill>
                <a:srgbClr val="00ADEF"/>
              </a:solidFill>
            </a:endParaRPr>
          </a:p>
        </p:txBody>
      </p:sp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Working Draft Text"/>
          <p:cNvSpPr txBox="1">
            <a:spLocks noChangeArrowheads="1"/>
          </p:cNvSpPr>
          <p:nvPr/>
        </p:nvSpPr>
        <p:spPr bwMode="black">
          <a:xfrm>
            <a:off x="6114802" y="6415250"/>
            <a:ext cx="2846838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z="816" b="1" dirty="0" err="1">
                <a:solidFill>
                  <a:srgbClr val="FFFFFF"/>
                </a:solidFill>
                <a:latin typeface="Arial"/>
              </a:rPr>
              <a:t>WORKING</a:t>
            </a:r>
            <a:r>
              <a:rPr lang="fr-FR" sz="816" b="1" dirty="0">
                <a:solidFill>
                  <a:srgbClr val="FFFFFF"/>
                </a:solidFill>
                <a:latin typeface="Arial"/>
              </a:rPr>
              <a:t> DRAFT</a:t>
            </a:r>
          </a:p>
        </p:txBody>
      </p:sp>
      <p:sp>
        <p:nvSpPr>
          <p:cNvPr id="6" name="Working Draft"/>
          <p:cNvSpPr txBox="1">
            <a:spLocks noChangeArrowheads="1"/>
          </p:cNvSpPr>
          <p:nvPr/>
        </p:nvSpPr>
        <p:spPr bwMode="black">
          <a:xfrm>
            <a:off x="6114802" y="6540860"/>
            <a:ext cx="3029198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816">
                <a:solidFill>
                  <a:srgbClr val="FFFFFF"/>
                </a:solidFill>
                <a:latin typeface="Arial"/>
              </a:rPr>
              <a:t>Last Modified 14/05/2018 22:49 Morocco Standard Time</a:t>
            </a:r>
            <a:endParaRPr lang="fr-FR" sz="816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rinted"/>
          <p:cNvSpPr txBox="1">
            <a:spLocks noChangeArrowheads="1"/>
          </p:cNvSpPr>
          <p:nvPr/>
        </p:nvSpPr>
        <p:spPr bwMode="black">
          <a:xfrm>
            <a:off x="6114802" y="6666472"/>
            <a:ext cx="2846838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816">
                <a:solidFill>
                  <a:srgbClr val="FFFFFF"/>
                </a:solidFill>
                <a:latin typeface="Arial"/>
              </a:rPr>
              <a:t>Printed 04/04/2018 20:14 Morocco Standard Time</a:t>
            </a:r>
            <a:endParaRPr lang="fr-FR" sz="816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314" name="Title"/>
          <p:cNvSpPr>
            <a:spLocks noGrp="1" noChangeArrowheads="1"/>
          </p:cNvSpPr>
          <p:nvPr>
            <p:ph type="ctrTitle"/>
          </p:nvPr>
        </p:nvSpPr>
        <p:spPr>
          <a:xfrm>
            <a:off x="2314476" y="1463555"/>
            <a:ext cx="6358614" cy="596653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3265" b="0" baseline="0">
                <a:solidFill>
                  <a:schemeClr val="accent2"/>
                </a:solidFill>
                <a:latin typeface="+mj-lt"/>
                <a:ea typeface="+mj-ea"/>
              </a:defRPr>
            </a:lvl1pPr>
          </a:lstStyle>
          <a:p>
            <a:pPr lvl="0" latinLnBrk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title</a:t>
            </a:r>
            <a:r>
              <a:rPr lang="fr-FR" noProof="0" dirty="0"/>
              <a:t> style</a:t>
            </a:r>
          </a:p>
        </p:txBody>
      </p:sp>
      <p:sp>
        <p:nvSpPr>
          <p:cNvPr id="13315" name="Subtitle"/>
          <p:cNvSpPr>
            <a:spLocks noGrp="1" noChangeArrowheads="1"/>
          </p:cNvSpPr>
          <p:nvPr>
            <p:ph type="subTitle" idx="1"/>
          </p:nvPr>
        </p:nvSpPr>
        <p:spPr>
          <a:xfrm>
            <a:off x="2314476" y="2876668"/>
            <a:ext cx="6358614" cy="219820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1428" cap="all" baseline="0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 lvl="0" latinLnBrk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subtitle</a:t>
            </a:r>
            <a:r>
              <a:rPr lang="fr-FR" noProof="0" dirty="0"/>
              <a:t> style</a:t>
            </a:r>
          </a:p>
        </p:txBody>
      </p:sp>
      <p:sp>
        <p:nvSpPr>
          <p:cNvPr id="57" name="Document type" hidden="1"/>
          <p:cNvSpPr txBox="1">
            <a:spLocks noChangeArrowheads="1"/>
          </p:cNvSpPr>
          <p:nvPr/>
        </p:nvSpPr>
        <p:spPr bwMode="gray">
          <a:xfrm>
            <a:off x="2314476" y="3288582"/>
            <a:ext cx="6358614" cy="224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z="1428" dirty="0">
                <a:solidFill>
                  <a:srgbClr val="FFFFFF"/>
                </a:solidFill>
                <a:latin typeface="Arial"/>
              </a:rPr>
              <a:t>Document type | Date</a:t>
            </a:r>
          </a:p>
        </p:txBody>
      </p:sp>
      <p:sp>
        <p:nvSpPr>
          <p:cNvPr id="5" name="doc id" hidden="1"/>
          <p:cNvSpPr txBox="1">
            <a:spLocks noChangeArrowheads="1"/>
          </p:cNvSpPr>
          <p:nvPr/>
        </p:nvSpPr>
        <p:spPr bwMode="white">
          <a:xfrm>
            <a:off x="8615933" y="37255"/>
            <a:ext cx="301290" cy="1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fr-FR" sz="816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3" name="LogoImage"/>
          <p:cNvSpPr>
            <a:spLocks noEditPoints="1"/>
          </p:cNvSpPr>
          <p:nvPr/>
        </p:nvSpPr>
        <p:spPr bwMode="white">
          <a:xfrm>
            <a:off x="2315324" y="186641"/>
            <a:ext cx="2221327" cy="242909"/>
          </a:xfrm>
          <a:custGeom>
            <a:avLst/>
            <a:gdLst>
              <a:gd name="T0" fmla="*/ 504 w 5516"/>
              <a:gd name="T1" fmla="*/ 26 h 606"/>
              <a:gd name="T2" fmla="*/ 18 w 5516"/>
              <a:gd name="T3" fmla="*/ 22 h 606"/>
              <a:gd name="T4" fmla="*/ 140 w 5516"/>
              <a:gd name="T5" fmla="*/ 436 h 606"/>
              <a:gd name="T6" fmla="*/ 408 w 5516"/>
              <a:gd name="T7" fmla="*/ 372 h 606"/>
              <a:gd name="T8" fmla="*/ 696 w 5516"/>
              <a:gd name="T9" fmla="*/ 422 h 606"/>
              <a:gd name="T10" fmla="*/ 768 w 5516"/>
              <a:gd name="T11" fmla="*/ 196 h 606"/>
              <a:gd name="T12" fmla="*/ 1272 w 5516"/>
              <a:gd name="T13" fmla="*/ 26 h 606"/>
              <a:gd name="T14" fmla="*/ 1302 w 5516"/>
              <a:gd name="T15" fmla="*/ 338 h 606"/>
              <a:gd name="T16" fmla="*/ 1202 w 5516"/>
              <a:gd name="T17" fmla="*/ 436 h 606"/>
              <a:gd name="T18" fmla="*/ 1030 w 5516"/>
              <a:gd name="T19" fmla="*/ 10 h 606"/>
              <a:gd name="T20" fmla="*/ 960 w 5516"/>
              <a:gd name="T21" fmla="*/ 22 h 606"/>
              <a:gd name="T22" fmla="*/ 804 w 5516"/>
              <a:gd name="T23" fmla="*/ 434 h 606"/>
              <a:gd name="T24" fmla="*/ 930 w 5516"/>
              <a:gd name="T25" fmla="*/ 246 h 606"/>
              <a:gd name="T26" fmla="*/ 1658 w 5516"/>
              <a:gd name="T27" fmla="*/ 342 h 606"/>
              <a:gd name="T28" fmla="*/ 1368 w 5516"/>
              <a:gd name="T29" fmla="*/ 188 h 606"/>
              <a:gd name="T30" fmla="*/ 1514 w 5516"/>
              <a:gd name="T31" fmla="*/ 436 h 606"/>
              <a:gd name="T32" fmla="*/ 1564 w 5516"/>
              <a:gd name="T33" fmla="*/ 434 h 606"/>
              <a:gd name="T34" fmla="*/ 1904 w 5516"/>
              <a:gd name="T35" fmla="*/ 184 h 606"/>
              <a:gd name="T36" fmla="*/ 1728 w 5516"/>
              <a:gd name="T37" fmla="*/ 366 h 606"/>
              <a:gd name="T38" fmla="*/ 2102 w 5516"/>
              <a:gd name="T39" fmla="*/ 192 h 606"/>
              <a:gd name="T40" fmla="*/ 1982 w 5516"/>
              <a:gd name="T41" fmla="*/ 320 h 606"/>
              <a:gd name="T42" fmla="*/ 2478 w 5516"/>
              <a:gd name="T43" fmla="*/ 242 h 606"/>
              <a:gd name="T44" fmla="*/ 2406 w 5516"/>
              <a:gd name="T45" fmla="*/ 390 h 606"/>
              <a:gd name="T46" fmla="*/ 2234 w 5516"/>
              <a:gd name="T47" fmla="*/ 192 h 606"/>
              <a:gd name="T48" fmla="*/ 2478 w 5516"/>
              <a:gd name="T49" fmla="*/ 242 h 606"/>
              <a:gd name="T50" fmla="*/ 2928 w 5516"/>
              <a:gd name="T51" fmla="*/ 448 h 606"/>
              <a:gd name="T52" fmla="*/ 2958 w 5516"/>
              <a:gd name="T53" fmla="*/ 230 h 606"/>
              <a:gd name="T54" fmla="*/ 2716 w 5516"/>
              <a:gd name="T55" fmla="*/ 54 h 606"/>
              <a:gd name="T56" fmla="*/ 2714 w 5516"/>
              <a:gd name="T57" fmla="*/ 36 h 606"/>
              <a:gd name="T58" fmla="*/ 2928 w 5516"/>
              <a:gd name="T59" fmla="*/ 448 h 606"/>
              <a:gd name="T60" fmla="*/ 3388 w 5516"/>
              <a:gd name="T61" fmla="*/ 4 h 606"/>
              <a:gd name="T62" fmla="*/ 3396 w 5516"/>
              <a:gd name="T63" fmla="*/ 366 h 606"/>
              <a:gd name="T64" fmla="*/ 3580 w 5516"/>
              <a:gd name="T65" fmla="*/ 190 h 606"/>
              <a:gd name="T66" fmla="*/ 3502 w 5516"/>
              <a:gd name="T67" fmla="*/ 432 h 606"/>
              <a:gd name="T68" fmla="*/ 4232 w 5516"/>
              <a:gd name="T69" fmla="*/ 348 h 606"/>
              <a:gd name="T70" fmla="*/ 3858 w 5516"/>
              <a:gd name="T71" fmla="*/ 176 h 606"/>
              <a:gd name="T72" fmla="*/ 3758 w 5516"/>
              <a:gd name="T73" fmla="*/ 446 h 606"/>
              <a:gd name="T74" fmla="*/ 3990 w 5516"/>
              <a:gd name="T75" fmla="*/ 282 h 606"/>
              <a:gd name="T76" fmla="*/ 4042 w 5516"/>
              <a:gd name="T77" fmla="*/ 342 h 606"/>
              <a:gd name="T78" fmla="*/ 4134 w 5516"/>
              <a:gd name="T79" fmla="*/ 448 h 606"/>
              <a:gd name="T80" fmla="*/ 4454 w 5516"/>
              <a:gd name="T81" fmla="*/ 202 h 606"/>
              <a:gd name="T82" fmla="*/ 4284 w 5516"/>
              <a:gd name="T83" fmla="*/ 174 h 606"/>
              <a:gd name="T84" fmla="*/ 4432 w 5516"/>
              <a:gd name="T85" fmla="*/ 588 h 606"/>
              <a:gd name="T86" fmla="*/ 4792 w 5516"/>
              <a:gd name="T87" fmla="*/ 382 h 606"/>
              <a:gd name="T88" fmla="*/ 5192 w 5516"/>
              <a:gd name="T89" fmla="*/ 340 h 606"/>
              <a:gd name="T90" fmla="*/ 4902 w 5516"/>
              <a:gd name="T91" fmla="*/ 186 h 606"/>
              <a:gd name="T92" fmla="*/ 4850 w 5516"/>
              <a:gd name="T93" fmla="*/ 274 h 606"/>
              <a:gd name="T94" fmla="*/ 4742 w 5516"/>
              <a:gd name="T95" fmla="*/ 194 h 606"/>
              <a:gd name="T96" fmla="*/ 4794 w 5516"/>
              <a:gd name="T97" fmla="*/ 418 h 606"/>
              <a:gd name="T98" fmla="*/ 5004 w 5516"/>
              <a:gd name="T99" fmla="*/ 338 h 606"/>
              <a:gd name="T100" fmla="*/ 5098 w 5516"/>
              <a:gd name="T101" fmla="*/ 446 h 606"/>
              <a:gd name="T102" fmla="*/ 5418 w 5516"/>
              <a:gd name="T103" fmla="*/ 192 h 606"/>
              <a:gd name="T104" fmla="*/ 5348 w 5516"/>
              <a:gd name="T105" fmla="*/ 180 h 606"/>
              <a:gd name="T106" fmla="*/ 5254 w 5516"/>
              <a:gd name="T107" fmla="*/ 606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16" h="606">
                <a:moveTo>
                  <a:pt x="366" y="448"/>
                </a:moveTo>
                <a:cubicBezTo>
                  <a:pt x="524" y="448"/>
                  <a:pt x="524" y="448"/>
                  <a:pt x="524" y="448"/>
                </a:cubicBezTo>
                <a:cubicBezTo>
                  <a:pt x="524" y="436"/>
                  <a:pt x="524" y="436"/>
                  <a:pt x="524" y="436"/>
                </a:cubicBezTo>
                <a:cubicBezTo>
                  <a:pt x="486" y="432"/>
                  <a:pt x="470" y="414"/>
                  <a:pt x="468" y="362"/>
                </a:cubicBezTo>
                <a:cubicBezTo>
                  <a:pt x="454" y="86"/>
                  <a:pt x="454" y="86"/>
                  <a:pt x="454" y="86"/>
                </a:cubicBezTo>
                <a:cubicBezTo>
                  <a:pt x="452" y="46"/>
                  <a:pt x="470" y="30"/>
                  <a:pt x="504" y="26"/>
                </a:cubicBezTo>
                <a:cubicBezTo>
                  <a:pt x="504" y="12"/>
                  <a:pt x="504" y="12"/>
                  <a:pt x="504" y="12"/>
                </a:cubicBezTo>
                <a:cubicBezTo>
                  <a:pt x="394" y="12"/>
                  <a:pt x="394" y="12"/>
                  <a:pt x="394" y="12"/>
                </a:cubicBezTo>
                <a:cubicBezTo>
                  <a:pt x="264" y="350"/>
                  <a:pt x="264" y="350"/>
                  <a:pt x="264" y="350"/>
                </a:cubicBezTo>
                <a:cubicBezTo>
                  <a:pt x="132" y="10"/>
                  <a:pt x="132" y="10"/>
                  <a:pt x="132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22"/>
                  <a:pt x="18" y="22"/>
                  <a:pt x="18" y="22"/>
                </a:cubicBezTo>
                <a:cubicBezTo>
                  <a:pt x="40" y="26"/>
                  <a:pt x="74" y="32"/>
                  <a:pt x="72" y="84"/>
                </a:cubicBezTo>
                <a:cubicBezTo>
                  <a:pt x="58" y="352"/>
                  <a:pt x="58" y="352"/>
                  <a:pt x="58" y="352"/>
                </a:cubicBezTo>
                <a:cubicBezTo>
                  <a:pt x="54" y="410"/>
                  <a:pt x="38" y="430"/>
                  <a:pt x="0" y="436"/>
                </a:cubicBezTo>
                <a:cubicBezTo>
                  <a:pt x="0" y="448"/>
                  <a:pt x="0" y="448"/>
                  <a:pt x="0" y="448"/>
                </a:cubicBezTo>
                <a:cubicBezTo>
                  <a:pt x="140" y="448"/>
                  <a:pt x="140" y="448"/>
                  <a:pt x="140" y="448"/>
                </a:cubicBezTo>
                <a:cubicBezTo>
                  <a:pt x="140" y="436"/>
                  <a:pt x="140" y="436"/>
                  <a:pt x="140" y="436"/>
                </a:cubicBezTo>
                <a:cubicBezTo>
                  <a:pt x="98" y="428"/>
                  <a:pt x="84" y="414"/>
                  <a:pt x="88" y="356"/>
                </a:cubicBezTo>
                <a:cubicBezTo>
                  <a:pt x="100" y="86"/>
                  <a:pt x="100" y="86"/>
                  <a:pt x="100" y="86"/>
                </a:cubicBezTo>
                <a:cubicBezTo>
                  <a:pt x="240" y="444"/>
                  <a:pt x="240" y="444"/>
                  <a:pt x="240" y="444"/>
                </a:cubicBezTo>
                <a:cubicBezTo>
                  <a:pt x="258" y="444"/>
                  <a:pt x="258" y="444"/>
                  <a:pt x="258" y="444"/>
                </a:cubicBezTo>
                <a:cubicBezTo>
                  <a:pt x="396" y="86"/>
                  <a:pt x="396" y="86"/>
                  <a:pt x="396" y="86"/>
                </a:cubicBezTo>
                <a:cubicBezTo>
                  <a:pt x="408" y="372"/>
                  <a:pt x="408" y="372"/>
                  <a:pt x="408" y="372"/>
                </a:cubicBezTo>
                <a:cubicBezTo>
                  <a:pt x="410" y="416"/>
                  <a:pt x="398" y="430"/>
                  <a:pt x="366" y="434"/>
                </a:cubicBezTo>
                <a:lnTo>
                  <a:pt x="366" y="448"/>
                </a:lnTo>
                <a:close/>
                <a:moveTo>
                  <a:pt x="670" y="456"/>
                </a:moveTo>
                <a:cubicBezTo>
                  <a:pt x="708" y="456"/>
                  <a:pt x="756" y="440"/>
                  <a:pt x="782" y="412"/>
                </a:cubicBezTo>
                <a:cubicBezTo>
                  <a:pt x="776" y="400"/>
                  <a:pt x="776" y="400"/>
                  <a:pt x="776" y="400"/>
                </a:cubicBezTo>
                <a:cubicBezTo>
                  <a:pt x="750" y="416"/>
                  <a:pt x="722" y="422"/>
                  <a:pt x="696" y="422"/>
                </a:cubicBezTo>
                <a:cubicBezTo>
                  <a:pt x="620" y="422"/>
                  <a:pt x="592" y="358"/>
                  <a:pt x="592" y="290"/>
                </a:cubicBezTo>
                <a:cubicBezTo>
                  <a:pt x="592" y="258"/>
                  <a:pt x="600" y="236"/>
                  <a:pt x="614" y="222"/>
                </a:cubicBezTo>
                <a:cubicBezTo>
                  <a:pt x="626" y="210"/>
                  <a:pt x="646" y="204"/>
                  <a:pt x="664" y="204"/>
                </a:cubicBezTo>
                <a:cubicBezTo>
                  <a:pt x="690" y="204"/>
                  <a:pt x="722" y="214"/>
                  <a:pt x="744" y="244"/>
                </a:cubicBezTo>
                <a:cubicBezTo>
                  <a:pt x="750" y="244"/>
                  <a:pt x="750" y="244"/>
                  <a:pt x="750" y="244"/>
                </a:cubicBezTo>
                <a:cubicBezTo>
                  <a:pt x="758" y="234"/>
                  <a:pt x="766" y="212"/>
                  <a:pt x="768" y="196"/>
                </a:cubicBezTo>
                <a:cubicBezTo>
                  <a:pt x="748" y="180"/>
                  <a:pt x="720" y="172"/>
                  <a:pt x="686" y="172"/>
                </a:cubicBezTo>
                <a:cubicBezTo>
                  <a:pt x="604" y="172"/>
                  <a:pt x="544" y="246"/>
                  <a:pt x="544" y="326"/>
                </a:cubicBezTo>
                <a:cubicBezTo>
                  <a:pt x="540" y="390"/>
                  <a:pt x="576" y="456"/>
                  <a:pt x="670" y="456"/>
                </a:cubicBezTo>
                <a:moveTo>
                  <a:pt x="1272" y="98"/>
                </a:moveTo>
                <a:cubicBezTo>
                  <a:pt x="1292" y="98"/>
                  <a:pt x="1308" y="82"/>
                  <a:pt x="1308" y="62"/>
                </a:cubicBezTo>
                <a:cubicBezTo>
                  <a:pt x="1308" y="42"/>
                  <a:pt x="1292" y="26"/>
                  <a:pt x="1272" y="26"/>
                </a:cubicBezTo>
                <a:cubicBezTo>
                  <a:pt x="1252" y="26"/>
                  <a:pt x="1238" y="42"/>
                  <a:pt x="1238" y="62"/>
                </a:cubicBezTo>
                <a:cubicBezTo>
                  <a:pt x="1238" y="82"/>
                  <a:pt x="1252" y="98"/>
                  <a:pt x="1272" y="98"/>
                </a:cubicBezTo>
                <a:moveTo>
                  <a:pt x="1202" y="448"/>
                </a:moveTo>
                <a:cubicBezTo>
                  <a:pt x="1346" y="448"/>
                  <a:pt x="1346" y="448"/>
                  <a:pt x="1346" y="448"/>
                </a:cubicBezTo>
                <a:cubicBezTo>
                  <a:pt x="1346" y="436"/>
                  <a:pt x="1346" y="436"/>
                  <a:pt x="1346" y="436"/>
                </a:cubicBezTo>
                <a:cubicBezTo>
                  <a:pt x="1304" y="432"/>
                  <a:pt x="1302" y="434"/>
                  <a:pt x="1302" y="338"/>
                </a:cubicBezTo>
                <a:cubicBezTo>
                  <a:pt x="1302" y="176"/>
                  <a:pt x="1302" y="176"/>
                  <a:pt x="1302" y="176"/>
                </a:cubicBezTo>
                <a:cubicBezTo>
                  <a:pt x="1200" y="176"/>
                  <a:pt x="1200" y="176"/>
                  <a:pt x="1200" y="176"/>
                </a:cubicBezTo>
                <a:cubicBezTo>
                  <a:pt x="1200" y="188"/>
                  <a:pt x="1200" y="188"/>
                  <a:pt x="1200" y="188"/>
                </a:cubicBezTo>
                <a:cubicBezTo>
                  <a:pt x="1244" y="190"/>
                  <a:pt x="1250" y="192"/>
                  <a:pt x="1250" y="268"/>
                </a:cubicBezTo>
                <a:cubicBezTo>
                  <a:pt x="1250" y="336"/>
                  <a:pt x="1250" y="336"/>
                  <a:pt x="1250" y="336"/>
                </a:cubicBezTo>
                <a:cubicBezTo>
                  <a:pt x="1250" y="432"/>
                  <a:pt x="1248" y="432"/>
                  <a:pt x="1202" y="436"/>
                </a:cubicBezTo>
                <a:cubicBezTo>
                  <a:pt x="1178" y="434"/>
                  <a:pt x="1154" y="426"/>
                  <a:pt x="1076" y="338"/>
                </a:cubicBezTo>
                <a:cubicBezTo>
                  <a:pt x="1046" y="302"/>
                  <a:pt x="996" y="244"/>
                  <a:pt x="968" y="206"/>
                </a:cubicBezTo>
                <a:cubicBezTo>
                  <a:pt x="1062" y="102"/>
                  <a:pt x="1062" y="102"/>
                  <a:pt x="1062" y="102"/>
                </a:cubicBezTo>
                <a:cubicBezTo>
                  <a:pt x="1108" y="52"/>
                  <a:pt x="1132" y="26"/>
                  <a:pt x="1176" y="24"/>
                </a:cubicBezTo>
                <a:cubicBezTo>
                  <a:pt x="1176" y="10"/>
                  <a:pt x="1176" y="10"/>
                  <a:pt x="1176" y="10"/>
                </a:cubicBezTo>
                <a:cubicBezTo>
                  <a:pt x="1030" y="10"/>
                  <a:pt x="1030" y="10"/>
                  <a:pt x="1030" y="10"/>
                </a:cubicBezTo>
                <a:cubicBezTo>
                  <a:pt x="1030" y="22"/>
                  <a:pt x="1030" y="22"/>
                  <a:pt x="1030" y="22"/>
                </a:cubicBezTo>
                <a:cubicBezTo>
                  <a:pt x="1050" y="26"/>
                  <a:pt x="1056" y="32"/>
                  <a:pt x="1056" y="46"/>
                </a:cubicBezTo>
                <a:cubicBezTo>
                  <a:pt x="1056" y="56"/>
                  <a:pt x="1054" y="72"/>
                  <a:pt x="1026" y="102"/>
                </a:cubicBezTo>
                <a:cubicBezTo>
                  <a:pt x="910" y="230"/>
                  <a:pt x="910" y="230"/>
                  <a:pt x="910" y="230"/>
                </a:cubicBezTo>
                <a:cubicBezTo>
                  <a:pt x="910" y="148"/>
                  <a:pt x="910" y="148"/>
                  <a:pt x="910" y="148"/>
                </a:cubicBezTo>
                <a:cubicBezTo>
                  <a:pt x="910" y="36"/>
                  <a:pt x="916" y="28"/>
                  <a:pt x="960" y="22"/>
                </a:cubicBezTo>
                <a:cubicBezTo>
                  <a:pt x="960" y="8"/>
                  <a:pt x="960" y="8"/>
                  <a:pt x="960" y="8"/>
                </a:cubicBezTo>
                <a:cubicBezTo>
                  <a:pt x="804" y="8"/>
                  <a:pt x="804" y="8"/>
                  <a:pt x="804" y="8"/>
                </a:cubicBezTo>
                <a:cubicBezTo>
                  <a:pt x="804" y="22"/>
                  <a:pt x="804" y="22"/>
                  <a:pt x="804" y="22"/>
                </a:cubicBezTo>
                <a:cubicBezTo>
                  <a:pt x="852" y="26"/>
                  <a:pt x="854" y="36"/>
                  <a:pt x="854" y="148"/>
                </a:cubicBezTo>
                <a:cubicBezTo>
                  <a:pt x="854" y="300"/>
                  <a:pt x="854" y="300"/>
                  <a:pt x="854" y="300"/>
                </a:cubicBezTo>
                <a:cubicBezTo>
                  <a:pt x="854" y="422"/>
                  <a:pt x="850" y="430"/>
                  <a:pt x="804" y="434"/>
                </a:cubicBezTo>
                <a:cubicBezTo>
                  <a:pt x="804" y="446"/>
                  <a:pt x="804" y="446"/>
                  <a:pt x="804" y="446"/>
                </a:cubicBezTo>
                <a:cubicBezTo>
                  <a:pt x="960" y="446"/>
                  <a:pt x="960" y="446"/>
                  <a:pt x="960" y="446"/>
                </a:cubicBezTo>
                <a:cubicBezTo>
                  <a:pt x="960" y="434"/>
                  <a:pt x="960" y="434"/>
                  <a:pt x="960" y="434"/>
                </a:cubicBezTo>
                <a:cubicBezTo>
                  <a:pt x="910" y="428"/>
                  <a:pt x="910" y="424"/>
                  <a:pt x="910" y="292"/>
                </a:cubicBezTo>
                <a:cubicBezTo>
                  <a:pt x="910" y="268"/>
                  <a:pt x="910" y="268"/>
                  <a:pt x="910" y="268"/>
                </a:cubicBezTo>
                <a:cubicBezTo>
                  <a:pt x="930" y="246"/>
                  <a:pt x="930" y="246"/>
                  <a:pt x="930" y="246"/>
                </a:cubicBezTo>
                <a:cubicBezTo>
                  <a:pt x="982" y="310"/>
                  <a:pt x="1038" y="380"/>
                  <a:pt x="1098" y="448"/>
                </a:cubicBezTo>
                <a:cubicBezTo>
                  <a:pt x="1202" y="448"/>
                  <a:pt x="1202" y="448"/>
                  <a:pt x="1202" y="448"/>
                </a:cubicBezTo>
                <a:close/>
                <a:moveTo>
                  <a:pt x="1564" y="448"/>
                </a:moveTo>
                <a:cubicBezTo>
                  <a:pt x="1706" y="448"/>
                  <a:pt x="1706" y="448"/>
                  <a:pt x="1706" y="448"/>
                </a:cubicBezTo>
                <a:cubicBezTo>
                  <a:pt x="1706" y="436"/>
                  <a:pt x="1706" y="436"/>
                  <a:pt x="1706" y="436"/>
                </a:cubicBezTo>
                <a:cubicBezTo>
                  <a:pt x="1658" y="434"/>
                  <a:pt x="1658" y="432"/>
                  <a:pt x="1658" y="342"/>
                </a:cubicBezTo>
                <a:cubicBezTo>
                  <a:pt x="1658" y="280"/>
                  <a:pt x="1658" y="280"/>
                  <a:pt x="1658" y="280"/>
                </a:cubicBezTo>
                <a:cubicBezTo>
                  <a:pt x="1658" y="198"/>
                  <a:pt x="1612" y="172"/>
                  <a:pt x="1570" y="172"/>
                </a:cubicBezTo>
                <a:cubicBezTo>
                  <a:pt x="1534" y="172"/>
                  <a:pt x="1498" y="188"/>
                  <a:pt x="1470" y="224"/>
                </a:cubicBezTo>
                <a:cubicBezTo>
                  <a:pt x="1470" y="176"/>
                  <a:pt x="1470" y="176"/>
                  <a:pt x="1470" y="176"/>
                </a:cubicBezTo>
                <a:cubicBezTo>
                  <a:pt x="1368" y="176"/>
                  <a:pt x="1368" y="176"/>
                  <a:pt x="1368" y="176"/>
                </a:cubicBezTo>
                <a:cubicBezTo>
                  <a:pt x="1368" y="188"/>
                  <a:pt x="1368" y="188"/>
                  <a:pt x="1368" y="188"/>
                </a:cubicBezTo>
                <a:cubicBezTo>
                  <a:pt x="1412" y="190"/>
                  <a:pt x="1418" y="192"/>
                  <a:pt x="1418" y="268"/>
                </a:cubicBezTo>
                <a:cubicBezTo>
                  <a:pt x="1418" y="336"/>
                  <a:pt x="1418" y="336"/>
                  <a:pt x="1418" y="336"/>
                </a:cubicBezTo>
                <a:cubicBezTo>
                  <a:pt x="1418" y="434"/>
                  <a:pt x="1418" y="434"/>
                  <a:pt x="1370" y="436"/>
                </a:cubicBezTo>
                <a:cubicBezTo>
                  <a:pt x="1370" y="448"/>
                  <a:pt x="1370" y="448"/>
                  <a:pt x="1370" y="448"/>
                </a:cubicBezTo>
                <a:cubicBezTo>
                  <a:pt x="1514" y="448"/>
                  <a:pt x="1514" y="448"/>
                  <a:pt x="1514" y="448"/>
                </a:cubicBezTo>
                <a:cubicBezTo>
                  <a:pt x="1514" y="436"/>
                  <a:pt x="1514" y="436"/>
                  <a:pt x="1514" y="436"/>
                </a:cubicBezTo>
                <a:cubicBezTo>
                  <a:pt x="1472" y="432"/>
                  <a:pt x="1470" y="434"/>
                  <a:pt x="1470" y="338"/>
                </a:cubicBezTo>
                <a:cubicBezTo>
                  <a:pt x="1470" y="262"/>
                  <a:pt x="1470" y="262"/>
                  <a:pt x="1470" y="262"/>
                </a:cubicBezTo>
                <a:cubicBezTo>
                  <a:pt x="1470" y="236"/>
                  <a:pt x="1504" y="206"/>
                  <a:pt x="1546" y="206"/>
                </a:cubicBezTo>
                <a:cubicBezTo>
                  <a:pt x="1580" y="206"/>
                  <a:pt x="1606" y="220"/>
                  <a:pt x="1606" y="286"/>
                </a:cubicBezTo>
                <a:cubicBezTo>
                  <a:pt x="1606" y="340"/>
                  <a:pt x="1606" y="340"/>
                  <a:pt x="1606" y="340"/>
                </a:cubicBezTo>
                <a:cubicBezTo>
                  <a:pt x="1606" y="432"/>
                  <a:pt x="1602" y="432"/>
                  <a:pt x="1564" y="434"/>
                </a:cubicBezTo>
                <a:lnTo>
                  <a:pt x="1564" y="448"/>
                </a:lnTo>
                <a:close/>
                <a:moveTo>
                  <a:pt x="1776" y="222"/>
                </a:moveTo>
                <a:cubicBezTo>
                  <a:pt x="1776" y="200"/>
                  <a:pt x="1796" y="188"/>
                  <a:pt x="1822" y="188"/>
                </a:cubicBezTo>
                <a:cubicBezTo>
                  <a:pt x="1874" y="188"/>
                  <a:pt x="1896" y="236"/>
                  <a:pt x="1900" y="252"/>
                </a:cubicBezTo>
                <a:cubicBezTo>
                  <a:pt x="1912" y="252"/>
                  <a:pt x="1912" y="252"/>
                  <a:pt x="1912" y="252"/>
                </a:cubicBezTo>
                <a:cubicBezTo>
                  <a:pt x="1912" y="212"/>
                  <a:pt x="1908" y="188"/>
                  <a:pt x="1904" y="184"/>
                </a:cubicBezTo>
                <a:cubicBezTo>
                  <a:pt x="1900" y="180"/>
                  <a:pt x="1862" y="170"/>
                  <a:pt x="1824" y="170"/>
                </a:cubicBezTo>
                <a:cubicBezTo>
                  <a:pt x="1768" y="170"/>
                  <a:pt x="1734" y="206"/>
                  <a:pt x="1734" y="248"/>
                </a:cubicBezTo>
                <a:cubicBezTo>
                  <a:pt x="1734" y="340"/>
                  <a:pt x="1890" y="322"/>
                  <a:pt x="1890" y="396"/>
                </a:cubicBezTo>
                <a:cubicBezTo>
                  <a:pt x="1890" y="422"/>
                  <a:pt x="1866" y="436"/>
                  <a:pt x="1826" y="436"/>
                </a:cubicBezTo>
                <a:cubicBezTo>
                  <a:pt x="1788" y="436"/>
                  <a:pt x="1754" y="416"/>
                  <a:pt x="1744" y="366"/>
                </a:cubicBezTo>
                <a:cubicBezTo>
                  <a:pt x="1728" y="366"/>
                  <a:pt x="1728" y="366"/>
                  <a:pt x="1728" y="366"/>
                </a:cubicBezTo>
                <a:cubicBezTo>
                  <a:pt x="1728" y="386"/>
                  <a:pt x="1732" y="422"/>
                  <a:pt x="1734" y="428"/>
                </a:cubicBezTo>
                <a:cubicBezTo>
                  <a:pt x="1744" y="446"/>
                  <a:pt x="1788" y="454"/>
                  <a:pt x="1824" y="454"/>
                </a:cubicBezTo>
                <a:cubicBezTo>
                  <a:pt x="1888" y="454"/>
                  <a:pt x="1928" y="416"/>
                  <a:pt x="1928" y="372"/>
                </a:cubicBezTo>
                <a:cubicBezTo>
                  <a:pt x="1932" y="270"/>
                  <a:pt x="1776" y="286"/>
                  <a:pt x="1776" y="222"/>
                </a:cubicBezTo>
                <a:moveTo>
                  <a:pt x="2030" y="270"/>
                </a:moveTo>
                <a:cubicBezTo>
                  <a:pt x="2034" y="220"/>
                  <a:pt x="2058" y="192"/>
                  <a:pt x="2102" y="192"/>
                </a:cubicBezTo>
                <a:cubicBezTo>
                  <a:pt x="2144" y="192"/>
                  <a:pt x="2170" y="220"/>
                  <a:pt x="2172" y="270"/>
                </a:cubicBezTo>
                <a:lnTo>
                  <a:pt x="2030" y="270"/>
                </a:lnTo>
                <a:close/>
                <a:moveTo>
                  <a:pt x="2030" y="290"/>
                </a:moveTo>
                <a:cubicBezTo>
                  <a:pt x="2222" y="290"/>
                  <a:pt x="2222" y="290"/>
                  <a:pt x="2222" y="290"/>
                </a:cubicBezTo>
                <a:cubicBezTo>
                  <a:pt x="2226" y="228"/>
                  <a:pt x="2192" y="168"/>
                  <a:pt x="2114" y="168"/>
                </a:cubicBezTo>
                <a:cubicBezTo>
                  <a:pt x="2034" y="168"/>
                  <a:pt x="1982" y="232"/>
                  <a:pt x="1982" y="320"/>
                </a:cubicBezTo>
                <a:cubicBezTo>
                  <a:pt x="1982" y="388"/>
                  <a:pt x="2018" y="456"/>
                  <a:pt x="2112" y="456"/>
                </a:cubicBezTo>
                <a:cubicBezTo>
                  <a:pt x="2150" y="456"/>
                  <a:pt x="2198" y="440"/>
                  <a:pt x="2224" y="412"/>
                </a:cubicBezTo>
                <a:cubicBezTo>
                  <a:pt x="2218" y="400"/>
                  <a:pt x="2218" y="400"/>
                  <a:pt x="2218" y="400"/>
                </a:cubicBezTo>
                <a:cubicBezTo>
                  <a:pt x="2192" y="416"/>
                  <a:pt x="2164" y="422"/>
                  <a:pt x="2138" y="422"/>
                </a:cubicBezTo>
                <a:cubicBezTo>
                  <a:pt x="2058" y="420"/>
                  <a:pt x="2028" y="352"/>
                  <a:pt x="2030" y="290"/>
                </a:cubicBezTo>
                <a:moveTo>
                  <a:pt x="2478" y="242"/>
                </a:moveTo>
                <a:cubicBezTo>
                  <a:pt x="2490" y="206"/>
                  <a:pt x="2510" y="192"/>
                  <a:pt x="2528" y="192"/>
                </a:cubicBezTo>
                <a:cubicBezTo>
                  <a:pt x="2528" y="180"/>
                  <a:pt x="2528" y="180"/>
                  <a:pt x="2528" y="180"/>
                </a:cubicBezTo>
                <a:cubicBezTo>
                  <a:pt x="2430" y="180"/>
                  <a:pt x="2430" y="180"/>
                  <a:pt x="2430" y="180"/>
                </a:cubicBezTo>
                <a:cubicBezTo>
                  <a:pt x="2430" y="192"/>
                  <a:pt x="2430" y="192"/>
                  <a:pt x="2430" y="192"/>
                </a:cubicBezTo>
                <a:cubicBezTo>
                  <a:pt x="2454" y="194"/>
                  <a:pt x="2466" y="206"/>
                  <a:pt x="2458" y="234"/>
                </a:cubicBezTo>
                <a:cubicBezTo>
                  <a:pt x="2406" y="390"/>
                  <a:pt x="2406" y="390"/>
                  <a:pt x="2406" y="390"/>
                </a:cubicBezTo>
                <a:cubicBezTo>
                  <a:pt x="2354" y="270"/>
                  <a:pt x="2354" y="270"/>
                  <a:pt x="2354" y="270"/>
                </a:cubicBezTo>
                <a:cubicBezTo>
                  <a:pt x="2340" y="238"/>
                  <a:pt x="2334" y="224"/>
                  <a:pt x="2334" y="212"/>
                </a:cubicBezTo>
                <a:cubicBezTo>
                  <a:pt x="2334" y="202"/>
                  <a:pt x="2340" y="196"/>
                  <a:pt x="2360" y="192"/>
                </a:cubicBezTo>
                <a:cubicBezTo>
                  <a:pt x="2360" y="180"/>
                  <a:pt x="2360" y="180"/>
                  <a:pt x="2360" y="180"/>
                </a:cubicBezTo>
                <a:cubicBezTo>
                  <a:pt x="2234" y="180"/>
                  <a:pt x="2234" y="180"/>
                  <a:pt x="2234" y="180"/>
                </a:cubicBezTo>
                <a:cubicBezTo>
                  <a:pt x="2234" y="192"/>
                  <a:pt x="2234" y="192"/>
                  <a:pt x="2234" y="192"/>
                </a:cubicBezTo>
                <a:cubicBezTo>
                  <a:pt x="2266" y="194"/>
                  <a:pt x="2268" y="198"/>
                  <a:pt x="2310" y="292"/>
                </a:cubicBezTo>
                <a:cubicBezTo>
                  <a:pt x="2382" y="450"/>
                  <a:pt x="2382" y="450"/>
                  <a:pt x="2382" y="450"/>
                </a:cubicBezTo>
                <a:cubicBezTo>
                  <a:pt x="2358" y="512"/>
                  <a:pt x="2320" y="546"/>
                  <a:pt x="2242" y="564"/>
                </a:cubicBezTo>
                <a:cubicBezTo>
                  <a:pt x="2246" y="576"/>
                  <a:pt x="2260" y="600"/>
                  <a:pt x="2268" y="606"/>
                </a:cubicBezTo>
                <a:cubicBezTo>
                  <a:pt x="2370" y="564"/>
                  <a:pt x="2390" y="498"/>
                  <a:pt x="2426" y="396"/>
                </a:cubicBezTo>
                <a:lnTo>
                  <a:pt x="2478" y="242"/>
                </a:lnTo>
                <a:close/>
                <a:moveTo>
                  <a:pt x="2844" y="394"/>
                </a:moveTo>
                <a:cubicBezTo>
                  <a:pt x="2822" y="412"/>
                  <a:pt x="2782" y="416"/>
                  <a:pt x="2750" y="416"/>
                </a:cubicBezTo>
                <a:cubicBezTo>
                  <a:pt x="2670" y="416"/>
                  <a:pt x="2606" y="360"/>
                  <a:pt x="2606" y="284"/>
                </a:cubicBezTo>
                <a:cubicBezTo>
                  <a:pt x="2606" y="236"/>
                  <a:pt x="2626" y="206"/>
                  <a:pt x="2658" y="198"/>
                </a:cubicBezTo>
                <a:cubicBezTo>
                  <a:pt x="2698" y="266"/>
                  <a:pt x="2770" y="338"/>
                  <a:pt x="2844" y="394"/>
                </a:cubicBezTo>
                <a:moveTo>
                  <a:pt x="2928" y="448"/>
                </a:moveTo>
                <a:cubicBezTo>
                  <a:pt x="3022" y="448"/>
                  <a:pt x="3022" y="448"/>
                  <a:pt x="3022" y="448"/>
                </a:cubicBezTo>
                <a:cubicBezTo>
                  <a:pt x="3022" y="436"/>
                  <a:pt x="3022" y="436"/>
                  <a:pt x="3022" y="436"/>
                </a:cubicBezTo>
                <a:cubicBezTo>
                  <a:pt x="2992" y="432"/>
                  <a:pt x="2946" y="408"/>
                  <a:pt x="2896" y="372"/>
                </a:cubicBezTo>
                <a:cubicBezTo>
                  <a:pt x="2914" y="342"/>
                  <a:pt x="2918" y="300"/>
                  <a:pt x="2922" y="270"/>
                </a:cubicBezTo>
                <a:cubicBezTo>
                  <a:pt x="2926" y="244"/>
                  <a:pt x="2946" y="244"/>
                  <a:pt x="2958" y="242"/>
                </a:cubicBezTo>
                <a:cubicBezTo>
                  <a:pt x="2958" y="230"/>
                  <a:pt x="2958" y="230"/>
                  <a:pt x="2958" y="230"/>
                </a:cubicBezTo>
                <a:cubicBezTo>
                  <a:pt x="2834" y="230"/>
                  <a:pt x="2834" y="230"/>
                  <a:pt x="2834" y="230"/>
                </a:cubicBezTo>
                <a:cubicBezTo>
                  <a:pt x="2834" y="242"/>
                  <a:pt x="2834" y="242"/>
                  <a:pt x="2834" y="242"/>
                </a:cubicBezTo>
                <a:cubicBezTo>
                  <a:pt x="2864" y="246"/>
                  <a:pt x="2892" y="250"/>
                  <a:pt x="2892" y="294"/>
                </a:cubicBezTo>
                <a:cubicBezTo>
                  <a:pt x="2892" y="318"/>
                  <a:pt x="2888" y="342"/>
                  <a:pt x="2878" y="358"/>
                </a:cubicBezTo>
                <a:cubicBezTo>
                  <a:pt x="2770" y="274"/>
                  <a:pt x="2670" y="156"/>
                  <a:pt x="2670" y="96"/>
                </a:cubicBezTo>
                <a:cubicBezTo>
                  <a:pt x="2670" y="66"/>
                  <a:pt x="2688" y="54"/>
                  <a:pt x="2716" y="54"/>
                </a:cubicBezTo>
                <a:cubicBezTo>
                  <a:pt x="2752" y="54"/>
                  <a:pt x="2784" y="78"/>
                  <a:pt x="2800" y="124"/>
                </a:cubicBezTo>
                <a:cubicBezTo>
                  <a:pt x="2812" y="124"/>
                  <a:pt x="2812" y="124"/>
                  <a:pt x="2812" y="124"/>
                </a:cubicBezTo>
                <a:cubicBezTo>
                  <a:pt x="2810" y="42"/>
                  <a:pt x="2810" y="42"/>
                  <a:pt x="2810" y="42"/>
                </a:cubicBezTo>
                <a:cubicBezTo>
                  <a:pt x="2798" y="42"/>
                  <a:pt x="2798" y="42"/>
                  <a:pt x="2798" y="42"/>
                </a:cubicBezTo>
                <a:cubicBezTo>
                  <a:pt x="2798" y="48"/>
                  <a:pt x="2792" y="52"/>
                  <a:pt x="2788" y="52"/>
                </a:cubicBezTo>
                <a:cubicBezTo>
                  <a:pt x="2772" y="52"/>
                  <a:pt x="2752" y="36"/>
                  <a:pt x="2714" y="36"/>
                </a:cubicBezTo>
                <a:cubicBezTo>
                  <a:pt x="2672" y="36"/>
                  <a:pt x="2630" y="62"/>
                  <a:pt x="2630" y="118"/>
                </a:cubicBezTo>
                <a:cubicBezTo>
                  <a:pt x="2630" y="140"/>
                  <a:pt x="2636" y="160"/>
                  <a:pt x="2648" y="182"/>
                </a:cubicBezTo>
                <a:cubicBezTo>
                  <a:pt x="2592" y="200"/>
                  <a:pt x="2562" y="248"/>
                  <a:pt x="2562" y="304"/>
                </a:cubicBezTo>
                <a:cubicBezTo>
                  <a:pt x="2562" y="406"/>
                  <a:pt x="2640" y="460"/>
                  <a:pt x="2726" y="460"/>
                </a:cubicBezTo>
                <a:cubicBezTo>
                  <a:pt x="2780" y="460"/>
                  <a:pt x="2824" y="444"/>
                  <a:pt x="2862" y="410"/>
                </a:cubicBezTo>
                <a:cubicBezTo>
                  <a:pt x="2888" y="424"/>
                  <a:pt x="2912" y="442"/>
                  <a:pt x="2928" y="448"/>
                </a:cubicBezTo>
                <a:moveTo>
                  <a:pt x="3094" y="212"/>
                </a:moveTo>
                <a:cubicBezTo>
                  <a:pt x="3094" y="88"/>
                  <a:pt x="3154" y="20"/>
                  <a:pt x="3252" y="20"/>
                </a:cubicBezTo>
                <a:cubicBezTo>
                  <a:pt x="3328" y="20"/>
                  <a:pt x="3372" y="58"/>
                  <a:pt x="3392" y="134"/>
                </a:cubicBezTo>
                <a:cubicBezTo>
                  <a:pt x="3404" y="134"/>
                  <a:pt x="3404" y="134"/>
                  <a:pt x="3404" y="134"/>
                </a:cubicBezTo>
                <a:cubicBezTo>
                  <a:pt x="3400" y="4"/>
                  <a:pt x="3400" y="4"/>
                  <a:pt x="3400" y="4"/>
                </a:cubicBezTo>
                <a:cubicBezTo>
                  <a:pt x="3388" y="4"/>
                  <a:pt x="3388" y="4"/>
                  <a:pt x="3388" y="4"/>
                </a:cubicBezTo>
                <a:cubicBezTo>
                  <a:pt x="3384" y="14"/>
                  <a:pt x="3376" y="18"/>
                  <a:pt x="3364" y="18"/>
                </a:cubicBezTo>
                <a:cubicBezTo>
                  <a:pt x="3338" y="18"/>
                  <a:pt x="3314" y="0"/>
                  <a:pt x="3248" y="0"/>
                </a:cubicBezTo>
                <a:cubicBezTo>
                  <a:pt x="3118" y="0"/>
                  <a:pt x="3030" y="102"/>
                  <a:pt x="3030" y="242"/>
                </a:cubicBezTo>
                <a:cubicBezTo>
                  <a:pt x="3030" y="376"/>
                  <a:pt x="3110" y="460"/>
                  <a:pt x="3238" y="460"/>
                </a:cubicBezTo>
                <a:cubicBezTo>
                  <a:pt x="3320" y="460"/>
                  <a:pt x="3384" y="420"/>
                  <a:pt x="3408" y="380"/>
                </a:cubicBezTo>
                <a:cubicBezTo>
                  <a:pt x="3396" y="366"/>
                  <a:pt x="3396" y="366"/>
                  <a:pt x="3396" y="366"/>
                </a:cubicBezTo>
                <a:cubicBezTo>
                  <a:pt x="3370" y="402"/>
                  <a:pt x="3314" y="426"/>
                  <a:pt x="3256" y="426"/>
                </a:cubicBezTo>
                <a:cubicBezTo>
                  <a:pt x="3156" y="426"/>
                  <a:pt x="3094" y="340"/>
                  <a:pt x="3094" y="212"/>
                </a:cubicBezTo>
                <a:moveTo>
                  <a:pt x="3678" y="328"/>
                </a:moveTo>
                <a:cubicBezTo>
                  <a:pt x="3678" y="392"/>
                  <a:pt x="3650" y="430"/>
                  <a:pt x="3592" y="430"/>
                </a:cubicBezTo>
                <a:cubicBezTo>
                  <a:pt x="3542" y="430"/>
                  <a:pt x="3496" y="384"/>
                  <a:pt x="3496" y="292"/>
                </a:cubicBezTo>
                <a:cubicBezTo>
                  <a:pt x="3496" y="226"/>
                  <a:pt x="3528" y="190"/>
                  <a:pt x="3580" y="190"/>
                </a:cubicBezTo>
                <a:cubicBezTo>
                  <a:pt x="3628" y="192"/>
                  <a:pt x="3678" y="238"/>
                  <a:pt x="3678" y="328"/>
                </a:cubicBezTo>
                <a:moveTo>
                  <a:pt x="3732" y="312"/>
                </a:moveTo>
                <a:cubicBezTo>
                  <a:pt x="3732" y="260"/>
                  <a:pt x="3710" y="214"/>
                  <a:pt x="3672" y="190"/>
                </a:cubicBezTo>
                <a:cubicBezTo>
                  <a:pt x="3650" y="176"/>
                  <a:pt x="3620" y="168"/>
                  <a:pt x="3588" y="168"/>
                </a:cubicBezTo>
                <a:cubicBezTo>
                  <a:pt x="3502" y="168"/>
                  <a:pt x="3442" y="230"/>
                  <a:pt x="3442" y="310"/>
                </a:cubicBezTo>
                <a:cubicBezTo>
                  <a:pt x="3442" y="364"/>
                  <a:pt x="3464" y="408"/>
                  <a:pt x="3502" y="432"/>
                </a:cubicBezTo>
                <a:cubicBezTo>
                  <a:pt x="3524" y="446"/>
                  <a:pt x="3554" y="452"/>
                  <a:pt x="3586" y="452"/>
                </a:cubicBezTo>
                <a:cubicBezTo>
                  <a:pt x="3672" y="454"/>
                  <a:pt x="3732" y="394"/>
                  <a:pt x="3732" y="312"/>
                </a:cubicBezTo>
                <a:moveTo>
                  <a:pt x="4136" y="448"/>
                </a:moveTo>
                <a:cubicBezTo>
                  <a:pt x="4280" y="448"/>
                  <a:pt x="4280" y="448"/>
                  <a:pt x="4280" y="448"/>
                </a:cubicBezTo>
                <a:cubicBezTo>
                  <a:pt x="4280" y="436"/>
                  <a:pt x="4280" y="436"/>
                  <a:pt x="4280" y="436"/>
                </a:cubicBezTo>
                <a:cubicBezTo>
                  <a:pt x="4230" y="434"/>
                  <a:pt x="4232" y="426"/>
                  <a:pt x="4232" y="348"/>
                </a:cubicBezTo>
                <a:cubicBezTo>
                  <a:pt x="4232" y="276"/>
                  <a:pt x="4232" y="276"/>
                  <a:pt x="4232" y="276"/>
                </a:cubicBezTo>
                <a:cubicBezTo>
                  <a:pt x="4232" y="200"/>
                  <a:pt x="4190" y="172"/>
                  <a:pt x="4142" y="172"/>
                </a:cubicBezTo>
                <a:cubicBezTo>
                  <a:pt x="4098" y="172"/>
                  <a:pt x="4064" y="196"/>
                  <a:pt x="4038" y="232"/>
                </a:cubicBezTo>
                <a:cubicBezTo>
                  <a:pt x="4028" y="194"/>
                  <a:pt x="4000" y="172"/>
                  <a:pt x="3954" y="172"/>
                </a:cubicBezTo>
                <a:cubicBezTo>
                  <a:pt x="3916" y="172"/>
                  <a:pt x="3880" y="196"/>
                  <a:pt x="3858" y="224"/>
                </a:cubicBezTo>
                <a:cubicBezTo>
                  <a:pt x="3858" y="176"/>
                  <a:pt x="3858" y="176"/>
                  <a:pt x="3858" y="176"/>
                </a:cubicBezTo>
                <a:cubicBezTo>
                  <a:pt x="3756" y="176"/>
                  <a:pt x="3756" y="176"/>
                  <a:pt x="3756" y="176"/>
                </a:cubicBezTo>
                <a:cubicBezTo>
                  <a:pt x="3756" y="188"/>
                  <a:pt x="3756" y="188"/>
                  <a:pt x="3756" y="188"/>
                </a:cubicBezTo>
                <a:cubicBezTo>
                  <a:pt x="3800" y="190"/>
                  <a:pt x="3806" y="192"/>
                  <a:pt x="3806" y="268"/>
                </a:cubicBezTo>
                <a:cubicBezTo>
                  <a:pt x="3806" y="346"/>
                  <a:pt x="3806" y="346"/>
                  <a:pt x="3806" y="346"/>
                </a:cubicBezTo>
                <a:cubicBezTo>
                  <a:pt x="3806" y="434"/>
                  <a:pt x="3804" y="434"/>
                  <a:pt x="3758" y="434"/>
                </a:cubicBezTo>
                <a:cubicBezTo>
                  <a:pt x="3758" y="446"/>
                  <a:pt x="3758" y="446"/>
                  <a:pt x="3758" y="446"/>
                </a:cubicBezTo>
                <a:cubicBezTo>
                  <a:pt x="3902" y="446"/>
                  <a:pt x="3902" y="446"/>
                  <a:pt x="3902" y="446"/>
                </a:cubicBezTo>
                <a:cubicBezTo>
                  <a:pt x="3902" y="434"/>
                  <a:pt x="3902" y="434"/>
                  <a:pt x="3902" y="434"/>
                </a:cubicBezTo>
                <a:cubicBezTo>
                  <a:pt x="3862" y="430"/>
                  <a:pt x="3858" y="430"/>
                  <a:pt x="3858" y="342"/>
                </a:cubicBezTo>
                <a:cubicBezTo>
                  <a:pt x="3858" y="262"/>
                  <a:pt x="3858" y="262"/>
                  <a:pt x="3858" y="262"/>
                </a:cubicBezTo>
                <a:cubicBezTo>
                  <a:pt x="3858" y="234"/>
                  <a:pt x="3894" y="204"/>
                  <a:pt x="3932" y="204"/>
                </a:cubicBezTo>
                <a:cubicBezTo>
                  <a:pt x="3974" y="204"/>
                  <a:pt x="3990" y="226"/>
                  <a:pt x="3990" y="282"/>
                </a:cubicBezTo>
                <a:cubicBezTo>
                  <a:pt x="3990" y="338"/>
                  <a:pt x="3990" y="338"/>
                  <a:pt x="3990" y="338"/>
                </a:cubicBezTo>
                <a:cubicBezTo>
                  <a:pt x="3990" y="428"/>
                  <a:pt x="3988" y="432"/>
                  <a:pt x="3950" y="436"/>
                </a:cubicBezTo>
                <a:cubicBezTo>
                  <a:pt x="3950" y="448"/>
                  <a:pt x="3950" y="448"/>
                  <a:pt x="3950" y="448"/>
                </a:cubicBezTo>
                <a:cubicBezTo>
                  <a:pt x="4086" y="448"/>
                  <a:pt x="4086" y="448"/>
                  <a:pt x="4086" y="448"/>
                </a:cubicBezTo>
                <a:cubicBezTo>
                  <a:pt x="4086" y="436"/>
                  <a:pt x="4086" y="436"/>
                  <a:pt x="4086" y="436"/>
                </a:cubicBezTo>
                <a:cubicBezTo>
                  <a:pt x="4040" y="432"/>
                  <a:pt x="4042" y="428"/>
                  <a:pt x="4042" y="342"/>
                </a:cubicBezTo>
                <a:cubicBezTo>
                  <a:pt x="4042" y="264"/>
                  <a:pt x="4042" y="264"/>
                  <a:pt x="4042" y="264"/>
                </a:cubicBezTo>
                <a:cubicBezTo>
                  <a:pt x="4042" y="236"/>
                  <a:pt x="4078" y="206"/>
                  <a:pt x="4118" y="206"/>
                </a:cubicBezTo>
                <a:cubicBezTo>
                  <a:pt x="4152" y="206"/>
                  <a:pt x="4174" y="226"/>
                  <a:pt x="4174" y="284"/>
                </a:cubicBezTo>
                <a:cubicBezTo>
                  <a:pt x="4174" y="346"/>
                  <a:pt x="4174" y="346"/>
                  <a:pt x="4174" y="346"/>
                </a:cubicBezTo>
                <a:cubicBezTo>
                  <a:pt x="4174" y="428"/>
                  <a:pt x="4174" y="432"/>
                  <a:pt x="4134" y="436"/>
                </a:cubicBezTo>
                <a:cubicBezTo>
                  <a:pt x="4134" y="448"/>
                  <a:pt x="4134" y="448"/>
                  <a:pt x="4134" y="448"/>
                </a:cubicBezTo>
                <a:lnTo>
                  <a:pt x="4136" y="448"/>
                </a:lnTo>
                <a:close/>
                <a:moveTo>
                  <a:pt x="4546" y="316"/>
                </a:moveTo>
                <a:cubicBezTo>
                  <a:pt x="4546" y="388"/>
                  <a:pt x="4516" y="432"/>
                  <a:pt x="4460" y="432"/>
                </a:cubicBezTo>
                <a:cubicBezTo>
                  <a:pt x="4424" y="432"/>
                  <a:pt x="4384" y="412"/>
                  <a:pt x="4384" y="384"/>
                </a:cubicBezTo>
                <a:cubicBezTo>
                  <a:pt x="4384" y="248"/>
                  <a:pt x="4384" y="248"/>
                  <a:pt x="4384" y="248"/>
                </a:cubicBezTo>
                <a:cubicBezTo>
                  <a:pt x="4384" y="226"/>
                  <a:pt x="4416" y="202"/>
                  <a:pt x="4454" y="202"/>
                </a:cubicBezTo>
                <a:cubicBezTo>
                  <a:pt x="4510" y="206"/>
                  <a:pt x="4546" y="248"/>
                  <a:pt x="4546" y="316"/>
                </a:cubicBezTo>
                <a:moveTo>
                  <a:pt x="4600" y="310"/>
                </a:moveTo>
                <a:cubicBezTo>
                  <a:pt x="4600" y="230"/>
                  <a:pt x="4548" y="170"/>
                  <a:pt x="4478" y="170"/>
                </a:cubicBezTo>
                <a:cubicBezTo>
                  <a:pt x="4438" y="170"/>
                  <a:pt x="4406" y="188"/>
                  <a:pt x="4384" y="214"/>
                </a:cubicBezTo>
                <a:cubicBezTo>
                  <a:pt x="4384" y="174"/>
                  <a:pt x="4384" y="174"/>
                  <a:pt x="4384" y="174"/>
                </a:cubicBezTo>
                <a:cubicBezTo>
                  <a:pt x="4284" y="174"/>
                  <a:pt x="4284" y="174"/>
                  <a:pt x="4284" y="174"/>
                </a:cubicBezTo>
                <a:cubicBezTo>
                  <a:pt x="4284" y="186"/>
                  <a:pt x="4284" y="186"/>
                  <a:pt x="4284" y="186"/>
                </a:cubicBezTo>
                <a:cubicBezTo>
                  <a:pt x="4326" y="188"/>
                  <a:pt x="4332" y="190"/>
                  <a:pt x="4332" y="280"/>
                </a:cubicBezTo>
                <a:cubicBezTo>
                  <a:pt x="4332" y="466"/>
                  <a:pt x="4332" y="466"/>
                  <a:pt x="4332" y="466"/>
                </a:cubicBezTo>
                <a:cubicBezTo>
                  <a:pt x="4332" y="564"/>
                  <a:pt x="4334" y="570"/>
                  <a:pt x="4286" y="574"/>
                </a:cubicBezTo>
                <a:cubicBezTo>
                  <a:pt x="4286" y="588"/>
                  <a:pt x="4286" y="588"/>
                  <a:pt x="4286" y="588"/>
                </a:cubicBezTo>
                <a:cubicBezTo>
                  <a:pt x="4432" y="588"/>
                  <a:pt x="4432" y="588"/>
                  <a:pt x="4432" y="588"/>
                </a:cubicBezTo>
                <a:cubicBezTo>
                  <a:pt x="4432" y="574"/>
                  <a:pt x="4432" y="574"/>
                  <a:pt x="4432" y="574"/>
                </a:cubicBezTo>
                <a:cubicBezTo>
                  <a:pt x="4380" y="572"/>
                  <a:pt x="4384" y="564"/>
                  <a:pt x="4384" y="462"/>
                </a:cubicBezTo>
                <a:cubicBezTo>
                  <a:pt x="4384" y="424"/>
                  <a:pt x="4384" y="424"/>
                  <a:pt x="4384" y="424"/>
                </a:cubicBezTo>
                <a:cubicBezTo>
                  <a:pt x="4404" y="444"/>
                  <a:pt x="4436" y="454"/>
                  <a:pt x="4466" y="454"/>
                </a:cubicBezTo>
                <a:cubicBezTo>
                  <a:pt x="4548" y="454"/>
                  <a:pt x="4600" y="392"/>
                  <a:pt x="4600" y="310"/>
                </a:cubicBezTo>
                <a:moveTo>
                  <a:pt x="4792" y="382"/>
                </a:moveTo>
                <a:cubicBezTo>
                  <a:pt x="4792" y="404"/>
                  <a:pt x="4762" y="424"/>
                  <a:pt x="4736" y="424"/>
                </a:cubicBezTo>
                <a:cubicBezTo>
                  <a:pt x="4712" y="424"/>
                  <a:pt x="4694" y="410"/>
                  <a:pt x="4694" y="378"/>
                </a:cubicBezTo>
                <a:cubicBezTo>
                  <a:pt x="4694" y="322"/>
                  <a:pt x="4752" y="328"/>
                  <a:pt x="4792" y="306"/>
                </a:cubicBezTo>
                <a:cubicBezTo>
                  <a:pt x="4792" y="382"/>
                  <a:pt x="4792" y="382"/>
                  <a:pt x="4792" y="382"/>
                </a:cubicBezTo>
                <a:close/>
                <a:moveTo>
                  <a:pt x="5240" y="434"/>
                </a:moveTo>
                <a:cubicBezTo>
                  <a:pt x="5192" y="432"/>
                  <a:pt x="5192" y="430"/>
                  <a:pt x="5192" y="340"/>
                </a:cubicBezTo>
                <a:cubicBezTo>
                  <a:pt x="5192" y="278"/>
                  <a:pt x="5192" y="278"/>
                  <a:pt x="5192" y="278"/>
                </a:cubicBezTo>
                <a:cubicBezTo>
                  <a:pt x="5192" y="196"/>
                  <a:pt x="5146" y="170"/>
                  <a:pt x="5104" y="170"/>
                </a:cubicBezTo>
                <a:cubicBezTo>
                  <a:pt x="5068" y="170"/>
                  <a:pt x="5032" y="186"/>
                  <a:pt x="5004" y="222"/>
                </a:cubicBezTo>
                <a:cubicBezTo>
                  <a:pt x="5004" y="174"/>
                  <a:pt x="5004" y="174"/>
                  <a:pt x="5004" y="174"/>
                </a:cubicBezTo>
                <a:cubicBezTo>
                  <a:pt x="4902" y="174"/>
                  <a:pt x="4902" y="174"/>
                  <a:pt x="4902" y="174"/>
                </a:cubicBezTo>
                <a:cubicBezTo>
                  <a:pt x="4902" y="186"/>
                  <a:pt x="4902" y="186"/>
                  <a:pt x="4902" y="186"/>
                </a:cubicBezTo>
                <a:cubicBezTo>
                  <a:pt x="4946" y="188"/>
                  <a:pt x="4952" y="190"/>
                  <a:pt x="4952" y="266"/>
                </a:cubicBezTo>
                <a:cubicBezTo>
                  <a:pt x="4952" y="334"/>
                  <a:pt x="4952" y="334"/>
                  <a:pt x="4952" y="334"/>
                </a:cubicBezTo>
                <a:cubicBezTo>
                  <a:pt x="4952" y="430"/>
                  <a:pt x="4952" y="432"/>
                  <a:pt x="4904" y="434"/>
                </a:cubicBezTo>
                <a:cubicBezTo>
                  <a:pt x="4892" y="434"/>
                  <a:pt x="4892" y="434"/>
                  <a:pt x="4892" y="434"/>
                </a:cubicBezTo>
                <a:cubicBezTo>
                  <a:pt x="4854" y="434"/>
                  <a:pt x="4850" y="422"/>
                  <a:pt x="4850" y="366"/>
                </a:cubicBezTo>
                <a:cubicBezTo>
                  <a:pt x="4850" y="274"/>
                  <a:pt x="4850" y="274"/>
                  <a:pt x="4850" y="274"/>
                </a:cubicBezTo>
                <a:cubicBezTo>
                  <a:pt x="4850" y="256"/>
                  <a:pt x="4848" y="240"/>
                  <a:pt x="4844" y="228"/>
                </a:cubicBezTo>
                <a:cubicBezTo>
                  <a:pt x="4830" y="186"/>
                  <a:pt x="4796" y="170"/>
                  <a:pt x="4748" y="170"/>
                </a:cubicBezTo>
                <a:cubicBezTo>
                  <a:pt x="4718" y="170"/>
                  <a:pt x="4674" y="180"/>
                  <a:pt x="4650" y="202"/>
                </a:cubicBezTo>
                <a:cubicBezTo>
                  <a:pt x="4652" y="214"/>
                  <a:pt x="4664" y="240"/>
                  <a:pt x="4670" y="248"/>
                </a:cubicBezTo>
                <a:cubicBezTo>
                  <a:pt x="4676" y="246"/>
                  <a:pt x="4676" y="246"/>
                  <a:pt x="4676" y="246"/>
                </a:cubicBezTo>
                <a:cubicBezTo>
                  <a:pt x="4688" y="216"/>
                  <a:pt x="4708" y="194"/>
                  <a:pt x="4742" y="194"/>
                </a:cubicBezTo>
                <a:cubicBezTo>
                  <a:pt x="4778" y="194"/>
                  <a:pt x="4794" y="220"/>
                  <a:pt x="4794" y="250"/>
                </a:cubicBezTo>
                <a:cubicBezTo>
                  <a:pt x="4794" y="282"/>
                  <a:pt x="4794" y="282"/>
                  <a:pt x="4794" y="282"/>
                </a:cubicBezTo>
                <a:cubicBezTo>
                  <a:pt x="4794" y="302"/>
                  <a:pt x="4702" y="306"/>
                  <a:pt x="4664" y="338"/>
                </a:cubicBezTo>
                <a:cubicBezTo>
                  <a:pt x="4652" y="350"/>
                  <a:pt x="4642" y="364"/>
                  <a:pt x="4642" y="384"/>
                </a:cubicBezTo>
                <a:cubicBezTo>
                  <a:pt x="4642" y="426"/>
                  <a:pt x="4672" y="456"/>
                  <a:pt x="4716" y="456"/>
                </a:cubicBezTo>
                <a:cubicBezTo>
                  <a:pt x="4744" y="456"/>
                  <a:pt x="4768" y="446"/>
                  <a:pt x="4794" y="418"/>
                </a:cubicBezTo>
                <a:cubicBezTo>
                  <a:pt x="4798" y="438"/>
                  <a:pt x="4814" y="448"/>
                  <a:pt x="4842" y="448"/>
                </a:cubicBezTo>
                <a:cubicBezTo>
                  <a:pt x="4906" y="448"/>
                  <a:pt x="4906" y="448"/>
                  <a:pt x="4906" y="448"/>
                </a:cubicBezTo>
                <a:cubicBezTo>
                  <a:pt x="4906" y="448"/>
                  <a:pt x="4906" y="448"/>
                  <a:pt x="4906" y="448"/>
                </a:cubicBezTo>
                <a:cubicBezTo>
                  <a:pt x="5048" y="448"/>
                  <a:pt x="5048" y="448"/>
                  <a:pt x="5048" y="448"/>
                </a:cubicBezTo>
                <a:cubicBezTo>
                  <a:pt x="5048" y="436"/>
                  <a:pt x="5048" y="436"/>
                  <a:pt x="5048" y="436"/>
                </a:cubicBezTo>
                <a:cubicBezTo>
                  <a:pt x="5006" y="432"/>
                  <a:pt x="5004" y="434"/>
                  <a:pt x="5004" y="338"/>
                </a:cubicBezTo>
                <a:cubicBezTo>
                  <a:pt x="5004" y="262"/>
                  <a:pt x="5004" y="262"/>
                  <a:pt x="5004" y="262"/>
                </a:cubicBezTo>
                <a:cubicBezTo>
                  <a:pt x="5004" y="236"/>
                  <a:pt x="5038" y="206"/>
                  <a:pt x="5080" y="206"/>
                </a:cubicBezTo>
                <a:cubicBezTo>
                  <a:pt x="5114" y="206"/>
                  <a:pt x="5140" y="220"/>
                  <a:pt x="5140" y="286"/>
                </a:cubicBezTo>
                <a:cubicBezTo>
                  <a:pt x="5140" y="340"/>
                  <a:pt x="5140" y="340"/>
                  <a:pt x="5140" y="340"/>
                </a:cubicBezTo>
                <a:cubicBezTo>
                  <a:pt x="5140" y="432"/>
                  <a:pt x="5136" y="432"/>
                  <a:pt x="5098" y="434"/>
                </a:cubicBezTo>
                <a:cubicBezTo>
                  <a:pt x="5098" y="446"/>
                  <a:pt x="5098" y="446"/>
                  <a:pt x="5098" y="446"/>
                </a:cubicBezTo>
                <a:cubicBezTo>
                  <a:pt x="5240" y="446"/>
                  <a:pt x="5240" y="446"/>
                  <a:pt x="5240" y="446"/>
                </a:cubicBezTo>
                <a:lnTo>
                  <a:pt x="5240" y="434"/>
                </a:lnTo>
                <a:close/>
                <a:moveTo>
                  <a:pt x="5516" y="192"/>
                </a:moveTo>
                <a:cubicBezTo>
                  <a:pt x="5516" y="180"/>
                  <a:pt x="5516" y="180"/>
                  <a:pt x="5516" y="180"/>
                </a:cubicBezTo>
                <a:cubicBezTo>
                  <a:pt x="5418" y="180"/>
                  <a:pt x="5418" y="180"/>
                  <a:pt x="5418" y="180"/>
                </a:cubicBezTo>
                <a:cubicBezTo>
                  <a:pt x="5418" y="192"/>
                  <a:pt x="5418" y="192"/>
                  <a:pt x="5418" y="192"/>
                </a:cubicBezTo>
                <a:cubicBezTo>
                  <a:pt x="5442" y="194"/>
                  <a:pt x="5454" y="206"/>
                  <a:pt x="5446" y="234"/>
                </a:cubicBezTo>
                <a:cubicBezTo>
                  <a:pt x="5394" y="390"/>
                  <a:pt x="5394" y="390"/>
                  <a:pt x="5394" y="390"/>
                </a:cubicBezTo>
                <a:cubicBezTo>
                  <a:pt x="5342" y="270"/>
                  <a:pt x="5342" y="270"/>
                  <a:pt x="5342" y="270"/>
                </a:cubicBezTo>
                <a:cubicBezTo>
                  <a:pt x="5328" y="238"/>
                  <a:pt x="5322" y="224"/>
                  <a:pt x="5322" y="212"/>
                </a:cubicBezTo>
                <a:cubicBezTo>
                  <a:pt x="5322" y="202"/>
                  <a:pt x="5328" y="196"/>
                  <a:pt x="5348" y="192"/>
                </a:cubicBezTo>
                <a:cubicBezTo>
                  <a:pt x="5348" y="180"/>
                  <a:pt x="5348" y="180"/>
                  <a:pt x="5348" y="180"/>
                </a:cubicBezTo>
                <a:cubicBezTo>
                  <a:pt x="5220" y="180"/>
                  <a:pt x="5220" y="180"/>
                  <a:pt x="5220" y="180"/>
                </a:cubicBezTo>
                <a:cubicBezTo>
                  <a:pt x="5220" y="192"/>
                  <a:pt x="5220" y="192"/>
                  <a:pt x="5220" y="192"/>
                </a:cubicBezTo>
                <a:cubicBezTo>
                  <a:pt x="5252" y="194"/>
                  <a:pt x="5254" y="198"/>
                  <a:pt x="5296" y="292"/>
                </a:cubicBezTo>
                <a:cubicBezTo>
                  <a:pt x="5368" y="450"/>
                  <a:pt x="5368" y="450"/>
                  <a:pt x="5368" y="450"/>
                </a:cubicBezTo>
                <a:cubicBezTo>
                  <a:pt x="5344" y="512"/>
                  <a:pt x="5306" y="546"/>
                  <a:pt x="5228" y="564"/>
                </a:cubicBezTo>
                <a:cubicBezTo>
                  <a:pt x="5232" y="576"/>
                  <a:pt x="5246" y="600"/>
                  <a:pt x="5254" y="606"/>
                </a:cubicBezTo>
                <a:cubicBezTo>
                  <a:pt x="5356" y="564"/>
                  <a:pt x="5376" y="498"/>
                  <a:pt x="5412" y="396"/>
                </a:cubicBezTo>
                <a:cubicBezTo>
                  <a:pt x="5466" y="242"/>
                  <a:pt x="5466" y="242"/>
                  <a:pt x="5466" y="242"/>
                </a:cubicBezTo>
                <a:cubicBezTo>
                  <a:pt x="5478" y="206"/>
                  <a:pt x="5498" y="192"/>
                  <a:pt x="5516" y="19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/>
            <a:endParaRPr lang="fr-FR" sz="1632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Disclaimer-English (United States)" hidden="1"/>
          <p:cNvSpPr>
            <a:spLocks noChangeArrowheads="1"/>
          </p:cNvSpPr>
          <p:nvPr/>
        </p:nvSpPr>
        <p:spPr bwMode="black">
          <a:xfrm>
            <a:off x="2314476" y="6415501"/>
            <a:ext cx="3616660" cy="37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 anchorCtr="0">
            <a:noAutofit/>
          </a:bodyPr>
          <a:lstStyle/>
          <a:p>
            <a:pPr defTabSz="821202"/>
            <a:r>
              <a:rPr lang="fr-FR" sz="816" dirty="0" err="1">
                <a:solidFill>
                  <a:srgbClr val="FFFFFF"/>
                </a:solidFill>
                <a:latin typeface="Arial"/>
              </a:rPr>
              <a:t>CONFIDENTIAL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AND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PROPRIETARY</a:t>
            </a:r>
            <a:endParaRPr lang="fr-FR" sz="816" dirty="0">
              <a:solidFill>
                <a:srgbClr val="FFFFFF"/>
              </a:solidFill>
              <a:latin typeface="Arial"/>
            </a:endParaRPr>
          </a:p>
          <a:p>
            <a:pPr defTabSz="821202"/>
            <a:r>
              <a:rPr lang="fr-FR" sz="816" dirty="0" err="1">
                <a:solidFill>
                  <a:srgbClr val="FFFFFF"/>
                </a:solidFill>
                <a:latin typeface="Arial"/>
              </a:rPr>
              <a:t>Any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use of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this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material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without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specific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permission of McKinsey &amp;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Company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is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strictly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prohibited</a:t>
            </a:r>
            <a:endParaRPr lang="fr-FR" sz="816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29599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17">
          <p15:clr>
            <a:srgbClr val="FBAE40"/>
          </p15:clr>
        </p15:guide>
        <p15:guide id="2" pos="1416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">
                  <p:embed/>
                </p:oleObj>
              </mc:Choice>
              <mc:Fallback>
                <p:oleObj name="think-cell Slide" r:id="rId3" imgW="360" imgH="360" progId="">
                  <p:embed/>
                  <p:pic>
                    <p:nvPicPr>
                      <p:cNvPr id="0" name="Picture 7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2. Slide Title"/>
          <p:cNvSpPr>
            <a:spLocks noGrp="1"/>
          </p:cNvSpPr>
          <p:nvPr>
            <p:ph type="title"/>
          </p:nvPr>
        </p:nvSpPr>
        <p:spPr bwMode="auto">
          <a:xfrm>
            <a:off x="121489" y="234864"/>
            <a:ext cx="8794113" cy="314028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</a:p>
        </p:txBody>
      </p:sp>
      <p:sp>
        <p:nvSpPr>
          <p:cNvPr id="5" name="doc id" hidden="1"/>
          <p:cNvSpPr txBox="1">
            <a:spLocks noChangeArrowheads="1"/>
          </p:cNvSpPr>
          <p:nvPr/>
        </p:nvSpPr>
        <p:spPr bwMode="white">
          <a:xfrm>
            <a:off x="8269577" y="37255"/>
            <a:ext cx="647646" cy="118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fr-FR" sz="816" dirty="0">
              <a:solidFill>
                <a:srgbClr val="C5C5C5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16711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05">
          <p15:clr>
            <a:srgbClr val="F26B43"/>
          </p15:clr>
        </p15:guide>
        <p15:guide id="2" pos="74">
          <p15:clr>
            <a:srgbClr val="F26B43"/>
          </p15:clr>
        </p15:guide>
        <p15:guide id="3" orient="horz" pos="571">
          <p15:clr>
            <a:srgbClr val="F26B43"/>
          </p15:clr>
        </p15:guide>
        <p15:guide id="4" orient="horz" pos="3911">
          <p15:clr>
            <a:srgbClr val="F26B43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83AF3A15-1AB4-4C9C-B842-7B97EC84F7D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">
                  <p:embed/>
                </p:oleObj>
              </mc:Choice>
              <mc:Fallback>
                <p:oleObj name="think-cell Slide" r:id="rId3" imgW="360" imgH="360" progId="">
                  <p:embed/>
                  <p:pic>
                    <p:nvPicPr>
                      <p:cNvPr id="0" name="Picture 7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489" y="193704"/>
            <a:ext cx="8794113" cy="3140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</a:p>
        </p:txBody>
      </p:sp>
      <p:sp>
        <p:nvSpPr>
          <p:cNvPr id="15" name="Slide Number"/>
          <p:cNvSpPr txBox="1">
            <a:spLocks/>
          </p:cNvSpPr>
          <p:nvPr/>
        </p:nvSpPr>
        <p:spPr>
          <a:xfrm>
            <a:off x="8739040" y="6639224"/>
            <a:ext cx="130852" cy="128097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eaLnBrk="1" hangingPunct="1"/>
            <a:fld id="{42C328C1-A84F-4A39-A664-DBA00541A8C6}" type="slidenum">
              <a:rPr lang="fr-FR" sz="816" smtClean="0">
                <a:solidFill>
                  <a:srgbClr val="FFFFFF"/>
                </a:solidFill>
              </a:rPr>
              <a:pPr eaLnBrk="1" hangingPunct="1"/>
              <a:t>‹N°›</a:t>
            </a:fld>
            <a:endParaRPr lang="fr-FR" sz="816" dirty="0">
              <a:solidFill>
                <a:srgbClr val="FFFFFF"/>
              </a:solidFill>
            </a:endParaRPr>
          </a:p>
        </p:txBody>
      </p:sp>
      <p:sp>
        <p:nvSpPr>
          <p:cNvPr id="5" name="doc id" hidden="1"/>
          <p:cNvSpPr txBox="1">
            <a:spLocks noChangeArrowheads="1"/>
          </p:cNvSpPr>
          <p:nvPr/>
        </p:nvSpPr>
        <p:spPr bwMode="white">
          <a:xfrm>
            <a:off x="8269577" y="37255"/>
            <a:ext cx="647646" cy="118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fr-FR" sz="816" dirty="0">
              <a:solidFill>
                <a:srgbClr val="C5C5C5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68954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78">
          <p15:clr>
            <a:srgbClr val="000000"/>
          </p15:clr>
        </p15:guide>
        <p15:guide id="2" orient="horz" pos="570">
          <p15:clr>
            <a:srgbClr val="000000"/>
          </p15:clr>
        </p15:guide>
        <p15:guide id="3" orient="horz" pos="3912">
          <p15:clr>
            <a:srgbClr val="000000"/>
          </p15:clr>
        </p15:guide>
        <p15:guide id="4" pos="72">
          <p15:clr>
            <a:srgbClr val="00000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ackground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3"/>
            <a:ext cx="9144000" cy="6857596"/>
          </a:xfrm>
          <a:prstGeom prst="rect">
            <a:avLst/>
          </a:prstGeom>
        </p:spPr>
      </p:pic>
      <p:sp>
        <p:nvSpPr>
          <p:cNvPr id="28" name="TitleRectangle"/>
          <p:cNvSpPr txBox="1">
            <a:spLocks/>
          </p:cNvSpPr>
          <p:nvPr/>
        </p:nvSpPr>
        <p:spPr>
          <a:xfrm>
            <a:off x="2126851" y="-6860"/>
            <a:ext cx="7015529" cy="3648610"/>
          </a:xfrm>
          <a:prstGeom prst="rect">
            <a:avLst/>
          </a:prstGeom>
          <a:solidFill>
            <a:srgbClr val="002960">
              <a:alpha val="92000"/>
            </a:srgbClr>
          </a:solidFill>
        </p:spPr>
        <p:txBody>
          <a:bodyPr vert="horz" wrap="square" lIns="220387" tIns="1469249" rIns="220387" bIns="110194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0"/>
              </a:spcAft>
              <a:buFont typeface="Arial" pitchFamily="34" charset="0"/>
              <a:buNone/>
              <a:defRPr sz="3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 typeface="Wingdings" charset="2"/>
              <a:buNone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Lucida Grande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defRPr/>
            </a:pPr>
            <a:r>
              <a:rPr lang="fr-FR" sz="3265" dirty="0">
                <a:solidFill>
                  <a:srgbClr val="00ADEF"/>
                </a:solidFill>
              </a:rPr>
              <a:t>
              </a:t>
            </a:r>
            <a:br>
              <a:rPr lang="fr-FR" sz="3265" dirty="0">
                <a:solidFill>
                  <a:srgbClr val="00ADEF"/>
                </a:solidFill>
              </a:rPr>
            </a:br>
            <a:endParaRPr lang="fr-FR" sz="3265" dirty="0">
              <a:solidFill>
                <a:srgbClr val="00ADEF"/>
              </a:solidFill>
            </a:endParaRPr>
          </a:p>
        </p:txBody>
      </p:sp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Working Draft Text"/>
          <p:cNvSpPr txBox="1">
            <a:spLocks noChangeArrowheads="1"/>
          </p:cNvSpPr>
          <p:nvPr/>
        </p:nvSpPr>
        <p:spPr bwMode="black">
          <a:xfrm>
            <a:off x="6114802" y="6415250"/>
            <a:ext cx="2846838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z="816" b="1" dirty="0" err="1">
                <a:solidFill>
                  <a:srgbClr val="FFFFFF"/>
                </a:solidFill>
                <a:latin typeface="Arial"/>
              </a:rPr>
              <a:t>WORKING</a:t>
            </a:r>
            <a:r>
              <a:rPr lang="fr-FR" sz="816" b="1" dirty="0">
                <a:solidFill>
                  <a:srgbClr val="FFFFFF"/>
                </a:solidFill>
                <a:latin typeface="Arial"/>
              </a:rPr>
              <a:t> DRAFT</a:t>
            </a:r>
          </a:p>
        </p:txBody>
      </p:sp>
      <p:sp>
        <p:nvSpPr>
          <p:cNvPr id="6" name="Working Draft"/>
          <p:cNvSpPr txBox="1">
            <a:spLocks noChangeArrowheads="1"/>
          </p:cNvSpPr>
          <p:nvPr/>
        </p:nvSpPr>
        <p:spPr bwMode="black">
          <a:xfrm>
            <a:off x="6114802" y="6540860"/>
            <a:ext cx="3029198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816">
                <a:solidFill>
                  <a:srgbClr val="FFFFFF"/>
                </a:solidFill>
                <a:latin typeface="Arial"/>
              </a:rPr>
              <a:t>Last Modified 14/05/2018 22:49 Morocco Standard Time</a:t>
            </a:r>
            <a:endParaRPr lang="fr-FR" sz="816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rinted"/>
          <p:cNvSpPr txBox="1">
            <a:spLocks noChangeArrowheads="1"/>
          </p:cNvSpPr>
          <p:nvPr/>
        </p:nvSpPr>
        <p:spPr bwMode="black">
          <a:xfrm>
            <a:off x="6114802" y="6666472"/>
            <a:ext cx="2846838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816">
                <a:solidFill>
                  <a:srgbClr val="FFFFFF"/>
                </a:solidFill>
                <a:latin typeface="Arial"/>
              </a:rPr>
              <a:t>Printed 04/04/2018 20:14 Morocco Standard Time</a:t>
            </a:r>
            <a:endParaRPr lang="fr-FR" sz="816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314" name="Title"/>
          <p:cNvSpPr>
            <a:spLocks noGrp="1" noChangeArrowheads="1"/>
          </p:cNvSpPr>
          <p:nvPr>
            <p:ph type="ctrTitle"/>
          </p:nvPr>
        </p:nvSpPr>
        <p:spPr>
          <a:xfrm>
            <a:off x="2314476" y="1463555"/>
            <a:ext cx="6358614" cy="596653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3265" b="0" baseline="0">
                <a:solidFill>
                  <a:schemeClr val="accent2"/>
                </a:solidFill>
                <a:latin typeface="+mj-lt"/>
                <a:ea typeface="+mj-ea"/>
              </a:defRPr>
            </a:lvl1pPr>
          </a:lstStyle>
          <a:p>
            <a:pPr lvl="0" latinLnBrk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title</a:t>
            </a:r>
            <a:r>
              <a:rPr lang="fr-FR" noProof="0" dirty="0"/>
              <a:t> style</a:t>
            </a:r>
          </a:p>
        </p:txBody>
      </p:sp>
      <p:sp>
        <p:nvSpPr>
          <p:cNvPr id="13315" name="Subtitle"/>
          <p:cNvSpPr>
            <a:spLocks noGrp="1" noChangeArrowheads="1"/>
          </p:cNvSpPr>
          <p:nvPr>
            <p:ph type="subTitle" idx="1"/>
          </p:nvPr>
        </p:nvSpPr>
        <p:spPr>
          <a:xfrm>
            <a:off x="2314476" y="2876668"/>
            <a:ext cx="6358614" cy="219820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1428" cap="all" baseline="0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 lvl="0" latinLnBrk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subtitle</a:t>
            </a:r>
            <a:r>
              <a:rPr lang="fr-FR" noProof="0" dirty="0"/>
              <a:t> style</a:t>
            </a:r>
          </a:p>
        </p:txBody>
      </p:sp>
      <p:sp>
        <p:nvSpPr>
          <p:cNvPr id="57" name="Document type" hidden="1"/>
          <p:cNvSpPr txBox="1">
            <a:spLocks noChangeArrowheads="1"/>
          </p:cNvSpPr>
          <p:nvPr/>
        </p:nvSpPr>
        <p:spPr bwMode="gray">
          <a:xfrm>
            <a:off x="2314476" y="3288582"/>
            <a:ext cx="6358614" cy="224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z="1428" dirty="0">
                <a:solidFill>
                  <a:srgbClr val="FFFFFF"/>
                </a:solidFill>
                <a:latin typeface="Arial"/>
              </a:rPr>
              <a:t>Document type | Date</a:t>
            </a:r>
          </a:p>
        </p:txBody>
      </p:sp>
      <p:sp>
        <p:nvSpPr>
          <p:cNvPr id="5" name="doc id" hidden="1"/>
          <p:cNvSpPr txBox="1">
            <a:spLocks noChangeArrowheads="1"/>
          </p:cNvSpPr>
          <p:nvPr/>
        </p:nvSpPr>
        <p:spPr bwMode="white">
          <a:xfrm>
            <a:off x="8615933" y="37255"/>
            <a:ext cx="301290" cy="1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fr-FR" sz="816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3" name="LogoImage"/>
          <p:cNvSpPr>
            <a:spLocks noEditPoints="1"/>
          </p:cNvSpPr>
          <p:nvPr/>
        </p:nvSpPr>
        <p:spPr bwMode="white">
          <a:xfrm>
            <a:off x="2315324" y="186641"/>
            <a:ext cx="2221327" cy="242909"/>
          </a:xfrm>
          <a:custGeom>
            <a:avLst/>
            <a:gdLst>
              <a:gd name="T0" fmla="*/ 504 w 5516"/>
              <a:gd name="T1" fmla="*/ 26 h 606"/>
              <a:gd name="T2" fmla="*/ 18 w 5516"/>
              <a:gd name="T3" fmla="*/ 22 h 606"/>
              <a:gd name="T4" fmla="*/ 140 w 5516"/>
              <a:gd name="T5" fmla="*/ 436 h 606"/>
              <a:gd name="T6" fmla="*/ 408 w 5516"/>
              <a:gd name="T7" fmla="*/ 372 h 606"/>
              <a:gd name="T8" fmla="*/ 696 w 5516"/>
              <a:gd name="T9" fmla="*/ 422 h 606"/>
              <a:gd name="T10" fmla="*/ 768 w 5516"/>
              <a:gd name="T11" fmla="*/ 196 h 606"/>
              <a:gd name="T12" fmla="*/ 1272 w 5516"/>
              <a:gd name="T13" fmla="*/ 26 h 606"/>
              <a:gd name="T14" fmla="*/ 1302 w 5516"/>
              <a:gd name="T15" fmla="*/ 338 h 606"/>
              <a:gd name="T16" fmla="*/ 1202 w 5516"/>
              <a:gd name="T17" fmla="*/ 436 h 606"/>
              <a:gd name="T18" fmla="*/ 1030 w 5516"/>
              <a:gd name="T19" fmla="*/ 10 h 606"/>
              <a:gd name="T20" fmla="*/ 960 w 5516"/>
              <a:gd name="T21" fmla="*/ 22 h 606"/>
              <a:gd name="T22" fmla="*/ 804 w 5516"/>
              <a:gd name="T23" fmla="*/ 434 h 606"/>
              <a:gd name="T24" fmla="*/ 930 w 5516"/>
              <a:gd name="T25" fmla="*/ 246 h 606"/>
              <a:gd name="T26" fmla="*/ 1658 w 5516"/>
              <a:gd name="T27" fmla="*/ 342 h 606"/>
              <a:gd name="T28" fmla="*/ 1368 w 5516"/>
              <a:gd name="T29" fmla="*/ 188 h 606"/>
              <a:gd name="T30" fmla="*/ 1514 w 5516"/>
              <a:gd name="T31" fmla="*/ 436 h 606"/>
              <a:gd name="T32" fmla="*/ 1564 w 5516"/>
              <a:gd name="T33" fmla="*/ 434 h 606"/>
              <a:gd name="T34" fmla="*/ 1904 w 5516"/>
              <a:gd name="T35" fmla="*/ 184 h 606"/>
              <a:gd name="T36" fmla="*/ 1728 w 5516"/>
              <a:gd name="T37" fmla="*/ 366 h 606"/>
              <a:gd name="T38" fmla="*/ 2102 w 5516"/>
              <a:gd name="T39" fmla="*/ 192 h 606"/>
              <a:gd name="T40" fmla="*/ 1982 w 5516"/>
              <a:gd name="T41" fmla="*/ 320 h 606"/>
              <a:gd name="T42" fmla="*/ 2478 w 5516"/>
              <a:gd name="T43" fmla="*/ 242 h 606"/>
              <a:gd name="T44" fmla="*/ 2406 w 5516"/>
              <a:gd name="T45" fmla="*/ 390 h 606"/>
              <a:gd name="T46" fmla="*/ 2234 w 5516"/>
              <a:gd name="T47" fmla="*/ 192 h 606"/>
              <a:gd name="T48" fmla="*/ 2478 w 5516"/>
              <a:gd name="T49" fmla="*/ 242 h 606"/>
              <a:gd name="T50" fmla="*/ 2928 w 5516"/>
              <a:gd name="T51" fmla="*/ 448 h 606"/>
              <a:gd name="T52" fmla="*/ 2958 w 5516"/>
              <a:gd name="T53" fmla="*/ 230 h 606"/>
              <a:gd name="T54" fmla="*/ 2716 w 5516"/>
              <a:gd name="T55" fmla="*/ 54 h 606"/>
              <a:gd name="T56" fmla="*/ 2714 w 5516"/>
              <a:gd name="T57" fmla="*/ 36 h 606"/>
              <a:gd name="T58" fmla="*/ 2928 w 5516"/>
              <a:gd name="T59" fmla="*/ 448 h 606"/>
              <a:gd name="T60" fmla="*/ 3388 w 5516"/>
              <a:gd name="T61" fmla="*/ 4 h 606"/>
              <a:gd name="T62" fmla="*/ 3396 w 5516"/>
              <a:gd name="T63" fmla="*/ 366 h 606"/>
              <a:gd name="T64" fmla="*/ 3580 w 5516"/>
              <a:gd name="T65" fmla="*/ 190 h 606"/>
              <a:gd name="T66" fmla="*/ 3502 w 5516"/>
              <a:gd name="T67" fmla="*/ 432 h 606"/>
              <a:gd name="T68" fmla="*/ 4232 w 5516"/>
              <a:gd name="T69" fmla="*/ 348 h 606"/>
              <a:gd name="T70" fmla="*/ 3858 w 5516"/>
              <a:gd name="T71" fmla="*/ 176 h 606"/>
              <a:gd name="T72" fmla="*/ 3758 w 5516"/>
              <a:gd name="T73" fmla="*/ 446 h 606"/>
              <a:gd name="T74" fmla="*/ 3990 w 5516"/>
              <a:gd name="T75" fmla="*/ 282 h 606"/>
              <a:gd name="T76" fmla="*/ 4042 w 5516"/>
              <a:gd name="T77" fmla="*/ 342 h 606"/>
              <a:gd name="T78" fmla="*/ 4134 w 5516"/>
              <a:gd name="T79" fmla="*/ 448 h 606"/>
              <a:gd name="T80" fmla="*/ 4454 w 5516"/>
              <a:gd name="T81" fmla="*/ 202 h 606"/>
              <a:gd name="T82" fmla="*/ 4284 w 5516"/>
              <a:gd name="T83" fmla="*/ 174 h 606"/>
              <a:gd name="T84" fmla="*/ 4432 w 5516"/>
              <a:gd name="T85" fmla="*/ 588 h 606"/>
              <a:gd name="T86" fmla="*/ 4792 w 5516"/>
              <a:gd name="T87" fmla="*/ 382 h 606"/>
              <a:gd name="T88" fmla="*/ 5192 w 5516"/>
              <a:gd name="T89" fmla="*/ 340 h 606"/>
              <a:gd name="T90" fmla="*/ 4902 w 5516"/>
              <a:gd name="T91" fmla="*/ 186 h 606"/>
              <a:gd name="T92" fmla="*/ 4850 w 5516"/>
              <a:gd name="T93" fmla="*/ 274 h 606"/>
              <a:gd name="T94" fmla="*/ 4742 w 5516"/>
              <a:gd name="T95" fmla="*/ 194 h 606"/>
              <a:gd name="T96" fmla="*/ 4794 w 5516"/>
              <a:gd name="T97" fmla="*/ 418 h 606"/>
              <a:gd name="T98" fmla="*/ 5004 w 5516"/>
              <a:gd name="T99" fmla="*/ 338 h 606"/>
              <a:gd name="T100" fmla="*/ 5098 w 5516"/>
              <a:gd name="T101" fmla="*/ 446 h 606"/>
              <a:gd name="T102" fmla="*/ 5418 w 5516"/>
              <a:gd name="T103" fmla="*/ 192 h 606"/>
              <a:gd name="T104" fmla="*/ 5348 w 5516"/>
              <a:gd name="T105" fmla="*/ 180 h 606"/>
              <a:gd name="T106" fmla="*/ 5254 w 5516"/>
              <a:gd name="T107" fmla="*/ 606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16" h="606">
                <a:moveTo>
                  <a:pt x="366" y="448"/>
                </a:moveTo>
                <a:cubicBezTo>
                  <a:pt x="524" y="448"/>
                  <a:pt x="524" y="448"/>
                  <a:pt x="524" y="448"/>
                </a:cubicBezTo>
                <a:cubicBezTo>
                  <a:pt x="524" y="436"/>
                  <a:pt x="524" y="436"/>
                  <a:pt x="524" y="436"/>
                </a:cubicBezTo>
                <a:cubicBezTo>
                  <a:pt x="486" y="432"/>
                  <a:pt x="470" y="414"/>
                  <a:pt x="468" y="362"/>
                </a:cubicBezTo>
                <a:cubicBezTo>
                  <a:pt x="454" y="86"/>
                  <a:pt x="454" y="86"/>
                  <a:pt x="454" y="86"/>
                </a:cubicBezTo>
                <a:cubicBezTo>
                  <a:pt x="452" y="46"/>
                  <a:pt x="470" y="30"/>
                  <a:pt x="504" y="26"/>
                </a:cubicBezTo>
                <a:cubicBezTo>
                  <a:pt x="504" y="12"/>
                  <a:pt x="504" y="12"/>
                  <a:pt x="504" y="12"/>
                </a:cubicBezTo>
                <a:cubicBezTo>
                  <a:pt x="394" y="12"/>
                  <a:pt x="394" y="12"/>
                  <a:pt x="394" y="12"/>
                </a:cubicBezTo>
                <a:cubicBezTo>
                  <a:pt x="264" y="350"/>
                  <a:pt x="264" y="350"/>
                  <a:pt x="264" y="350"/>
                </a:cubicBezTo>
                <a:cubicBezTo>
                  <a:pt x="132" y="10"/>
                  <a:pt x="132" y="10"/>
                  <a:pt x="132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22"/>
                  <a:pt x="18" y="22"/>
                  <a:pt x="18" y="22"/>
                </a:cubicBezTo>
                <a:cubicBezTo>
                  <a:pt x="40" y="26"/>
                  <a:pt x="74" y="32"/>
                  <a:pt x="72" y="84"/>
                </a:cubicBezTo>
                <a:cubicBezTo>
                  <a:pt x="58" y="352"/>
                  <a:pt x="58" y="352"/>
                  <a:pt x="58" y="352"/>
                </a:cubicBezTo>
                <a:cubicBezTo>
                  <a:pt x="54" y="410"/>
                  <a:pt x="38" y="430"/>
                  <a:pt x="0" y="436"/>
                </a:cubicBezTo>
                <a:cubicBezTo>
                  <a:pt x="0" y="448"/>
                  <a:pt x="0" y="448"/>
                  <a:pt x="0" y="448"/>
                </a:cubicBezTo>
                <a:cubicBezTo>
                  <a:pt x="140" y="448"/>
                  <a:pt x="140" y="448"/>
                  <a:pt x="140" y="448"/>
                </a:cubicBezTo>
                <a:cubicBezTo>
                  <a:pt x="140" y="436"/>
                  <a:pt x="140" y="436"/>
                  <a:pt x="140" y="436"/>
                </a:cubicBezTo>
                <a:cubicBezTo>
                  <a:pt x="98" y="428"/>
                  <a:pt x="84" y="414"/>
                  <a:pt x="88" y="356"/>
                </a:cubicBezTo>
                <a:cubicBezTo>
                  <a:pt x="100" y="86"/>
                  <a:pt x="100" y="86"/>
                  <a:pt x="100" y="86"/>
                </a:cubicBezTo>
                <a:cubicBezTo>
                  <a:pt x="240" y="444"/>
                  <a:pt x="240" y="444"/>
                  <a:pt x="240" y="444"/>
                </a:cubicBezTo>
                <a:cubicBezTo>
                  <a:pt x="258" y="444"/>
                  <a:pt x="258" y="444"/>
                  <a:pt x="258" y="444"/>
                </a:cubicBezTo>
                <a:cubicBezTo>
                  <a:pt x="396" y="86"/>
                  <a:pt x="396" y="86"/>
                  <a:pt x="396" y="86"/>
                </a:cubicBezTo>
                <a:cubicBezTo>
                  <a:pt x="408" y="372"/>
                  <a:pt x="408" y="372"/>
                  <a:pt x="408" y="372"/>
                </a:cubicBezTo>
                <a:cubicBezTo>
                  <a:pt x="410" y="416"/>
                  <a:pt x="398" y="430"/>
                  <a:pt x="366" y="434"/>
                </a:cubicBezTo>
                <a:lnTo>
                  <a:pt x="366" y="448"/>
                </a:lnTo>
                <a:close/>
                <a:moveTo>
                  <a:pt x="670" y="456"/>
                </a:moveTo>
                <a:cubicBezTo>
                  <a:pt x="708" y="456"/>
                  <a:pt x="756" y="440"/>
                  <a:pt x="782" y="412"/>
                </a:cubicBezTo>
                <a:cubicBezTo>
                  <a:pt x="776" y="400"/>
                  <a:pt x="776" y="400"/>
                  <a:pt x="776" y="400"/>
                </a:cubicBezTo>
                <a:cubicBezTo>
                  <a:pt x="750" y="416"/>
                  <a:pt x="722" y="422"/>
                  <a:pt x="696" y="422"/>
                </a:cubicBezTo>
                <a:cubicBezTo>
                  <a:pt x="620" y="422"/>
                  <a:pt x="592" y="358"/>
                  <a:pt x="592" y="290"/>
                </a:cubicBezTo>
                <a:cubicBezTo>
                  <a:pt x="592" y="258"/>
                  <a:pt x="600" y="236"/>
                  <a:pt x="614" y="222"/>
                </a:cubicBezTo>
                <a:cubicBezTo>
                  <a:pt x="626" y="210"/>
                  <a:pt x="646" y="204"/>
                  <a:pt x="664" y="204"/>
                </a:cubicBezTo>
                <a:cubicBezTo>
                  <a:pt x="690" y="204"/>
                  <a:pt x="722" y="214"/>
                  <a:pt x="744" y="244"/>
                </a:cubicBezTo>
                <a:cubicBezTo>
                  <a:pt x="750" y="244"/>
                  <a:pt x="750" y="244"/>
                  <a:pt x="750" y="244"/>
                </a:cubicBezTo>
                <a:cubicBezTo>
                  <a:pt x="758" y="234"/>
                  <a:pt x="766" y="212"/>
                  <a:pt x="768" y="196"/>
                </a:cubicBezTo>
                <a:cubicBezTo>
                  <a:pt x="748" y="180"/>
                  <a:pt x="720" y="172"/>
                  <a:pt x="686" y="172"/>
                </a:cubicBezTo>
                <a:cubicBezTo>
                  <a:pt x="604" y="172"/>
                  <a:pt x="544" y="246"/>
                  <a:pt x="544" y="326"/>
                </a:cubicBezTo>
                <a:cubicBezTo>
                  <a:pt x="540" y="390"/>
                  <a:pt x="576" y="456"/>
                  <a:pt x="670" y="456"/>
                </a:cubicBezTo>
                <a:moveTo>
                  <a:pt x="1272" y="98"/>
                </a:moveTo>
                <a:cubicBezTo>
                  <a:pt x="1292" y="98"/>
                  <a:pt x="1308" y="82"/>
                  <a:pt x="1308" y="62"/>
                </a:cubicBezTo>
                <a:cubicBezTo>
                  <a:pt x="1308" y="42"/>
                  <a:pt x="1292" y="26"/>
                  <a:pt x="1272" y="26"/>
                </a:cubicBezTo>
                <a:cubicBezTo>
                  <a:pt x="1252" y="26"/>
                  <a:pt x="1238" y="42"/>
                  <a:pt x="1238" y="62"/>
                </a:cubicBezTo>
                <a:cubicBezTo>
                  <a:pt x="1238" y="82"/>
                  <a:pt x="1252" y="98"/>
                  <a:pt x="1272" y="98"/>
                </a:cubicBezTo>
                <a:moveTo>
                  <a:pt x="1202" y="448"/>
                </a:moveTo>
                <a:cubicBezTo>
                  <a:pt x="1346" y="448"/>
                  <a:pt x="1346" y="448"/>
                  <a:pt x="1346" y="448"/>
                </a:cubicBezTo>
                <a:cubicBezTo>
                  <a:pt x="1346" y="436"/>
                  <a:pt x="1346" y="436"/>
                  <a:pt x="1346" y="436"/>
                </a:cubicBezTo>
                <a:cubicBezTo>
                  <a:pt x="1304" y="432"/>
                  <a:pt x="1302" y="434"/>
                  <a:pt x="1302" y="338"/>
                </a:cubicBezTo>
                <a:cubicBezTo>
                  <a:pt x="1302" y="176"/>
                  <a:pt x="1302" y="176"/>
                  <a:pt x="1302" y="176"/>
                </a:cubicBezTo>
                <a:cubicBezTo>
                  <a:pt x="1200" y="176"/>
                  <a:pt x="1200" y="176"/>
                  <a:pt x="1200" y="176"/>
                </a:cubicBezTo>
                <a:cubicBezTo>
                  <a:pt x="1200" y="188"/>
                  <a:pt x="1200" y="188"/>
                  <a:pt x="1200" y="188"/>
                </a:cubicBezTo>
                <a:cubicBezTo>
                  <a:pt x="1244" y="190"/>
                  <a:pt x="1250" y="192"/>
                  <a:pt x="1250" y="268"/>
                </a:cubicBezTo>
                <a:cubicBezTo>
                  <a:pt x="1250" y="336"/>
                  <a:pt x="1250" y="336"/>
                  <a:pt x="1250" y="336"/>
                </a:cubicBezTo>
                <a:cubicBezTo>
                  <a:pt x="1250" y="432"/>
                  <a:pt x="1248" y="432"/>
                  <a:pt x="1202" y="436"/>
                </a:cubicBezTo>
                <a:cubicBezTo>
                  <a:pt x="1178" y="434"/>
                  <a:pt x="1154" y="426"/>
                  <a:pt x="1076" y="338"/>
                </a:cubicBezTo>
                <a:cubicBezTo>
                  <a:pt x="1046" y="302"/>
                  <a:pt x="996" y="244"/>
                  <a:pt x="968" y="206"/>
                </a:cubicBezTo>
                <a:cubicBezTo>
                  <a:pt x="1062" y="102"/>
                  <a:pt x="1062" y="102"/>
                  <a:pt x="1062" y="102"/>
                </a:cubicBezTo>
                <a:cubicBezTo>
                  <a:pt x="1108" y="52"/>
                  <a:pt x="1132" y="26"/>
                  <a:pt x="1176" y="24"/>
                </a:cubicBezTo>
                <a:cubicBezTo>
                  <a:pt x="1176" y="10"/>
                  <a:pt x="1176" y="10"/>
                  <a:pt x="1176" y="10"/>
                </a:cubicBezTo>
                <a:cubicBezTo>
                  <a:pt x="1030" y="10"/>
                  <a:pt x="1030" y="10"/>
                  <a:pt x="1030" y="10"/>
                </a:cubicBezTo>
                <a:cubicBezTo>
                  <a:pt x="1030" y="22"/>
                  <a:pt x="1030" y="22"/>
                  <a:pt x="1030" y="22"/>
                </a:cubicBezTo>
                <a:cubicBezTo>
                  <a:pt x="1050" y="26"/>
                  <a:pt x="1056" y="32"/>
                  <a:pt x="1056" y="46"/>
                </a:cubicBezTo>
                <a:cubicBezTo>
                  <a:pt x="1056" y="56"/>
                  <a:pt x="1054" y="72"/>
                  <a:pt x="1026" y="102"/>
                </a:cubicBezTo>
                <a:cubicBezTo>
                  <a:pt x="910" y="230"/>
                  <a:pt x="910" y="230"/>
                  <a:pt x="910" y="230"/>
                </a:cubicBezTo>
                <a:cubicBezTo>
                  <a:pt x="910" y="148"/>
                  <a:pt x="910" y="148"/>
                  <a:pt x="910" y="148"/>
                </a:cubicBezTo>
                <a:cubicBezTo>
                  <a:pt x="910" y="36"/>
                  <a:pt x="916" y="28"/>
                  <a:pt x="960" y="22"/>
                </a:cubicBezTo>
                <a:cubicBezTo>
                  <a:pt x="960" y="8"/>
                  <a:pt x="960" y="8"/>
                  <a:pt x="960" y="8"/>
                </a:cubicBezTo>
                <a:cubicBezTo>
                  <a:pt x="804" y="8"/>
                  <a:pt x="804" y="8"/>
                  <a:pt x="804" y="8"/>
                </a:cubicBezTo>
                <a:cubicBezTo>
                  <a:pt x="804" y="22"/>
                  <a:pt x="804" y="22"/>
                  <a:pt x="804" y="22"/>
                </a:cubicBezTo>
                <a:cubicBezTo>
                  <a:pt x="852" y="26"/>
                  <a:pt x="854" y="36"/>
                  <a:pt x="854" y="148"/>
                </a:cubicBezTo>
                <a:cubicBezTo>
                  <a:pt x="854" y="300"/>
                  <a:pt x="854" y="300"/>
                  <a:pt x="854" y="300"/>
                </a:cubicBezTo>
                <a:cubicBezTo>
                  <a:pt x="854" y="422"/>
                  <a:pt x="850" y="430"/>
                  <a:pt x="804" y="434"/>
                </a:cubicBezTo>
                <a:cubicBezTo>
                  <a:pt x="804" y="446"/>
                  <a:pt x="804" y="446"/>
                  <a:pt x="804" y="446"/>
                </a:cubicBezTo>
                <a:cubicBezTo>
                  <a:pt x="960" y="446"/>
                  <a:pt x="960" y="446"/>
                  <a:pt x="960" y="446"/>
                </a:cubicBezTo>
                <a:cubicBezTo>
                  <a:pt x="960" y="434"/>
                  <a:pt x="960" y="434"/>
                  <a:pt x="960" y="434"/>
                </a:cubicBezTo>
                <a:cubicBezTo>
                  <a:pt x="910" y="428"/>
                  <a:pt x="910" y="424"/>
                  <a:pt x="910" y="292"/>
                </a:cubicBezTo>
                <a:cubicBezTo>
                  <a:pt x="910" y="268"/>
                  <a:pt x="910" y="268"/>
                  <a:pt x="910" y="268"/>
                </a:cubicBezTo>
                <a:cubicBezTo>
                  <a:pt x="930" y="246"/>
                  <a:pt x="930" y="246"/>
                  <a:pt x="930" y="246"/>
                </a:cubicBezTo>
                <a:cubicBezTo>
                  <a:pt x="982" y="310"/>
                  <a:pt x="1038" y="380"/>
                  <a:pt x="1098" y="448"/>
                </a:cubicBezTo>
                <a:cubicBezTo>
                  <a:pt x="1202" y="448"/>
                  <a:pt x="1202" y="448"/>
                  <a:pt x="1202" y="448"/>
                </a:cubicBezTo>
                <a:close/>
                <a:moveTo>
                  <a:pt x="1564" y="448"/>
                </a:moveTo>
                <a:cubicBezTo>
                  <a:pt x="1706" y="448"/>
                  <a:pt x="1706" y="448"/>
                  <a:pt x="1706" y="448"/>
                </a:cubicBezTo>
                <a:cubicBezTo>
                  <a:pt x="1706" y="436"/>
                  <a:pt x="1706" y="436"/>
                  <a:pt x="1706" y="436"/>
                </a:cubicBezTo>
                <a:cubicBezTo>
                  <a:pt x="1658" y="434"/>
                  <a:pt x="1658" y="432"/>
                  <a:pt x="1658" y="342"/>
                </a:cubicBezTo>
                <a:cubicBezTo>
                  <a:pt x="1658" y="280"/>
                  <a:pt x="1658" y="280"/>
                  <a:pt x="1658" y="280"/>
                </a:cubicBezTo>
                <a:cubicBezTo>
                  <a:pt x="1658" y="198"/>
                  <a:pt x="1612" y="172"/>
                  <a:pt x="1570" y="172"/>
                </a:cubicBezTo>
                <a:cubicBezTo>
                  <a:pt x="1534" y="172"/>
                  <a:pt x="1498" y="188"/>
                  <a:pt x="1470" y="224"/>
                </a:cubicBezTo>
                <a:cubicBezTo>
                  <a:pt x="1470" y="176"/>
                  <a:pt x="1470" y="176"/>
                  <a:pt x="1470" y="176"/>
                </a:cubicBezTo>
                <a:cubicBezTo>
                  <a:pt x="1368" y="176"/>
                  <a:pt x="1368" y="176"/>
                  <a:pt x="1368" y="176"/>
                </a:cubicBezTo>
                <a:cubicBezTo>
                  <a:pt x="1368" y="188"/>
                  <a:pt x="1368" y="188"/>
                  <a:pt x="1368" y="188"/>
                </a:cubicBezTo>
                <a:cubicBezTo>
                  <a:pt x="1412" y="190"/>
                  <a:pt x="1418" y="192"/>
                  <a:pt x="1418" y="268"/>
                </a:cubicBezTo>
                <a:cubicBezTo>
                  <a:pt x="1418" y="336"/>
                  <a:pt x="1418" y="336"/>
                  <a:pt x="1418" y="336"/>
                </a:cubicBezTo>
                <a:cubicBezTo>
                  <a:pt x="1418" y="434"/>
                  <a:pt x="1418" y="434"/>
                  <a:pt x="1370" y="436"/>
                </a:cubicBezTo>
                <a:cubicBezTo>
                  <a:pt x="1370" y="448"/>
                  <a:pt x="1370" y="448"/>
                  <a:pt x="1370" y="448"/>
                </a:cubicBezTo>
                <a:cubicBezTo>
                  <a:pt x="1514" y="448"/>
                  <a:pt x="1514" y="448"/>
                  <a:pt x="1514" y="448"/>
                </a:cubicBezTo>
                <a:cubicBezTo>
                  <a:pt x="1514" y="436"/>
                  <a:pt x="1514" y="436"/>
                  <a:pt x="1514" y="436"/>
                </a:cubicBezTo>
                <a:cubicBezTo>
                  <a:pt x="1472" y="432"/>
                  <a:pt x="1470" y="434"/>
                  <a:pt x="1470" y="338"/>
                </a:cubicBezTo>
                <a:cubicBezTo>
                  <a:pt x="1470" y="262"/>
                  <a:pt x="1470" y="262"/>
                  <a:pt x="1470" y="262"/>
                </a:cubicBezTo>
                <a:cubicBezTo>
                  <a:pt x="1470" y="236"/>
                  <a:pt x="1504" y="206"/>
                  <a:pt x="1546" y="206"/>
                </a:cubicBezTo>
                <a:cubicBezTo>
                  <a:pt x="1580" y="206"/>
                  <a:pt x="1606" y="220"/>
                  <a:pt x="1606" y="286"/>
                </a:cubicBezTo>
                <a:cubicBezTo>
                  <a:pt x="1606" y="340"/>
                  <a:pt x="1606" y="340"/>
                  <a:pt x="1606" y="340"/>
                </a:cubicBezTo>
                <a:cubicBezTo>
                  <a:pt x="1606" y="432"/>
                  <a:pt x="1602" y="432"/>
                  <a:pt x="1564" y="434"/>
                </a:cubicBezTo>
                <a:lnTo>
                  <a:pt x="1564" y="448"/>
                </a:lnTo>
                <a:close/>
                <a:moveTo>
                  <a:pt x="1776" y="222"/>
                </a:moveTo>
                <a:cubicBezTo>
                  <a:pt x="1776" y="200"/>
                  <a:pt x="1796" y="188"/>
                  <a:pt x="1822" y="188"/>
                </a:cubicBezTo>
                <a:cubicBezTo>
                  <a:pt x="1874" y="188"/>
                  <a:pt x="1896" y="236"/>
                  <a:pt x="1900" y="252"/>
                </a:cubicBezTo>
                <a:cubicBezTo>
                  <a:pt x="1912" y="252"/>
                  <a:pt x="1912" y="252"/>
                  <a:pt x="1912" y="252"/>
                </a:cubicBezTo>
                <a:cubicBezTo>
                  <a:pt x="1912" y="212"/>
                  <a:pt x="1908" y="188"/>
                  <a:pt x="1904" y="184"/>
                </a:cubicBezTo>
                <a:cubicBezTo>
                  <a:pt x="1900" y="180"/>
                  <a:pt x="1862" y="170"/>
                  <a:pt x="1824" y="170"/>
                </a:cubicBezTo>
                <a:cubicBezTo>
                  <a:pt x="1768" y="170"/>
                  <a:pt x="1734" y="206"/>
                  <a:pt x="1734" y="248"/>
                </a:cubicBezTo>
                <a:cubicBezTo>
                  <a:pt x="1734" y="340"/>
                  <a:pt x="1890" y="322"/>
                  <a:pt x="1890" y="396"/>
                </a:cubicBezTo>
                <a:cubicBezTo>
                  <a:pt x="1890" y="422"/>
                  <a:pt x="1866" y="436"/>
                  <a:pt x="1826" y="436"/>
                </a:cubicBezTo>
                <a:cubicBezTo>
                  <a:pt x="1788" y="436"/>
                  <a:pt x="1754" y="416"/>
                  <a:pt x="1744" y="366"/>
                </a:cubicBezTo>
                <a:cubicBezTo>
                  <a:pt x="1728" y="366"/>
                  <a:pt x="1728" y="366"/>
                  <a:pt x="1728" y="366"/>
                </a:cubicBezTo>
                <a:cubicBezTo>
                  <a:pt x="1728" y="386"/>
                  <a:pt x="1732" y="422"/>
                  <a:pt x="1734" y="428"/>
                </a:cubicBezTo>
                <a:cubicBezTo>
                  <a:pt x="1744" y="446"/>
                  <a:pt x="1788" y="454"/>
                  <a:pt x="1824" y="454"/>
                </a:cubicBezTo>
                <a:cubicBezTo>
                  <a:pt x="1888" y="454"/>
                  <a:pt x="1928" y="416"/>
                  <a:pt x="1928" y="372"/>
                </a:cubicBezTo>
                <a:cubicBezTo>
                  <a:pt x="1932" y="270"/>
                  <a:pt x="1776" y="286"/>
                  <a:pt x="1776" y="222"/>
                </a:cubicBezTo>
                <a:moveTo>
                  <a:pt x="2030" y="270"/>
                </a:moveTo>
                <a:cubicBezTo>
                  <a:pt x="2034" y="220"/>
                  <a:pt x="2058" y="192"/>
                  <a:pt x="2102" y="192"/>
                </a:cubicBezTo>
                <a:cubicBezTo>
                  <a:pt x="2144" y="192"/>
                  <a:pt x="2170" y="220"/>
                  <a:pt x="2172" y="270"/>
                </a:cubicBezTo>
                <a:lnTo>
                  <a:pt x="2030" y="270"/>
                </a:lnTo>
                <a:close/>
                <a:moveTo>
                  <a:pt x="2030" y="290"/>
                </a:moveTo>
                <a:cubicBezTo>
                  <a:pt x="2222" y="290"/>
                  <a:pt x="2222" y="290"/>
                  <a:pt x="2222" y="290"/>
                </a:cubicBezTo>
                <a:cubicBezTo>
                  <a:pt x="2226" y="228"/>
                  <a:pt x="2192" y="168"/>
                  <a:pt x="2114" y="168"/>
                </a:cubicBezTo>
                <a:cubicBezTo>
                  <a:pt x="2034" y="168"/>
                  <a:pt x="1982" y="232"/>
                  <a:pt x="1982" y="320"/>
                </a:cubicBezTo>
                <a:cubicBezTo>
                  <a:pt x="1982" y="388"/>
                  <a:pt x="2018" y="456"/>
                  <a:pt x="2112" y="456"/>
                </a:cubicBezTo>
                <a:cubicBezTo>
                  <a:pt x="2150" y="456"/>
                  <a:pt x="2198" y="440"/>
                  <a:pt x="2224" y="412"/>
                </a:cubicBezTo>
                <a:cubicBezTo>
                  <a:pt x="2218" y="400"/>
                  <a:pt x="2218" y="400"/>
                  <a:pt x="2218" y="400"/>
                </a:cubicBezTo>
                <a:cubicBezTo>
                  <a:pt x="2192" y="416"/>
                  <a:pt x="2164" y="422"/>
                  <a:pt x="2138" y="422"/>
                </a:cubicBezTo>
                <a:cubicBezTo>
                  <a:pt x="2058" y="420"/>
                  <a:pt x="2028" y="352"/>
                  <a:pt x="2030" y="290"/>
                </a:cubicBezTo>
                <a:moveTo>
                  <a:pt x="2478" y="242"/>
                </a:moveTo>
                <a:cubicBezTo>
                  <a:pt x="2490" y="206"/>
                  <a:pt x="2510" y="192"/>
                  <a:pt x="2528" y="192"/>
                </a:cubicBezTo>
                <a:cubicBezTo>
                  <a:pt x="2528" y="180"/>
                  <a:pt x="2528" y="180"/>
                  <a:pt x="2528" y="180"/>
                </a:cubicBezTo>
                <a:cubicBezTo>
                  <a:pt x="2430" y="180"/>
                  <a:pt x="2430" y="180"/>
                  <a:pt x="2430" y="180"/>
                </a:cubicBezTo>
                <a:cubicBezTo>
                  <a:pt x="2430" y="192"/>
                  <a:pt x="2430" y="192"/>
                  <a:pt x="2430" y="192"/>
                </a:cubicBezTo>
                <a:cubicBezTo>
                  <a:pt x="2454" y="194"/>
                  <a:pt x="2466" y="206"/>
                  <a:pt x="2458" y="234"/>
                </a:cubicBezTo>
                <a:cubicBezTo>
                  <a:pt x="2406" y="390"/>
                  <a:pt x="2406" y="390"/>
                  <a:pt x="2406" y="390"/>
                </a:cubicBezTo>
                <a:cubicBezTo>
                  <a:pt x="2354" y="270"/>
                  <a:pt x="2354" y="270"/>
                  <a:pt x="2354" y="270"/>
                </a:cubicBezTo>
                <a:cubicBezTo>
                  <a:pt x="2340" y="238"/>
                  <a:pt x="2334" y="224"/>
                  <a:pt x="2334" y="212"/>
                </a:cubicBezTo>
                <a:cubicBezTo>
                  <a:pt x="2334" y="202"/>
                  <a:pt x="2340" y="196"/>
                  <a:pt x="2360" y="192"/>
                </a:cubicBezTo>
                <a:cubicBezTo>
                  <a:pt x="2360" y="180"/>
                  <a:pt x="2360" y="180"/>
                  <a:pt x="2360" y="180"/>
                </a:cubicBezTo>
                <a:cubicBezTo>
                  <a:pt x="2234" y="180"/>
                  <a:pt x="2234" y="180"/>
                  <a:pt x="2234" y="180"/>
                </a:cubicBezTo>
                <a:cubicBezTo>
                  <a:pt x="2234" y="192"/>
                  <a:pt x="2234" y="192"/>
                  <a:pt x="2234" y="192"/>
                </a:cubicBezTo>
                <a:cubicBezTo>
                  <a:pt x="2266" y="194"/>
                  <a:pt x="2268" y="198"/>
                  <a:pt x="2310" y="292"/>
                </a:cubicBezTo>
                <a:cubicBezTo>
                  <a:pt x="2382" y="450"/>
                  <a:pt x="2382" y="450"/>
                  <a:pt x="2382" y="450"/>
                </a:cubicBezTo>
                <a:cubicBezTo>
                  <a:pt x="2358" y="512"/>
                  <a:pt x="2320" y="546"/>
                  <a:pt x="2242" y="564"/>
                </a:cubicBezTo>
                <a:cubicBezTo>
                  <a:pt x="2246" y="576"/>
                  <a:pt x="2260" y="600"/>
                  <a:pt x="2268" y="606"/>
                </a:cubicBezTo>
                <a:cubicBezTo>
                  <a:pt x="2370" y="564"/>
                  <a:pt x="2390" y="498"/>
                  <a:pt x="2426" y="396"/>
                </a:cubicBezTo>
                <a:lnTo>
                  <a:pt x="2478" y="242"/>
                </a:lnTo>
                <a:close/>
                <a:moveTo>
                  <a:pt x="2844" y="394"/>
                </a:moveTo>
                <a:cubicBezTo>
                  <a:pt x="2822" y="412"/>
                  <a:pt x="2782" y="416"/>
                  <a:pt x="2750" y="416"/>
                </a:cubicBezTo>
                <a:cubicBezTo>
                  <a:pt x="2670" y="416"/>
                  <a:pt x="2606" y="360"/>
                  <a:pt x="2606" y="284"/>
                </a:cubicBezTo>
                <a:cubicBezTo>
                  <a:pt x="2606" y="236"/>
                  <a:pt x="2626" y="206"/>
                  <a:pt x="2658" y="198"/>
                </a:cubicBezTo>
                <a:cubicBezTo>
                  <a:pt x="2698" y="266"/>
                  <a:pt x="2770" y="338"/>
                  <a:pt x="2844" y="394"/>
                </a:cubicBezTo>
                <a:moveTo>
                  <a:pt x="2928" y="448"/>
                </a:moveTo>
                <a:cubicBezTo>
                  <a:pt x="3022" y="448"/>
                  <a:pt x="3022" y="448"/>
                  <a:pt x="3022" y="448"/>
                </a:cubicBezTo>
                <a:cubicBezTo>
                  <a:pt x="3022" y="436"/>
                  <a:pt x="3022" y="436"/>
                  <a:pt x="3022" y="436"/>
                </a:cubicBezTo>
                <a:cubicBezTo>
                  <a:pt x="2992" y="432"/>
                  <a:pt x="2946" y="408"/>
                  <a:pt x="2896" y="372"/>
                </a:cubicBezTo>
                <a:cubicBezTo>
                  <a:pt x="2914" y="342"/>
                  <a:pt x="2918" y="300"/>
                  <a:pt x="2922" y="270"/>
                </a:cubicBezTo>
                <a:cubicBezTo>
                  <a:pt x="2926" y="244"/>
                  <a:pt x="2946" y="244"/>
                  <a:pt x="2958" y="242"/>
                </a:cubicBezTo>
                <a:cubicBezTo>
                  <a:pt x="2958" y="230"/>
                  <a:pt x="2958" y="230"/>
                  <a:pt x="2958" y="230"/>
                </a:cubicBezTo>
                <a:cubicBezTo>
                  <a:pt x="2834" y="230"/>
                  <a:pt x="2834" y="230"/>
                  <a:pt x="2834" y="230"/>
                </a:cubicBezTo>
                <a:cubicBezTo>
                  <a:pt x="2834" y="242"/>
                  <a:pt x="2834" y="242"/>
                  <a:pt x="2834" y="242"/>
                </a:cubicBezTo>
                <a:cubicBezTo>
                  <a:pt x="2864" y="246"/>
                  <a:pt x="2892" y="250"/>
                  <a:pt x="2892" y="294"/>
                </a:cubicBezTo>
                <a:cubicBezTo>
                  <a:pt x="2892" y="318"/>
                  <a:pt x="2888" y="342"/>
                  <a:pt x="2878" y="358"/>
                </a:cubicBezTo>
                <a:cubicBezTo>
                  <a:pt x="2770" y="274"/>
                  <a:pt x="2670" y="156"/>
                  <a:pt x="2670" y="96"/>
                </a:cubicBezTo>
                <a:cubicBezTo>
                  <a:pt x="2670" y="66"/>
                  <a:pt x="2688" y="54"/>
                  <a:pt x="2716" y="54"/>
                </a:cubicBezTo>
                <a:cubicBezTo>
                  <a:pt x="2752" y="54"/>
                  <a:pt x="2784" y="78"/>
                  <a:pt x="2800" y="124"/>
                </a:cubicBezTo>
                <a:cubicBezTo>
                  <a:pt x="2812" y="124"/>
                  <a:pt x="2812" y="124"/>
                  <a:pt x="2812" y="124"/>
                </a:cubicBezTo>
                <a:cubicBezTo>
                  <a:pt x="2810" y="42"/>
                  <a:pt x="2810" y="42"/>
                  <a:pt x="2810" y="42"/>
                </a:cubicBezTo>
                <a:cubicBezTo>
                  <a:pt x="2798" y="42"/>
                  <a:pt x="2798" y="42"/>
                  <a:pt x="2798" y="42"/>
                </a:cubicBezTo>
                <a:cubicBezTo>
                  <a:pt x="2798" y="48"/>
                  <a:pt x="2792" y="52"/>
                  <a:pt x="2788" y="52"/>
                </a:cubicBezTo>
                <a:cubicBezTo>
                  <a:pt x="2772" y="52"/>
                  <a:pt x="2752" y="36"/>
                  <a:pt x="2714" y="36"/>
                </a:cubicBezTo>
                <a:cubicBezTo>
                  <a:pt x="2672" y="36"/>
                  <a:pt x="2630" y="62"/>
                  <a:pt x="2630" y="118"/>
                </a:cubicBezTo>
                <a:cubicBezTo>
                  <a:pt x="2630" y="140"/>
                  <a:pt x="2636" y="160"/>
                  <a:pt x="2648" y="182"/>
                </a:cubicBezTo>
                <a:cubicBezTo>
                  <a:pt x="2592" y="200"/>
                  <a:pt x="2562" y="248"/>
                  <a:pt x="2562" y="304"/>
                </a:cubicBezTo>
                <a:cubicBezTo>
                  <a:pt x="2562" y="406"/>
                  <a:pt x="2640" y="460"/>
                  <a:pt x="2726" y="460"/>
                </a:cubicBezTo>
                <a:cubicBezTo>
                  <a:pt x="2780" y="460"/>
                  <a:pt x="2824" y="444"/>
                  <a:pt x="2862" y="410"/>
                </a:cubicBezTo>
                <a:cubicBezTo>
                  <a:pt x="2888" y="424"/>
                  <a:pt x="2912" y="442"/>
                  <a:pt x="2928" y="448"/>
                </a:cubicBezTo>
                <a:moveTo>
                  <a:pt x="3094" y="212"/>
                </a:moveTo>
                <a:cubicBezTo>
                  <a:pt x="3094" y="88"/>
                  <a:pt x="3154" y="20"/>
                  <a:pt x="3252" y="20"/>
                </a:cubicBezTo>
                <a:cubicBezTo>
                  <a:pt x="3328" y="20"/>
                  <a:pt x="3372" y="58"/>
                  <a:pt x="3392" y="134"/>
                </a:cubicBezTo>
                <a:cubicBezTo>
                  <a:pt x="3404" y="134"/>
                  <a:pt x="3404" y="134"/>
                  <a:pt x="3404" y="134"/>
                </a:cubicBezTo>
                <a:cubicBezTo>
                  <a:pt x="3400" y="4"/>
                  <a:pt x="3400" y="4"/>
                  <a:pt x="3400" y="4"/>
                </a:cubicBezTo>
                <a:cubicBezTo>
                  <a:pt x="3388" y="4"/>
                  <a:pt x="3388" y="4"/>
                  <a:pt x="3388" y="4"/>
                </a:cubicBezTo>
                <a:cubicBezTo>
                  <a:pt x="3384" y="14"/>
                  <a:pt x="3376" y="18"/>
                  <a:pt x="3364" y="18"/>
                </a:cubicBezTo>
                <a:cubicBezTo>
                  <a:pt x="3338" y="18"/>
                  <a:pt x="3314" y="0"/>
                  <a:pt x="3248" y="0"/>
                </a:cubicBezTo>
                <a:cubicBezTo>
                  <a:pt x="3118" y="0"/>
                  <a:pt x="3030" y="102"/>
                  <a:pt x="3030" y="242"/>
                </a:cubicBezTo>
                <a:cubicBezTo>
                  <a:pt x="3030" y="376"/>
                  <a:pt x="3110" y="460"/>
                  <a:pt x="3238" y="460"/>
                </a:cubicBezTo>
                <a:cubicBezTo>
                  <a:pt x="3320" y="460"/>
                  <a:pt x="3384" y="420"/>
                  <a:pt x="3408" y="380"/>
                </a:cubicBezTo>
                <a:cubicBezTo>
                  <a:pt x="3396" y="366"/>
                  <a:pt x="3396" y="366"/>
                  <a:pt x="3396" y="366"/>
                </a:cubicBezTo>
                <a:cubicBezTo>
                  <a:pt x="3370" y="402"/>
                  <a:pt x="3314" y="426"/>
                  <a:pt x="3256" y="426"/>
                </a:cubicBezTo>
                <a:cubicBezTo>
                  <a:pt x="3156" y="426"/>
                  <a:pt x="3094" y="340"/>
                  <a:pt x="3094" y="212"/>
                </a:cubicBezTo>
                <a:moveTo>
                  <a:pt x="3678" y="328"/>
                </a:moveTo>
                <a:cubicBezTo>
                  <a:pt x="3678" y="392"/>
                  <a:pt x="3650" y="430"/>
                  <a:pt x="3592" y="430"/>
                </a:cubicBezTo>
                <a:cubicBezTo>
                  <a:pt x="3542" y="430"/>
                  <a:pt x="3496" y="384"/>
                  <a:pt x="3496" y="292"/>
                </a:cubicBezTo>
                <a:cubicBezTo>
                  <a:pt x="3496" y="226"/>
                  <a:pt x="3528" y="190"/>
                  <a:pt x="3580" y="190"/>
                </a:cubicBezTo>
                <a:cubicBezTo>
                  <a:pt x="3628" y="192"/>
                  <a:pt x="3678" y="238"/>
                  <a:pt x="3678" y="328"/>
                </a:cubicBezTo>
                <a:moveTo>
                  <a:pt x="3732" y="312"/>
                </a:moveTo>
                <a:cubicBezTo>
                  <a:pt x="3732" y="260"/>
                  <a:pt x="3710" y="214"/>
                  <a:pt x="3672" y="190"/>
                </a:cubicBezTo>
                <a:cubicBezTo>
                  <a:pt x="3650" y="176"/>
                  <a:pt x="3620" y="168"/>
                  <a:pt x="3588" y="168"/>
                </a:cubicBezTo>
                <a:cubicBezTo>
                  <a:pt x="3502" y="168"/>
                  <a:pt x="3442" y="230"/>
                  <a:pt x="3442" y="310"/>
                </a:cubicBezTo>
                <a:cubicBezTo>
                  <a:pt x="3442" y="364"/>
                  <a:pt x="3464" y="408"/>
                  <a:pt x="3502" y="432"/>
                </a:cubicBezTo>
                <a:cubicBezTo>
                  <a:pt x="3524" y="446"/>
                  <a:pt x="3554" y="452"/>
                  <a:pt x="3586" y="452"/>
                </a:cubicBezTo>
                <a:cubicBezTo>
                  <a:pt x="3672" y="454"/>
                  <a:pt x="3732" y="394"/>
                  <a:pt x="3732" y="312"/>
                </a:cubicBezTo>
                <a:moveTo>
                  <a:pt x="4136" y="448"/>
                </a:moveTo>
                <a:cubicBezTo>
                  <a:pt x="4280" y="448"/>
                  <a:pt x="4280" y="448"/>
                  <a:pt x="4280" y="448"/>
                </a:cubicBezTo>
                <a:cubicBezTo>
                  <a:pt x="4280" y="436"/>
                  <a:pt x="4280" y="436"/>
                  <a:pt x="4280" y="436"/>
                </a:cubicBezTo>
                <a:cubicBezTo>
                  <a:pt x="4230" y="434"/>
                  <a:pt x="4232" y="426"/>
                  <a:pt x="4232" y="348"/>
                </a:cubicBezTo>
                <a:cubicBezTo>
                  <a:pt x="4232" y="276"/>
                  <a:pt x="4232" y="276"/>
                  <a:pt x="4232" y="276"/>
                </a:cubicBezTo>
                <a:cubicBezTo>
                  <a:pt x="4232" y="200"/>
                  <a:pt x="4190" y="172"/>
                  <a:pt x="4142" y="172"/>
                </a:cubicBezTo>
                <a:cubicBezTo>
                  <a:pt x="4098" y="172"/>
                  <a:pt x="4064" y="196"/>
                  <a:pt x="4038" y="232"/>
                </a:cubicBezTo>
                <a:cubicBezTo>
                  <a:pt x="4028" y="194"/>
                  <a:pt x="4000" y="172"/>
                  <a:pt x="3954" y="172"/>
                </a:cubicBezTo>
                <a:cubicBezTo>
                  <a:pt x="3916" y="172"/>
                  <a:pt x="3880" y="196"/>
                  <a:pt x="3858" y="224"/>
                </a:cubicBezTo>
                <a:cubicBezTo>
                  <a:pt x="3858" y="176"/>
                  <a:pt x="3858" y="176"/>
                  <a:pt x="3858" y="176"/>
                </a:cubicBezTo>
                <a:cubicBezTo>
                  <a:pt x="3756" y="176"/>
                  <a:pt x="3756" y="176"/>
                  <a:pt x="3756" y="176"/>
                </a:cubicBezTo>
                <a:cubicBezTo>
                  <a:pt x="3756" y="188"/>
                  <a:pt x="3756" y="188"/>
                  <a:pt x="3756" y="188"/>
                </a:cubicBezTo>
                <a:cubicBezTo>
                  <a:pt x="3800" y="190"/>
                  <a:pt x="3806" y="192"/>
                  <a:pt x="3806" y="268"/>
                </a:cubicBezTo>
                <a:cubicBezTo>
                  <a:pt x="3806" y="346"/>
                  <a:pt x="3806" y="346"/>
                  <a:pt x="3806" y="346"/>
                </a:cubicBezTo>
                <a:cubicBezTo>
                  <a:pt x="3806" y="434"/>
                  <a:pt x="3804" y="434"/>
                  <a:pt x="3758" y="434"/>
                </a:cubicBezTo>
                <a:cubicBezTo>
                  <a:pt x="3758" y="446"/>
                  <a:pt x="3758" y="446"/>
                  <a:pt x="3758" y="446"/>
                </a:cubicBezTo>
                <a:cubicBezTo>
                  <a:pt x="3902" y="446"/>
                  <a:pt x="3902" y="446"/>
                  <a:pt x="3902" y="446"/>
                </a:cubicBezTo>
                <a:cubicBezTo>
                  <a:pt x="3902" y="434"/>
                  <a:pt x="3902" y="434"/>
                  <a:pt x="3902" y="434"/>
                </a:cubicBezTo>
                <a:cubicBezTo>
                  <a:pt x="3862" y="430"/>
                  <a:pt x="3858" y="430"/>
                  <a:pt x="3858" y="342"/>
                </a:cubicBezTo>
                <a:cubicBezTo>
                  <a:pt x="3858" y="262"/>
                  <a:pt x="3858" y="262"/>
                  <a:pt x="3858" y="262"/>
                </a:cubicBezTo>
                <a:cubicBezTo>
                  <a:pt x="3858" y="234"/>
                  <a:pt x="3894" y="204"/>
                  <a:pt x="3932" y="204"/>
                </a:cubicBezTo>
                <a:cubicBezTo>
                  <a:pt x="3974" y="204"/>
                  <a:pt x="3990" y="226"/>
                  <a:pt x="3990" y="282"/>
                </a:cubicBezTo>
                <a:cubicBezTo>
                  <a:pt x="3990" y="338"/>
                  <a:pt x="3990" y="338"/>
                  <a:pt x="3990" y="338"/>
                </a:cubicBezTo>
                <a:cubicBezTo>
                  <a:pt x="3990" y="428"/>
                  <a:pt x="3988" y="432"/>
                  <a:pt x="3950" y="436"/>
                </a:cubicBezTo>
                <a:cubicBezTo>
                  <a:pt x="3950" y="448"/>
                  <a:pt x="3950" y="448"/>
                  <a:pt x="3950" y="448"/>
                </a:cubicBezTo>
                <a:cubicBezTo>
                  <a:pt x="4086" y="448"/>
                  <a:pt x="4086" y="448"/>
                  <a:pt x="4086" y="448"/>
                </a:cubicBezTo>
                <a:cubicBezTo>
                  <a:pt x="4086" y="436"/>
                  <a:pt x="4086" y="436"/>
                  <a:pt x="4086" y="436"/>
                </a:cubicBezTo>
                <a:cubicBezTo>
                  <a:pt x="4040" y="432"/>
                  <a:pt x="4042" y="428"/>
                  <a:pt x="4042" y="342"/>
                </a:cubicBezTo>
                <a:cubicBezTo>
                  <a:pt x="4042" y="264"/>
                  <a:pt x="4042" y="264"/>
                  <a:pt x="4042" y="264"/>
                </a:cubicBezTo>
                <a:cubicBezTo>
                  <a:pt x="4042" y="236"/>
                  <a:pt x="4078" y="206"/>
                  <a:pt x="4118" y="206"/>
                </a:cubicBezTo>
                <a:cubicBezTo>
                  <a:pt x="4152" y="206"/>
                  <a:pt x="4174" y="226"/>
                  <a:pt x="4174" y="284"/>
                </a:cubicBezTo>
                <a:cubicBezTo>
                  <a:pt x="4174" y="346"/>
                  <a:pt x="4174" y="346"/>
                  <a:pt x="4174" y="346"/>
                </a:cubicBezTo>
                <a:cubicBezTo>
                  <a:pt x="4174" y="428"/>
                  <a:pt x="4174" y="432"/>
                  <a:pt x="4134" y="436"/>
                </a:cubicBezTo>
                <a:cubicBezTo>
                  <a:pt x="4134" y="448"/>
                  <a:pt x="4134" y="448"/>
                  <a:pt x="4134" y="448"/>
                </a:cubicBezTo>
                <a:lnTo>
                  <a:pt x="4136" y="448"/>
                </a:lnTo>
                <a:close/>
                <a:moveTo>
                  <a:pt x="4546" y="316"/>
                </a:moveTo>
                <a:cubicBezTo>
                  <a:pt x="4546" y="388"/>
                  <a:pt x="4516" y="432"/>
                  <a:pt x="4460" y="432"/>
                </a:cubicBezTo>
                <a:cubicBezTo>
                  <a:pt x="4424" y="432"/>
                  <a:pt x="4384" y="412"/>
                  <a:pt x="4384" y="384"/>
                </a:cubicBezTo>
                <a:cubicBezTo>
                  <a:pt x="4384" y="248"/>
                  <a:pt x="4384" y="248"/>
                  <a:pt x="4384" y="248"/>
                </a:cubicBezTo>
                <a:cubicBezTo>
                  <a:pt x="4384" y="226"/>
                  <a:pt x="4416" y="202"/>
                  <a:pt x="4454" y="202"/>
                </a:cubicBezTo>
                <a:cubicBezTo>
                  <a:pt x="4510" y="206"/>
                  <a:pt x="4546" y="248"/>
                  <a:pt x="4546" y="316"/>
                </a:cubicBezTo>
                <a:moveTo>
                  <a:pt x="4600" y="310"/>
                </a:moveTo>
                <a:cubicBezTo>
                  <a:pt x="4600" y="230"/>
                  <a:pt x="4548" y="170"/>
                  <a:pt x="4478" y="170"/>
                </a:cubicBezTo>
                <a:cubicBezTo>
                  <a:pt x="4438" y="170"/>
                  <a:pt x="4406" y="188"/>
                  <a:pt x="4384" y="214"/>
                </a:cubicBezTo>
                <a:cubicBezTo>
                  <a:pt x="4384" y="174"/>
                  <a:pt x="4384" y="174"/>
                  <a:pt x="4384" y="174"/>
                </a:cubicBezTo>
                <a:cubicBezTo>
                  <a:pt x="4284" y="174"/>
                  <a:pt x="4284" y="174"/>
                  <a:pt x="4284" y="174"/>
                </a:cubicBezTo>
                <a:cubicBezTo>
                  <a:pt x="4284" y="186"/>
                  <a:pt x="4284" y="186"/>
                  <a:pt x="4284" y="186"/>
                </a:cubicBezTo>
                <a:cubicBezTo>
                  <a:pt x="4326" y="188"/>
                  <a:pt x="4332" y="190"/>
                  <a:pt x="4332" y="280"/>
                </a:cubicBezTo>
                <a:cubicBezTo>
                  <a:pt x="4332" y="466"/>
                  <a:pt x="4332" y="466"/>
                  <a:pt x="4332" y="466"/>
                </a:cubicBezTo>
                <a:cubicBezTo>
                  <a:pt x="4332" y="564"/>
                  <a:pt x="4334" y="570"/>
                  <a:pt x="4286" y="574"/>
                </a:cubicBezTo>
                <a:cubicBezTo>
                  <a:pt x="4286" y="588"/>
                  <a:pt x="4286" y="588"/>
                  <a:pt x="4286" y="588"/>
                </a:cubicBezTo>
                <a:cubicBezTo>
                  <a:pt x="4432" y="588"/>
                  <a:pt x="4432" y="588"/>
                  <a:pt x="4432" y="588"/>
                </a:cubicBezTo>
                <a:cubicBezTo>
                  <a:pt x="4432" y="574"/>
                  <a:pt x="4432" y="574"/>
                  <a:pt x="4432" y="574"/>
                </a:cubicBezTo>
                <a:cubicBezTo>
                  <a:pt x="4380" y="572"/>
                  <a:pt x="4384" y="564"/>
                  <a:pt x="4384" y="462"/>
                </a:cubicBezTo>
                <a:cubicBezTo>
                  <a:pt x="4384" y="424"/>
                  <a:pt x="4384" y="424"/>
                  <a:pt x="4384" y="424"/>
                </a:cubicBezTo>
                <a:cubicBezTo>
                  <a:pt x="4404" y="444"/>
                  <a:pt x="4436" y="454"/>
                  <a:pt x="4466" y="454"/>
                </a:cubicBezTo>
                <a:cubicBezTo>
                  <a:pt x="4548" y="454"/>
                  <a:pt x="4600" y="392"/>
                  <a:pt x="4600" y="310"/>
                </a:cubicBezTo>
                <a:moveTo>
                  <a:pt x="4792" y="382"/>
                </a:moveTo>
                <a:cubicBezTo>
                  <a:pt x="4792" y="404"/>
                  <a:pt x="4762" y="424"/>
                  <a:pt x="4736" y="424"/>
                </a:cubicBezTo>
                <a:cubicBezTo>
                  <a:pt x="4712" y="424"/>
                  <a:pt x="4694" y="410"/>
                  <a:pt x="4694" y="378"/>
                </a:cubicBezTo>
                <a:cubicBezTo>
                  <a:pt x="4694" y="322"/>
                  <a:pt x="4752" y="328"/>
                  <a:pt x="4792" y="306"/>
                </a:cubicBezTo>
                <a:cubicBezTo>
                  <a:pt x="4792" y="382"/>
                  <a:pt x="4792" y="382"/>
                  <a:pt x="4792" y="382"/>
                </a:cubicBezTo>
                <a:close/>
                <a:moveTo>
                  <a:pt x="5240" y="434"/>
                </a:moveTo>
                <a:cubicBezTo>
                  <a:pt x="5192" y="432"/>
                  <a:pt x="5192" y="430"/>
                  <a:pt x="5192" y="340"/>
                </a:cubicBezTo>
                <a:cubicBezTo>
                  <a:pt x="5192" y="278"/>
                  <a:pt x="5192" y="278"/>
                  <a:pt x="5192" y="278"/>
                </a:cubicBezTo>
                <a:cubicBezTo>
                  <a:pt x="5192" y="196"/>
                  <a:pt x="5146" y="170"/>
                  <a:pt x="5104" y="170"/>
                </a:cubicBezTo>
                <a:cubicBezTo>
                  <a:pt x="5068" y="170"/>
                  <a:pt x="5032" y="186"/>
                  <a:pt x="5004" y="222"/>
                </a:cubicBezTo>
                <a:cubicBezTo>
                  <a:pt x="5004" y="174"/>
                  <a:pt x="5004" y="174"/>
                  <a:pt x="5004" y="174"/>
                </a:cubicBezTo>
                <a:cubicBezTo>
                  <a:pt x="4902" y="174"/>
                  <a:pt x="4902" y="174"/>
                  <a:pt x="4902" y="174"/>
                </a:cubicBezTo>
                <a:cubicBezTo>
                  <a:pt x="4902" y="186"/>
                  <a:pt x="4902" y="186"/>
                  <a:pt x="4902" y="186"/>
                </a:cubicBezTo>
                <a:cubicBezTo>
                  <a:pt x="4946" y="188"/>
                  <a:pt x="4952" y="190"/>
                  <a:pt x="4952" y="266"/>
                </a:cubicBezTo>
                <a:cubicBezTo>
                  <a:pt x="4952" y="334"/>
                  <a:pt x="4952" y="334"/>
                  <a:pt x="4952" y="334"/>
                </a:cubicBezTo>
                <a:cubicBezTo>
                  <a:pt x="4952" y="430"/>
                  <a:pt x="4952" y="432"/>
                  <a:pt x="4904" y="434"/>
                </a:cubicBezTo>
                <a:cubicBezTo>
                  <a:pt x="4892" y="434"/>
                  <a:pt x="4892" y="434"/>
                  <a:pt x="4892" y="434"/>
                </a:cubicBezTo>
                <a:cubicBezTo>
                  <a:pt x="4854" y="434"/>
                  <a:pt x="4850" y="422"/>
                  <a:pt x="4850" y="366"/>
                </a:cubicBezTo>
                <a:cubicBezTo>
                  <a:pt x="4850" y="274"/>
                  <a:pt x="4850" y="274"/>
                  <a:pt x="4850" y="274"/>
                </a:cubicBezTo>
                <a:cubicBezTo>
                  <a:pt x="4850" y="256"/>
                  <a:pt x="4848" y="240"/>
                  <a:pt x="4844" y="228"/>
                </a:cubicBezTo>
                <a:cubicBezTo>
                  <a:pt x="4830" y="186"/>
                  <a:pt x="4796" y="170"/>
                  <a:pt x="4748" y="170"/>
                </a:cubicBezTo>
                <a:cubicBezTo>
                  <a:pt x="4718" y="170"/>
                  <a:pt x="4674" y="180"/>
                  <a:pt x="4650" y="202"/>
                </a:cubicBezTo>
                <a:cubicBezTo>
                  <a:pt x="4652" y="214"/>
                  <a:pt x="4664" y="240"/>
                  <a:pt x="4670" y="248"/>
                </a:cubicBezTo>
                <a:cubicBezTo>
                  <a:pt x="4676" y="246"/>
                  <a:pt x="4676" y="246"/>
                  <a:pt x="4676" y="246"/>
                </a:cubicBezTo>
                <a:cubicBezTo>
                  <a:pt x="4688" y="216"/>
                  <a:pt x="4708" y="194"/>
                  <a:pt x="4742" y="194"/>
                </a:cubicBezTo>
                <a:cubicBezTo>
                  <a:pt x="4778" y="194"/>
                  <a:pt x="4794" y="220"/>
                  <a:pt x="4794" y="250"/>
                </a:cubicBezTo>
                <a:cubicBezTo>
                  <a:pt x="4794" y="282"/>
                  <a:pt x="4794" y="282"/>
                  <a:pt x="4794" y="282"/>
                </a:cubicBezTo>
                <a:cubicBezTo>
                  <a:pt x="4794" y="302"/>
                  <a:pt x="4702" y="306"/>
                  <a:pt x="4664" y="338"/>
                </a:cubicBezTo>
                <a:cubicBezTo>
                  <a:pt x="4652" y="350"/>
                  <a:pt x="4642" y="364"/>
                  <a:pt x="4642" y="384"/>
                </a:cubicBezTo>
                <a:cubicBezTo>
                  <a:pt x="4642" y="426"/>
                  <a:pt x="4672" y="456"/>
                  <a:pt x="4716" y="456"/>
                </a:cubicBezTo>
                <a:cubicBezTo>
                  <a:pt x="4744" y="456"/>
                  <a:pt x="4768" y="446"/>
                  <a:pt x="4794" y="418"/>
                </a:cubicBezTo>
                <a:cubicBezTo>
                  <a:pt x="4798" y="438"/>
                  <a:pt x="4814" y="448"/>
                  <a:pt x="4842" y="448"/>
                </a:cubicBezTo>
                <a:cubicBezTo>
                  <a:pt x="4906" y="448"/>
                  <a:pt x="4906" y="448"/>
                  <a:pt x="4906" y="448"/>
                </a:cubicBezTo>
                <a:cubicBezTo>
                  <a:pt x="4906" y="448"/>
                  <a:pt x="4906" y="448"/>
                  <a:pt x="4906" y="448"/>
                </a:cubicBezTo>
                <a:cubicBezTo>
                  <a:pt x="5048" y="448"/>
                  <a:pt x="5048" y="448"/>
                  <a:pt x="5048" y="448"/>
                </a:cubicBezTo>
                <a:cubicBezTo>
                  <a:pt x="5048" y="436"/>
                  <a:pt x="5048" y="436"/>
                  <a:pt x="5048" y="436"/>
                </a:cubicBezTo>
                <a:cubicBezTo>
                  <a:pt x="5006" y="432"/>
                  <a:pt x="5004" y="434"/>
                  <a:pt x="5004" y="338"/>
                </a:cubicBezTo>
                <a:cubicBezTo>
                  <a:pt x="5004" y="262"/>
                  <a:pt x="5004" y="262"/>
                  <a:pt x="5004" y="262"/>
                </a:cubicBezTo>
                <a:cubicBezTo>
                  <a:pt x="5004" y="236"/>
                  <a:pt x="5038" y="206"/>
                  <a:pt x="5080" y="206"/>
                </a:cubicBezTo>
                <a:cubicBezTo>
                  <a:pt x="5114" y="206"/>
                  <a:pt x="5140" y="220"/>
                  <a:pt x="5140" y="286"/>
                </a:cubicBezTo>
                <a:cubicBezTo>
                  <a:pt x="5140" y="340"/>
                  <a:pt x="5140" y="340"/>
                  <a:pt x="5140" y="340"/>
                </a:cubicBezTo>
                <a:cubicBezTo>
                  <a:pt x="5140" y="432"/>
                  <a:pt x="5136" y="432"/>
                  <a:pt x="5098" y="434"/>
                </a:cubicBezTo>
                <a:cubicBezTo>
                  <a:pt x="5098" y="446"/>
                  <a:pt x="5098" y="446"/>
                  <a:pt x="5098" y="446"/>
                </a:cubicBezTo>
                <a:cubicBezTo>
                  <a:pt x="5240" y="446"/>
                  <a:pt x="5240" y="446"/>
                  <a:pt x="5240" y="446"/>
                </a:cubicBezTo>
                <a:lnTo>
                  <a:pt x="5240" y="434"/>
                </a:lnTo>
                <a:close/>
                <a:moveTo>
                  <a:pt x="5516" y="192"/>
                </a:moveTo>
                <a:cubicBezTo>
                  <a:pt x="5516" y="180"/>
                  <a:pt x="5516" y="180"/>
                  <a:pt x="5516" y="180"/>
                </a:cubicBezTo>
                <a:cubicBezTo>
                  <a:pt x="5418" y="180"/>
                  <a:pt x="5418" y="180"/>
                  <a:pt x="5418" y="180"/>
                </a:cubicBezTo>
                <a:cubicBezTo>
                  <a:pt x="5418" y="192"/>
                  <a:pt x="5418" y="192"/>
                  <a:pt x="5418" y="192"/>
                </a:cubicBezTo>
                <a:cubicBezTo>
                  <a:pt x="5442" y="194"/>
                  <a:pt x="5454" y="206"/>
                  <a:pt x="5446" y="234"/>
                </a:cubicBezTo>
                <a:cubicBezTo>
                  <a:pt x="5394" y="390"/>
                  <a:pt x="5394" y="390"/>
                  <a:pt x="5394" y="390"/>
                </a:cubicBezTo>
                <a:cubicBezTo>
                  <a:pt x="5342" y="270"/>
                  <a:pt x="5342" y="270"/>
                  <a:pt x="5342" y="270"/>
                </a:cubicBezTo>
                <a:cubicBezTo>
                  <a:pt x="5328" y="238"/>
                  <a:pt x="5322" y="224"/>
                  <a:pt x="5322" y="212"/>
                </a:cubicBezTo>
                <a:cubicBezTo>
                  <a:pt x="5322" y="202"/>
                  <a:pt x="5328" y="196"/>
                  <a:pt x="5348" y="192"/>
                </a:cubicBezTo>
                <a:cubicBezTo>
                  <a:pt x="5348" y="180"/>
                  <a:pt x="5348" y="180"/>
                  <a:pt x="5348" y="180"/>
                </a:cubicBezTo>
                <a:cubicBezTo>
                  <a:pt x="5220" y="180"/>
                  <a:pt x="5220" y="180"/>
                  <a:pt x="5220" y="180"/>
                </a:cubicBezTo>
                <a:cubicBezTo>
                  <a:pt x="5220" y="192"/>
                  <a:pt x="5220" y="192"/>
                  <a:pt x="5220" y="192"/>
                </a:cubicBezTo>
                <a:cubicBezTo>
                  <a:pt x="5252" y="194"/>
                  <a:pt x="5254" y="198"/>
                  <a:pt x="5296" y="292"/>
                </a:cubicBezTo>
                <a:cubicBezTo>
                  <a:pt x="5368" y="450"/>
                  <a:pt x="5368" y="450"/>
                  <a:pt x="5368" y="450"/>
                </a:cubicBezTo>
                <a:cubicBezTo>
                  <a:pt x="5344" y="512"/>
                  <a:pt x="5306" y="546"/>
                  <a:pt x="5228" y="564"/>
                </a:cubicBezTo>
                <a:cubicBezTo>
                  <a:pt x="5232" y="576"/>
                  <a:pt x="5246" y="600"/>
                  <a:pt x="5254" y="606"/>
                </a:cubicBezTo>
                <a:cubicBezTo>
                  <a:pt x="5356" y="564"/>
                  <a:pt x="5376" y="498"/>
                  <a:pt x="5412" y="396"/>
                </a:cubicBezTo>
                <a:cubicBezTo>
                  <a:pt x="5466" y="242"/>
                  <a:pt x="5466" y="242"/>
                  <a:pt x="5466" y="242"/>
                </a:cubicBezTo>
                <a:cubicBezTo>
                  <a:pt x="5478" y="206"/>
                  <a:pt x="5498" y="192"/>
                  <a:pt x="5516" y="19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/>
            <a:endParaRPr lang="fr-FR" sz="1632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Disclaimer-English (United States)" hidden="1"/>
          <p:cNvSpPr>
            <a:spLocks noChangeArrowheads="1"/>
          </p:cNvSpPr>
          <p:nvPr/>
        </p:nvSpPr>
        <p:spPr bwMode="black">
          <a:xfrm>
            <a:off x="2314476" y="6415501"/>
            <a:ext cx="3616660" cy="37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 anchorCtr="0">
            <a:noAutofit/>
          </a:bodyPr>
          <a:lstStyle/>
          <a:p>
            <a:pPr defTabSz="821202"/>
            <a:r>
              <a:rPr lang="fr-FR" sz="816" dirty="0" err="1">
                <a:solidFill>
                  <a:srgbClr val="FFFFFF"/>
                </a:solidFill>
                <a:latin typeface="Arial"/>
              </a:rPr>
              <a:t>CONFIDENTIAL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AND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PROPRIETARY</a:t>
            </a:r>
            <a:endParaRPr lang="fr-FR" sz="816" dirty="0">
              <a:solidFill>
                <a:srgbClr val="FFFFFF"/>
              </a:solidFill>
              <a:latin typeface="Arial"/>
            </a:endParaRPr>
          </a:p>
          <a:p>
            <a:pPr defTabSz="821202"/>
            <a:r>
              <a:rPr lang="fr-FR" sz="816" dirty="0" err="1">
                <a:solidFill>
                  <a:srgbClr val="FFFFFF"/>
                </a:solidFill>
                <a:latin typeface="Arial"/>
              </a:rPr>
              <a:t>Any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use of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this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material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without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specific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permission of McKinsey &amp;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Company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is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strictly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prohibited</a:t>
            </a:r>
            <a:endParaRPr lang="fr-FR" sz="816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19052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17">
          <p15:clr>
            <a:srgbClr val="FBAE40"/>
          </p15:clr>
        </p15:guide>
        <p15:guide id="2" pos="141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1C0A5-407B-405B-9407-B02768616CB9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A77EE-9454-497B-809B-0C0DB9B6F7C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06476764"/>
      </p:ext>
    </p:extLst>
  </p:cSld>
  <p:clrMapOvr>
    <a:masterClrMapping/>
  </p:clrMapOvr>
  <p:transition spd="med">
    <p:wip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">
                  <p:embed/>
                </p:oleObj>
              </mc:Choice>
              <mc:Fallback>
                <p:oleObj name="think-cell Slide" r:id="rId3" imgW="360" imgH="360" progId="">
                  <p:embed/>
                  <p:pic>
                    <p:nvPicPr>
                      <p:cNvPr id="0" name="Picture 7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2. Slide Title"/>
          <p:cNvSpPr>
            <a:spLocks noGrp="1"/>
          </p:cNvSpPr>
          <p:nvPr>
            <p:ph type="title"/>
          </p:nvPr>
        </p:nvSpPr>
        <p:spPr bwMode="auto">
          <a:xfrm>
            <a:off x="121489" y="234864"/>
            <a:ext cx="8794113" cy="314028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</a:p>
        </p:txBody>
      </p:sp>
      <p:sp>
        <p:nvSpPr>
          <p:cNvPr id="5" name="doc id" hidden="1"/>
          <p:cNvSpPr txBox="1">
            <a:spLocks noChangeArrowheads="1"/>
          </p:cNvSpPr>
          <p:nvPr/>
        </p:nvSpPr>
        <p:spPr bwMode="white">
          <a:xfrm>
            <a:off x="8269577" y="37255"/>
            <a:ext cx="647646" cy="118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fr-FR" sz="816" dirty="0">
              <a:solidFill>
                <a:srgbClr val="C5C5C5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57437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05">
          <p15:clr>
            <a:srgbClr val="F26B43"/>
          </p15:clr>
        </p15:guide>
        <p15:guide id="2" pos="74">
          <p15:clr>
            <a:srgbClr val="F26B43"/>
          </p15:clr>
        </p15:guide>
        <p15:guide id="3" orient="horz" pos="571">
          <p15:clr>
            <a:srgbClr val="F26B43"/>
          </p15:clr>
        </p15:guide>
        <p15:guide id="4" orient="horz" pos="3911">
          <p15:clr>
            <a:srgbClr val="F26B43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83AF3A15-1AB4-4C9C-B842-7B97EC84F7D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">
                  <p:embed/>
                </p:oleObj>
              </mc:Choice>
              <mc:Fallback>
                <p:oleObj name="think-cell Slide" r:id="rId3" imgW="360" imgH="360" progId="">
                  <p:embed/>
                  <p:pic>
                    <p:nvPicPr>
                      <p:cNvPr id="0" name="Picture 7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489" y="193704"/>
            <a:ext cx="8794113" cy="3140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</a:p>
        </p:txBody>
      </p:sp>
      <p:sp>
        <p:nvSpPr>
          <p:cNvPr id="15" name="Slide Number"/>
          <p:cNvSpPr txBox="1">
            <a:spLocks/>
          </p:cNvSpPr>
          <p:nvPr/>
        </p:nvSpPr>
        <p:spPr>
          <a:xfrm>
            <a:off x="8739040" y="6639224"/>
            <a:ext cx="130852" cy="128097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eaLnBrk="1" hangingPunct="1"/>
            <a:fld id="{42C328C1-A84F-4A39-A664-DBA00541A8C6}" type="slidenum">
              <a:rPr lang="fr-FR" sz="816" smtClean="0">
                <a:solidFill>
                  <a:srgbClr val="FFFFFF"/>
                </a:solidFill>
              </a:rPr>
              <a:pPr eaLnBrk="1" hangingPunct="1"/>
              <a:t>‹N°›</a:t>
            </a:fld>
            <a:endParaRPr lang="fr-FR" sz="816" dirty="0">
              <a:solidFill>
                <a:srgbClr val="FFFFFF"/>
              </a:solidFill>
            </a:endParaRPr>
          </a:p>
        </p:txBody>
      </p:sp>
      <p:sp>
        <p:nvSpPr>
          <p:cNvPr id="5" name="doc id" hidden="1"/>
          <p:cNvSpPr txBox="1">
            <a:spLocks noChangeArrowheads="1"/>
          </p:cNvSpPr>
          <p:nvPr/>
        </p:nvSpPr>
        <p:spPr bwMode="white">
          <a:xfrm>
            <a:off x="8269577" y="37255"/>
            <a:ext cx="647646" cy="118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fr-FR" sz="816" dirty="0">
              <a:solidFill>
                <a:srgbClr val="C5C5C5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42464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78">
          <p15:clr>
            <a:srgbClr val="000000"/>
          </p15:clr>
        </p15:guide>
        <p15:guide id="2" orient="horz" pos="570">
          <p15:clr>
            <a:srgbClr val="000000"/>
          </p15:clr>
        </p15:guide>
        <p15:guide id="3" orient="horz" pos="3912">
          <p15:clr>
            <a:srgbClr val="000000"/>
          </p15:clr>
        </p15:guide>
        <p15:guide id="4" pos="72">
          <p15:clr>
            <a:srgbClr val="00000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ackground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3"/>
            <a:ext cx="9144000" cy="6857596"/>
          </a:xfrm>
          <a:prstGeom prst="rect">
            <a:avLst/>
          </a:prstGeom>
        </p:spPr>
      </p:pic>
      <p:sp>
        <p:nvSpPr>
          <p:cNvPr id="28" name="TitleRectangle"/>
          <p:cNvSpPr txBox="1">
            <a:spLocks/>
          </p:cNvSpPr>
          <p:nvPr/>
        </p:nvSpPr>
        <p:spPr>
          <a:xfrm>
            <a:off x="2126851" y="-6860"/>
            <a:ext cx="7015529" cy="3648610"/>
          </a:xfrm>
          <a:prstGeom prst="rect">
            <a:avLst/>
          </a:prstGeom>
          <a:solidFill>
            <a:srgbClr val="002960">
              <a:alpha val="92000"/>
            </a:srgbClr>
          </a:solidFill>
        </p:spPr>
        <p:txBody>
          <a:bodyPr vert="horz" wrap="square" lIns="220387" tIns="1469249" rIns="220387" bIns="110194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0"/>
              </a:spcAft>
              <a:buFont typeface="Arial" pitchFamily="34" charset="0"/>
              <a:buNone/>
              <a:defRPr sz="3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 typeface="Wingdings" charset="2"/>
              <a:buNone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Lucida Grande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defRPr/>
            </a:pPr>
            <a:r>
              <a:rPr lang="fr-FR" sz="3265" dirty="0">
                <a:solidFill>
                  <a:srgbClr val="00ADEF"/>
                </a:solidFill>
              </a:rPr>
              <a:t>
              </a:t>
            </a:r>
            <a:br>
              <a:rPr lang="fr-FR" sz="3265" dirty="0">
                <a:solidFill>
                  <a:srgbClr val="00ADEF"/>
                </a:solidFill>
              </a:rPr>
            </a:br>
            <a:endParaRPr lang="fr-FR" sz="3265" dirty="0">
              <a:solidFill>
                <a:srgbClr val="00ADEF"/>
              </a:solidFill>
            </a:endParaRPr>
          </a:p>
        </p:txBody>
      </p:sp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Working Draft Text"/>
          <p:cNvSpPr txBox="1">
            <a:spLocks noChangeArrowheads="1"/>
          </p:cNvSpPr>
          <p:nvPr/>
        </p:nvSpPr>
        <p:spPr bwMode="black">
          <a:xfrm>
            <a:off x="6114802" y="6415250"/>
            <a:ext cx="2846838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z="816" b="1" dirty="0" err="1">
                <a:solidFill>
                  <a:srgbClr val="FFFFFF"/>
                </a:solidFill>
                <a:latin typeface="Arial"/>
              </a:rPr>
              <a:t>WORKING</a:t>
            </a:r>
            <a:r>
              <a:rPr lang="fr-FR" sz="816" b="1" dirty="0">
                <a:solidFill>
                  <a:srgbClr val="FFFFFF"/>
                </a:solidFill>
                <a:latin typeface="Arial"/>
              </a:rPr>
              <a:t> DRAFT</a:t>
            </a:r>
          </a:p>
        </p:txBody>
      </p:sp>
      <p:sp>
        <p:nvSpPr>
          <p:cNvPr id="6" name="Working Draft"/>
          <p:cNvSpPr txBox="1">
            <a:spLocks noChangeArrowheads="1"/>
          </p:cNvSpPr>
          <p:nvPr/>
        </p:nvSpPr>
        <p:spPr bwMode="black">
          <a:xfrm>
            <a:off x="6114802" y="6540860"/>
            <a:ext cx="3029198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816">
                <a:solidFill>
                  <a:srgbClr val="FFFFFF"/>
                </a:solidFill>
                <a:latin typeface="Arial"/>
              </a:rPr>
              <a:t>Last Modified 14/05/2018 22:49 Morocco Standard Time</a:t>
            </a:r>
            <a:endParaRPr lang="fr-FR" sz="816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rinted"/>
          <p:cNvSpPr txBox="1">
            <a:spLocks noChangeArrowheads="1"/>
          </p:cNvSpPr>
          <p:nvPr/>
        </p:nvSpPr>
        <p:spPr bwMode="black">
          <a:xfrm>
            <a:off x="6114802" y="6666472"/>
            <a:ext cx="2846838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816">
                <a:solidFill>
                  <a:srgbClr val="FFFFFF"/>
                </a:solidFill>
                <a:latin typeface="Arial"/>
              </a:rPr>
              <a:t>Printed 04/04/2018 20:14 Morocco Standard Time</a:t>
            </a:r>
            <a:endParaRPr lang="fr-FR" sz="816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314" name="Title"/>
          <p:cNvSpPr>
            <a:spLocks noGrp="1" noChangeArrowheads="1"/>
          </p:cNvSpPr>
          <p:nvPr>
            <p:ph type="ctrTitle"/>
          </p:nvPr>
        </p:nvSpPr>
        <p:spPr>
          <a:xfrm>
            <a:off x="2314476" y="1463555"/>
            <a:ext cx="6358614" cy="596653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3265" b="0" baseline="0">
                <a:solidFill>
                  <a:schemeClr val="accent2"/>
                </a:solidFill>
                <a:latin typeface="+mj-lt"/>
                <a:ea typeface="+mj-ea"/>
              </a:defRPr>
            </a:lvl1pPr>
          </a:lstStyle>
          <a:p>
            <a:pPr lvl="0" latinLnBrk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title</a:t>
            </a:r>
            <a:r>
              <a:rPr lang="fr-FR" noProof="0" dirty="0"/>
              <a:t> style</a:t>
            </a:r>
          </a:p>
        </p:txBody>
      </p:sp>
      <p:sp>
        <p:nvSpPr>
          <p:cNvPr id="13315" name="Subtitle"/>
          <p:cNvSpPr>
            <a:spLocks noGrp="1" noChangeArrowheads="1"/>
          </p:cNvSpPr>
          <p:nvPr>
            <p:ph type="subTitle" idx="1"/>
          </p:nvPr>
        </p:nvSpPr>
        <p:spPr>
          <a:xfrm>
            <a:off x="2314476" y="2876668"/>
            <a:ext cx="6358614" cy="219820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1428" cap="all" baseline="0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 lvl="0" latinLnBrk="0"/>
            <a:r>
              <a:rPr lang="fr-FR" noProof="0" dirty="0"/>
              <a:t>Click to </a:t>
            </a:r>
            <a:r>
              <a:rPr lang="fr-FR" noProof="0" dirty="0" err="1"/>
              <a:t>edit</a:t>
            </a:r>
            <a:r>
              <a:rPr lang="fr-FR" noProof="0" dirty="0"/>
              <a:t> Master </a:t>
            </a:r>
            <a:r>
              <a:rPr lang="fr-FR" noProof="0" dirty="0" err="1"/>
              <a:t>subtitle</a:t>
            </a:r>
            <a:r>
              <a:rPr lang="fr-FR" noProof="0" dirty="0"/>
              <a:t> style</a:t>
            </a:r>
          </a:p>
        </p:txBody>
      </p:sp>
      <p:sp>
        <p:nvSpPr>
          <p:cNvPr id="57" name="Document type" hidden="1"/>
          <p:cNvSpPr txBox="1">
            <a:spLocks noChangeArrowheads="1"/>
          </p:cNvSpPr>
          <p:nvPr/>
        </p:nvSpPr>
        <p:spPr bwMode="gray">
          <a:xfrm>
            <a:off x="2314476" y="3288582"/>
            <a:ext cx="6358614" cy="224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z="1428" dirty="0">
                <a:solidFill>
                  <a:srgbClr val="FFFFFF"/>
                </a:solidFill>
                <a:latin typeface="Arial"/>
              </a:rPr>
              <a:t>Document type | Date</a:t>
            </a:r>
          </a:p>
        </p:txBody>
      </p:sp>
      <p:sp>
        <p:nvSpPr>
          <p:cNvPr id="5" name="doc id" hidden="1"/>
          <p:cNvSpPr txBox="1">
            <a:spLocks noChangeArrowheads="1"/>
          </p:cNvSpPr>
          <p:nvPr/>
        </p:nvSpPr>
        <p:spPr bwMode="white">
          <a:xfrm>
            <a:off x="8615933" y="37255"/>
            <a:ext cx="301290" cy="1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fr-FR" sz="816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3" name="LogoImage"/>
          <p:cNvSpPr>
            <a:spLocks noEditPoints="1"/>
          </p:cNvSpPr>
          <p:nvPr/>
        </p:nvSpPr>
        <p:spPr bwMode="white">
          <a:xfrm>
            <a:off x="2315324" y="186641"/>
            <a:ext cx="2221327" cy="242909"/>
          </a:xfrm>
          <a:custGeom>
            <a:avLst/>
            <a:gdLst>
              <a:gd name="T0" fmla="*/ 504 w 5516"/>
              <a:gd name="T1" fmla="*/ 26 h 606"/>
              <a:gd name="T2" fmla="*/ 18 w 5516"/>
              <a:gd name="T3" fmla="*/ 22 h 606"/>
              <a:gd name="T4" fmla="*/ 140 w 5516"/>
              <a:gd name="T5" fmla="*/ 436 h 606"/>
              <a:gd name="T6" fmla="*/ 408 w 5516"/>
              <a:gd name="T7" fmla="*/ 372 h 606"/>
              <a:gd name="T8" fmla="*/ 696 w 5516"/>
              <a:gd name="T9" fmla="*/ 422 h 606"/>
              <a:gd name="T10" fmla="*/ 768 w 5516"/>
              <a:gd name="T11" fmla="*/ 196 h 606"/>
              <a:gd name="T12" fmla="*/ 1272 w 5516"/>
              <a:gd name="T13" fmla="*/ 26 h 606"/>
              <a:gd name="T14" fmla="*/ 1302 w 5516"/>
              <a:gd name="T15" fmla="*/ 338 h 606"/>
              <a:gd name="T16" fmla="*/ 1202 w 5516"/>
              <a:gd name="T17" fmla="*/ 436 h 606"/>
              <a:gd name="T18" fmla="*/ 1030 w 5516"/>
              <a:gd name="T19" fmla="*/ 10 h 606"/>
              <a:gd name="T20" fmla="*/ 960 w 5516"/>
              <a:gd name="T21" fmla="*/ 22 h 606"/>
              <a:gd name="T22" fmla="*/ 804 w 5516"/>
              <a:gd name="T23" fmla="*/ 434 h 606"/>
              <a:gd name="T24" fmla="*/ 930 w 5516"/>
              <a:gd name="T25" fmla="*/ 246 h 606"/>
              <a:gd name="T26" fmla="*/ 1658 w 5516"/>
              <a:gd name="T27" fmla="*/ 342 h 606"/>
              <a:gd name="T28" fmla="*/ 1368 w 5516"/>
              <a:gd name="T29" fmla="*/ 188 h 606"/>
              <a:gd name="T30" fmla="*/ 1514 w 5516"/>
              <a:gd name="T31" fmla="*/ 436 h 606"/>
              <a:gd name="T32" fmla="*/ 1564 w 5516"/>
              <a:gd name="T33" fmla="*/ 434 h 606"/>
              <a:gd name="T34" fmla="*/ 1904 w 5516"/>
              <a:gd name="T35" fmla="*/ 184 h 606"/>
              <a:gd name="T36" fmla="*/ 1728 w 5516"/>
              <a:gd name="T37" fmla="*/ 366 h 606"/>
              <a:gd name="T38" fmla="*/ 2102 w 5516"/>
              <a:gd name="T39" fmla="*/ 192 h 606"/>
              <a:gd name="T40" fmla="*/ 1982 w 5516"/>
              <a:gd name="T41" fmla="*/ 320 h 606"/>
              <a:gd name="T42" fmla="*/ 2478 w 5516"/>
              <a:gd name="T43" fmla="*/ 242 h 606"/>
              <a:gd name="T44" fmla="*/ 2406 w 5516"/>
              <a:gd name="T45" fmla="*/ 390 h 606"/>
              <a:gd name="T46" fmla="*/ 2234 w 5516"/>
              <a:gd name="T47" fmla="*/ 192 h 606"/>
              <a:gd name="T48" fmla="*/ 2478 w 5516"/>
              <a:gd name="T49" fmla="*/ 242 h 606"/>
              <a:gd name="T50" fmla="*/ 2928 w 5516"/>
              <a:gd name="T51" fmla="*/ 448 h 606"/>
              <a:gd name="T52" fmla="*/ 2958 w 5516"/>
              <a:gd name="T53" fmla="*/ 230 h 606"/>
              <a:gd name="T54" fmla="*/ 2716 w 5516"/>
              <a:gd name="T55" fmla="*/ 54 h 606"/>
              <a:gd name="T56" fmla="*/ 2714 w 5516"/>
              <a:gd name="T57" fmla="*/ 36 h 606"/>
              <a:gd name="T58" fmla="*/ 2928 w 5516"/>
              <a:gd name="T59" fmla="*/ 448 h 606"/>
              <a:gd name="T60" fmla="*/ 3388 w 5516"/>
              <a:gd name="T61" fmla="*/ 4 h 606"/>
              <a:gd name="T62" fmla="*/ 3396 w 5516"/>
              <a:gd name="T63" fmla="*/ 366 h 606"/>
              <a:gd name="T64" fmla="*/ 3580 w 5516"/>
              <a:gd name="T65" fmla="*/ 190 h 606"/>
              <a:gd name="T66" fmla="*/ 3502 w 5516"/>
              <a:gd name="T67" fmla="*/ 432 h 606"/>
              <a:gd name="T68" fmla="*/ 4232 w 5516"/>
              <a:gd name="T69" fmla="*/ 348 h 606"/>
              <a:gd name="T70" fmla="*/ 3858 w 5516"/>
              <a:gd name="T71" fmla="*/ 176 h 606"/>
              <a:gd name="T72" fmla="*/ 3758 w 5516"/>
              <a:gd name="T73" fmla="*/ 446 h 606"/>
              <a:gd name="T74" fmla="*/ 3990 w 5516"/>
              <a:gd name="T75" fmla="*/ 282 h 606"/>
              <a:gd name="T76" fmla="*/ 4042 w 5516"/>
              <a:gd name="T77" fmla="*/ 342 h 606"/>
              <a:gd name="T78" fmla="*/ 4134 w 5516"/>
              <a:gd name="T79" fmla="*/ 448 h 606"/>
              <a:gd name="T80" fmla="*/ 4454 w 5516"/>
              <a:gd name="T81" fmla="*/ 202 h 606"/>
              <a:gd name="T82" fmla="*/ 4284 w 5516"/>
              <a:gd name="T83" fmla="*/ 174 h 606"/>
              <a:gd name="T84" fmla="*/ 4432 w 5516"/>
              <a:gd name="T85" fmla="*/ 588 h 606"/>
              <a:gd name="T86" fmla="*/ 4792 w 5516"/>
              <a:gd name="T87" fmla="*/ 382 h 606"/>
              <a:gd name="T88" fmla="*/ 5192 w 5516"/>
              <a:gd name="T89" fmla="*/ 340 h 606"/>
              <a:gd name="T90" fmla="*/ 4902 w 5516"/>
              <a:gd name="T91" fmla="*/ 186 h 606"/>
              <a:gd name="T92" fmla="*/ 4850 w 5516"/>
              <a:gd name="T93" fmla="*/ 274 h 606"/>
              <a:gd name="T94" fmla="*/ 4742 w 5516"/>
              <a:gd name="T95" fmla="*/ 194 h 606"/>
              <a:gd name="T96" fmla="*/ 4794 w 5516"/>
              <a:gd name="T97" fmla="*/ 418 h 606"/>
              <a:gd name="T98" fmla="*/ 5004 w 5516"/>
              <a:gd name="T99" fmla="*/ 338 h 606"/>
              <a:gd name="T100" fmla="*/ 5098 w 5516"/>
              <a:gd name="T101" fmla="*/ 446 h 606"/>
              <a:gd name="T102" fmla="*/ 5418 w 5516"/>
              <a:gd name="T103" fmla="*/ 192 h 606"/>
              <a:gd name="T104" fmla="*/ 5348 w 5516"/>
              <a:gd name="T105" fmla="*/ 180 h 606"/>
              <a:gd name="T106" fmla="*/ 5254 w 5516"/>
              <a:gd name="T107" fmla="*/ 606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16" h="606">
                <a:moveTo>
                  <a:pt x="366" y="448"/>
                </a:moveTo>
                <a:cubicBezTo>
                  <a:pt x="524" y="448"/>
                  <a:pt x="524" y="448"/>
                  <a:pt x="524" y="448"/>
                </a:cubicBezTo>
                <a:cubicBezTo>
                  <a:pt x="524" y="436"/>
                  <a:pt x="524" y="436"/>
                  <a:pt x="524" y="436"/>
                </a:cubicBezTo>
                <a:cubicBezTo>
                  <a:pt x="486" y="432"/>
                  <a:pt x="470" y="414"/>
                  <a:pt x="468" y="362"/>
                </a:cubicBezTo>
                <a:cubicBezTo>
                  <a:pt x="454" y="86"/>
                  <a:pt x="454" y="86"/>
                  <a:pt x="454" y="86"/>
                </a:cubicBezTo>
                <a:cubicBezTo>
                  <a:pt x="452" y="46"/>
                  <a:pt x="470" y="30"/>
                  <a:pt x="504" y="26"/>
                </a:cubicBezTo>
                <a:cubicBezTo>
                  <a:pt x="504" y="12"/>
                  <a:pt x="504" y="12"/>
                  <a:pt x="504" y="12"/>
                </a:cubicBezTo>
                <a:cubicBezTo>
                  <a:pt x="394" y="12"/>
                  <a:pt x="394" y="12"/>
                  <a:pt x="394" y="12"/>
                </a:cubicBezTo>
                <a:cubicBezTo>
                  <a:pt x="264" y="350"/>
                  <a:pt x="264" y="350"/>
                  <a:pt x="264" y="350"/>
                </a:cubicBezTo>
                <a:cubicBezTo>
                  <a:pt x="132" y="10"/>
                  <a:pt x="132" y="10"/>
                  <a:pt x="132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22"/>
                  <a:pt x="18" y="22"/>
                  <a:pt x="18" y="22"/>
                </a:cubicBezTo>
                <a:cubicBezTo>
                  <a:pt x="40" y="26"/>
                  <a:pt x="74" y="32"/>
                  <a:pt x="72" y="84"/>
                </a:cubicBezTo>
                <a:cubicBezTo>
                  <a:pt x="58" y="352"/>
                  <a:pt x="58" y="352"/>
                  <a:pt x="58" y="352"/>
                </a:cubicBezTo>
                <a:cubicBezTo>
                  <a:pt x="54" y="410"/>
                  <a:pt x="38" y="430"/>
                  <a:pt x="0" y="436"/>
                </a:cubicBezTo>
                <a:cubicBezTo>
                  <a:pt x="0" y="448"/>
                  <a:pt x="0" y="448"/>
                  <a:pt x="0" y="448"/>
                </a:cubicBezTo>
                <a:cubicBezTo>
                  <a:pt x="140" y="448"/>
                  <a:pt x="140" y="448"/>
                  <a:pt x="140" y="448"/>
                </a:cubicBezTo>
                <a:cubicBezTo>
                  <a:pt x="140" y="436"/>
                  <a:pt x="140" y="436"/>
                  <a:pt x="140" y="436"/>
                </a:cubicBezTo>
                <a:cubicBezTo>
                  <a:pt x="98" y="428"/>
                  <a:pt x="84" y="414"/>
                  <a:pt x="88" y="356"/>
                </a:cubicBezTo>
                <a:cubicBezTo>
                  <a:pt x="100" y="86"/>
                  <a:pt x="100" y="86"/>
                  <a:pt x="100" y="86"/>
                </a:cubicBezTo>
                <a:cubicBezTo>
                  <a:pt x="240" y="444"/>
                  <a:pt x="240" y="444"/>
                  <a:pt x="240" y="444"/>
                </a:cubicBezTo>
                <a:cubicBezTo>
                  <a:pt x="258" y="444"/>
                  <a:pt x="258" y="444"/>
                  <a:pt x="258" y="444"/>
                </a:cubicBezTo>
                <a:cubicBezTo>
                  <a:pt x="396" y="86"/>
                  <a:pt x="396" y="86"/>
                  <a:pt x="396" y="86"/>
                </a:cubicBezTo>
                <a:cubicBezTo>
                  <a:pt x="408" y="372"/>
                  <a:pt x="408" y="372"/>
                  <a:pt x="408" y="372"/>
                </a:cubicBezTo>
                <a:cubicBezTo>
                  <a:pt x="410" y="416"/>
                  <a:pt x="398" y="430"/>
                  <a:pt x="366" y="434"/>
                </a:cubicBezTo>
                <a:lnTo>
                  <a:pt x="366" y="448"/>
                </a:lnTo>
                <a:close/>
                <a:moveTo>
                  <a:pt x="670" y="456"/>
                </a:moveTo>
                <a:cubicBezTo>
                  <a:pt x="708" y="456"/>
                  <a:pt x="756" y="440"/>
                  <a:pt x="782" y="412"/>
                </a:cubicBezTo>
                <a:cubicBezTo>
                  <a:pt x="776" y="400"/>
                  <a:pt x="776" y="400"/>
                  <a:pt x="776" y="400"/>
                </a:cubicBezTo>
                <a:cubicBezTo>
                  <a:pt x="750" y="416"/>
                  <a:pt x="722" y="422"/>
                  <a:pt x="696" y="422"/>
                </a:cubicBezTo>
                <a:cubicBezTo>
                  <a:pt x="620" y="422"/>
                  <a:pt x="592" y="358"/>
                  <a:pt x="592" y="290"/>
                </a:cubicBezTo>
                <a:cubicBezTo>
                  <a:pt x="592" y="258"/>
                  <a:pt x="600" y="236"/>
                  <a:pt x="614" y="222"/>
                </a:cubicBezTo>
                <a:cubicBezTo>
                  <a:pt x="626" y="210"/>
                  <a:pt x="646" y="204"/>
                  <a:pt x="664" y="204"/>
                </a:cubicBezTo>
                <a:cubicBezTo>
                  <a:pt x="690" y="204"/>
                  <a:pt x="722" y="214"/>
                  <a:pt x="744" y="244"/>
                </a:cubicBezTo>
                <a:cubicBezTo>
                  <a:pt x="750" y="244"/>
                  <a:pt x="750" y="244"/>
                  <a:pt x="750" y="244"/>
                </a:cubicBezTo>
                <a:cubicBezTo>
                  <a:pt x="758" y="234"/>
                  <a:pt x="766" y="212"/>
                  <a:pt x="768" y="196"/>
                </a:cubicBezTo>
                <a:cubicBezTo>
                  <a:pt x="748" y="180"/>
                  <a:pt x="720" y="172"/>
                  <a:pt x="686" y="172"/>
                </a:cubicBezTo>
                <a:cubicBezTo>
                  <a:pt x="604" y="172"/>
                  <a:pt x="544" y="246"/>
                  <a:pt x="544" y="326"/>
                </a:cubicBezTo>
                <a:cubicBezTo>
                  <a:pt x="540" y="390"/>
                  <a:pt x="576" y="456"/>
                  <a:pt x="670" y="456"/>
                </a:cubicBezTo>
                <a:moveTo>
                  <a:pt x="1272" y="98"/>
                </a:moveTo>
                <a:cubicBezTo>
                  <a:pt x="1292" y="98"/>
                  <a:pt x="1308" y="82"/>
                  <a:pt x="1308" y="62"/>
                </a:cubicBezTo>
                <a:cubicBezTo>
                  <a:pt x="1308" y="42"/>
                  <a:pt x="1292" y="26"/>
                  <a:pt x="1272" y="26"/>
                </a:cubicBezTo>
                <a:cubicBezTo>
                  <a:pt x="1252" y="26"/>
                  <a:pt x="1238" y="42"/>
                  <a:pt x="1238" y="62"/>
                </a:cubicBezTo>
                <a:cubicBezTo>
                  <a:pt x="1238" y="82"/>
                  <a:pt x="1252" y="98"/>
                  <a:pt x="1272" y="98"/>
                </a:cubicBezTo>
                <a:moveTo>
                  <a:pt x="1202" y="448"/>
                </a:moveTo>
                <a:cubicBezTo>
                  <a:pt x="1346" y="448"/>
                  <a:pt x="1346" y="448"/>
                  <a:pt x="1346" y="448"/>
                </a:cubicBezTo>
                <a:cubicBezTo>
                  <a:pt x="1346" y="436"/>
                  <a:pt x="1346" y="436"/>
                  <a:pt x="1346" y="436"/>
                </a:cubicBezTo>
                <a:cubicBezTo>
                  <a:pt x="1304" y="432"/>
                  <a:pt x="1302" y="434"/>
                  <a:pt x="1302" y="338"/>
                </a:cubicBezTo>
                <a:cubicBezTo>
                  <a:pt x="1302" y="176"/>
                  <a:pt x="1302" y="176"/>
                  <a:pt x="1302" y="176"/>
                </a:cubicBezTo>
                <a:cubicBezTo>
                  <a:pt x="1200" y="176"/>
                  <a:pt x="1200" y="176"/>
                  <a:pt x="1200" y="176"/>
                </a:cubicBezTo>
                <a:cubicBezTo>
                  <a:pt x="1200" y="188"/>
                  <a:pt x="1200" y="188"/>
                  <a:pt x="1200" y="188"/>
                </a:cubicBezTo>
                <a:cubicBezTo>
                  <a:pt x="1244" y="190"/>
                  <a:pt x="1250" y="192"/>
                  <a:pt x="1250" y="268"/>
                </a:cubicBezTo>
                <a:cubicBezTo>
                  <a:pt x="1250" y="336"/>
                  <a:pt x="1250" y="336"/>
                  <a:pt x="1250" y="336"/>
                </a:cubicBezTo>
                <a:cubicBezTo>
                  <a:pt x="1250" y="432"/>
                  <a:pt x="1248" y="432"/>
                  <a:pt x="1202" y="436"/>
                </a:cubicBezTo>
                <a:cubicBezTo>
                  <a:pt x="1178" y="434"/>
                  <a:pt x="1154" y="426"/>
                  <a:pt x="1076" y="338"/>
                </a:cubicBezTo>
                <a:cubicBezTo>
                  <a:pt x="1046" y="302"/>
                  <a:pt x="996" y="244"/>
                  <a:pt x="968" y="206"/>
                </a:cubicBezTo>
                <a:cubicBezTo>
                  <a:pt x="1062" y="102"/>
                  <a:pt x="1062" y="102"/>
                  <a:pt x="1062" y="102"/>
                </a:cubicBezTo>
                <a:cubicBezTo>
                  <a:pt x="1108" y="52"/>
                  <a:pt x="1132" y="26"/>
                  <a:pt x="1176" y="24"/>
                </a:cubicBezTo>
                <a:cubicBezTo>
                  <a:pt x="1176" y="10"/>
                  <a:pt x="1176" y="10"/>
                  <a:pt x="1176" y="10"/>
                </a:cubicBezTo>
                <a:cubicBezTo>
                  <a:pt x="1030" y="10"/>
                  <a:pt x="1030" y="10"/>
                  <a:pt x="1030" y="10"/>
                </a:cubicBezTo>
                <a:cubicBezTo>
                  <a:pt x="1030" y="22"/>
                  <a:pt x="1030" y="22"/>
                  <a:pt x="1030" y="22"/>
                </a:cubicBezTo>
                <a:cubicBezTo>
                  <a:pt x="1050" y="26"/>
                  <a:pt x="1056" y="32"/>
                  <a:pt x="1056" y="46"/>
                </a:cubicBezTo>
                <a:cubicBezTo>
                  <a:pt x="1056" y="56"/>
                  <a:pt x="1054" y="72"/>
                  <a:pt x="1026" y="102"/>
                </a:cubicBezTo>
                <a:cubicBezTo>
                  <a:pt x="910" y="230"/>
                  <a:pt x="910" y="230"/>
                  <a:pt x="910" y="230"/>
                </a:cubicBezTo>
                <a:cubicBezTo>
                  <a:pt x="910" y="148"/>
                  <a:pt x="910" y="148"/>
                  <a:pt x="910" y="148"/>
                </a:cubicBezTo>
                <a:cubicBezTo>
                  <a:pt x="910" y="36"/>
                  <a:pt x="916" y="28"/>
                  <a:pt x="960" y="22"/>
                </a:cubicBezTo>
                <a:cubicBezTo>
                  <a:pt x="960" y="8"/>
                  <a:pt x="960" y="8"/>
                  <a:pt x="960" y="8"/>
                </a:cubicBezTo>
                <a:cubicBezTo>
                  <a:pt x="804" y="8"/>
                  <a:pt x="804" y="8"/>
                  <a:pt x="804" y="8"/>
                </a:cubicBezTo>
                <a:cubicBezTo>
                  <a:pt x="804" y="22"/>
                  <a:pt x="804" y="22"/>
                  <a:pt x="804" y="22"/>
                </a:cubicBezTo>
                <a:cubicBezTo>
                  <a:pt x="852" y="26"/>
                  <a:pt x="854" y="36"/>
                  <a:pt x="854" y="148"/>
                </a:cubicBezTo>
                <a:cubicBezTo>
                  <a:pt x="854" y="300"/>
                  <a:pt x="854" y="300"/>
                  <a:pt x="854" y="300"/>
                </a:cubicBezTo>
                <a:cubicBezTo>
                  <a:pt x="854" y="422"/>
                  <a:pt x="850" y="430"/>
                  <a:pt x="804" y="434"/>
                </a:cubicBezTo>
                <a:cubicBezTo>
                  <a:pt x="804" y="446"/>
                  <a:pt x="804" y="446"/>
                  <a:pt x="804" y="446"/>
                </a:cubicBezTo>
                <a:cubicBezTo>
                  <a:pt x="960" y="446"/>
                  <a:pt x="960" y="446"/>
                  <a:pt x="960" y="446"/>
                </a:cubicBezTo>
                <a:cubicBezTo>
                  <a:pt x="960" y="434"/>
                  <a:pt x="960" y="434"/>
                  <a:pt x="960" y="434"/>
                </a:cubicBezTo>
                <a:cubicBezTo>
                  <a:pt x="910" y="428"/>
                  <a:pt x="910" y="424"/>
                  <a:pt x="910" y="292"/>
                </a:cubicBezTo>
                <a:cubicBezTo>
                  <a:pt x="910" y="268"/>
                  <a:pt x="910" y="268"/>
                  <a:pt x="910" y="268"/>
                </a:cubicBezTo>
                <a:cubicBezTo>
                  <a:pt x="930" y="246"/>
                  <a:pt x="930" y="246"/>
                  <a:pt x="930" y="246"/>
                </a:cubicBezTo>
                <a:cubicBezTo>
                  <a:pt x="982" y="310"/>
                  <a:pt x="1038" y="380"/>
                  <a:pt x="1098" y="448"/>
                </a:cubicBezTo>
                <a:cubicBezTo>
                  <a:pt x="1202" y="448"/>
                  <a:pt x="1202" y="448"/>
                  <a:pt x="1202" y="448"/>
                </a:cubicBezTo>
                <a:close/>
                <a:moveTo>
                  <a:pt x="1564" y="448"/>
                </a:moveTo>
                <a:cubicBezTo>
                  <a:pt x="1706" y="448"/>
                  <a:pt x="1706" y="448"/>
                  <a:pt x="1706" y="448"/>
                </a:cubicBezTo>
                <a:cubicBezTo>
                  <a:pt x="1706" y="436"/>
                  <a:pt x="1706" y="436"/>
                  <a:pt x="1706" y="436"/>
                </a:cubicBezTo>
                <a:cubicBezTo>
                  <a:pt x="1658" y="434"/>
                  <a:pt x="1658" y="432"/>
                  <a:pt x="1658" y="342"/>
                </a:cubicBezTo>
                <a:cubicBezTo>
                  <a:pt x="1658" y="280"/>
                  <a:pt x="1658" y="280"/>
                  <a:pt x="1658" y="280"/>
                </a:cubicBezTo>
                <a:cubicBezTo>
                  <a:pt x="1658" y="198"/>
                  <a:pt x="1612" y="172"/>
                  <a:pt x="1570" y="172"/>
                </a:cubicBezTo>
                <a:cubicBezTo>
                  <a:pt x="1534" y="172"/>
                  <a:pt x="1498" y="188"/>
                  <a:pt x="1470" y="224"/>
                </a:cubicBezTo>
                <a:cubicBezTo>
                  <a:pt x="1470" y="176"/>
                  <a:pt x="1470" y="176"/>
                  <a:pt x="1470" y="176"/>
                </a:cubicBezTo>
                <a:cubicBezTo>
                  <a:pt x="1368" y="176"/>
                  <a:pt x="1368" y="176"/>
                  <a:pt x="1368" y="176"/>
                </a:cubicBezTo>
                <a:cubicBezTo>
                  <a:pt x="1368" y="188"/>
                  <a:pt x="1368" y="188"/>
                  <a:pt x="1368" y="188"/>
                </a:cubicBezTo>
                <a:cubicBezTo>
                  <a:pt x="1412" y="190"/>
                  <a:pt x="1418" y="192"/>
                  <a:pt x="1418" y="268"/>
                </a:cubicBezTo>
                <a:cubicBezTo>
                  <a:pt x="1418" y="336"/>
                  <a:pt x="1418" y="336"/>
                  <a:pt x="1418" y="336"/>
                </a:cubicBezTo>
                <a:cubicBezTo>
                  <a:pt x="1418" y="434"/>
                  <a:pt x="1418" y="434"/>
                  <a:pt x="1370" y="436"/>
                </a:cubicBezTo>
                <a:cubicBezTo>
                  <a:pt x="1370" y="448"/>
                  <a:pt x="1370" y="448"/>
                  <a:pt x="1370" y="448"/>
                </a:cubicBezTo>
                <a:cubicBezTo>
                  <a:pt x="1514" y="448"/>
                  <a:pt x="1514" y="448"/>
                  <a:pt x="1514" y="448"/>
                </a:cubicBezTo>
                <a:cubicBezTo>
                  <a:pt x="1514" y="436"/>
                  <a:pt x="1514" y="436"/>
                  <a:pt x="1514" y="436"/>
                </a:cubicBezTo>
                <a:cubicBezTo>
                  <a:pt x="1472" y="432"/>
                  <a:pt x="1470" y="434"/>
                  <a:pt x="1470" y="338"/>
                </a:cubicBezTo>
                <a:cubicBezTo>
                  <a:pt x="1470" y="262"/>
                  <a:pt x="1470" y="262"/>
                  <a:pt x="1470" y="262"/>
                </a:cubicBezTo>
                <a:cubicBezTo>
                  <a:pt x="1470" y="236"/>
                  <a:pt x="1504" y="206"/>
                  <a:pt x="1546" y="206"/>
                </a:cubicBezTo>
                <a:cubicBezTo>
                  <a:pt x="1580" y="206"/>
                  <a:pt x="1606" y="220"/>
                  <a:pt x="1606" y="286"/>
                </a:cubicBezTo>
                <a:cubicBezTo>
                  <a:pt x="1606" y="340"/>
                  <a:pt x="1606" y="340"/>
                  <a:pt x="1606" y="340"/>
                </a:cubicBezTo>
                <a:cubicBezTo>
                  <a:pt x="1606" y="432"/>
                  <a:pt x="1602" y="432"/>
                  <a:pt x="1564" y="434"/>
                </a:cubicBezTo>
                <a:lnTo>
                  <a:pt x="1564" y="448"/>
                </a:lnTo>
                <a:close/>
                <a:moveTo>
                  <a:pt x="1776" y="222"/>
                </a:moveTo>
                <a:cubicBezTo>
                  <a:pt x="1776" y="200"/>
                  <a:pt x="1796" y="188"/>
                  <a:pt x="1822" y="188"/>
                </a:cubicBezTo>
                <a:cubicBezTo>
                  <a:pt x="1874" y="188"/>
                  <a:pt x="1896" y="236"/>
                  <a:pt x="1900" y="252"/>
                </a:cubicBezTo>
                <a:cubicBezTo>
                  <a:pt x="1912" y="252"/>
                  <a:pt x="1912" y="252"/>
                  <a:pt x="1912" y="252"/>
                </a:cubicBezTo>
                <a:cubicBezTo>
                  <a:pt x="1912" y="212"/>
                  <a:pt x="1908" y="188"/>
                  <a:pt x="1904" y="184"/>
                </a:cubicBezTo>
                <a:cubicBezTo>
                  <a:pt x="1900" y="180"/>
                  <a:pt x="1862" y="170"/>
                  <a:pt x="1824" y="170"/>
                </a:cubicBezTo>
                <a:cubicBezTo>
                  <a:pt x="1768" y="170"/>
                  <a:pt x="1734" y="206"/>
                  <a:pt x="1734" y="248"/>
                </a:cubicBezTo>
                <a:cubicBezTo>
                  <a:pt x="1734" y="340"/>
                  <a:pt x="1890" y="322"/>
                  <a:pt x="1890" y="396"/>
                </a:cubicBezTo>
                <a:cubicBezTo>
                  <a:pt x="1890" y="422"/>
                  <a:pt x="1866" y="436"/>
                  <a:pt x="1826" y="436"/>
                </a:cubicBezTo>
                <a:cubicBezTo>
                  <a:pt x="1788" y="436"/>
                  <a:pt x="1754" y="416"/>
                  <a:pt x="1744" y="366"/>
                </a:cubicBezTo>
                <a:cubicBezTo>
                  <a:pt x="1728" y="366"/>
                  <a:pt x="1728" y="366"/>
                  <a:pt x="1728" y="366"/>
                </a:cubicBezTo>
                <a:cubicBezTo>
                  <a:pt x="1728" y="386"/>
                  <a:pt x="1732" y="422"/>
                  <a:pt x="1734" y="428"/>
                </a:cubicBezTo>
                <a:cubicBezTo>
                  <a:pt x="1744" y="446"/>
                  <a:pt x="1788" y="454"/>
                  <a:pt x="1824" y="454"/>
                </a:cubicBezTo>
                <a:cubicBezTo>
                  <a:pt x="1888" y="454"/>
                  <a:pt x="1928" y="416"/>
                  <a:pt x="1928" y="372"/>
                </a:cubicBezTo>
                <a:cubicBezTo>
                  <a:pt x="1932" y="270"/>
                  <a:pt x="1776" y="286"/>
                  <a:pt x="1776" y="222"/>
                </a:cubicBezTo>
                <a:moveTo>
                  <a:pt x="2030" y="270"/>
                </a:moveTo>
                <a:cubicBezTo>
                  <a:pt x="2034" y="220"/>
                  <a:pt x="2058" y="192"/>
                  <a:pt x="2102" y="192"/>
                </a:cubicBezTo>
                <a:cubicBezTo>
                  <a:pt x="2144" y="192"/>
                  <a:pt x="2170" y="220"/>
                  <a:pt x="2172" y="270"/>
                </a:cubicBezTo>
                <a:lnTo>
                  <a:pt x="2030" y="270"/>
                </a:lnTo>
                <a:close/>
                <a:moveTo>
                  <a:pt x="2030" y="290"/>
                </a:moveTo>
                <a:cubicBezTo>
                  <a:pt x="2222" y="290"/>
                  <a:pt x="2222" y="290"/>
                  <a:pt x="2222" y="290"/>
                </a:cubicBezTo>
                <a:cubicBezTo>
                  <a:pt x="2226" y="228"/>
                  <a:pt x="2192" y="168"/>
                  <a:pt x="2114" y="168"/>
                </a:cubicBezTo>
                <a:cubicBezTo>
                  <a:pt x="2034" y="168"/>
                  <a:pt x="1982" y="232"/>
                  <a:pt x="1982" y="320"/>
                </a:cubicBezTo>
                <a:cubicBezTo>
                  <a:pt x="1982" y="388"/>
                  <a:pt x="2018" y="456"/>
                  <a:pt x="2112" y="456"/>
                </a:cubicBezTo>
                <a:cubicBezTo>
                  <a:pt x="2150" y="456"/>
                  <a:pt x="2198" y="440"/>
                  <a:pt x="2224" y="412"/>
                </a:cubicBezTo>
                <a:cubicBezTo>
                  <a:pt x="2218" y="400"/>
                  <a:pt x="2218" y="400"/>
                  <a:pt x="2218" y="400"/>
                </a:cubicBezTo>
                <a:cubicBezTo>
                  <a:pt x="2192" y="416"/>
                  <a:pt x="2164" y="422"/>
                  <a:pt x="2138" y="422"/>
                </a:cubicBezTo>
                <a:cubicBezTo>
                  <a:pt x="2058" y="420"/>
                  <a:pt x="2028" y="352"/>
                  <a:pt x="2030" y="290"/>
                </a:cubicBezTo>
                <a:moveTo>
                  <a:pt x="2478" y="242"/>
                </a:moveTo>
                <a:cubicBezTo>
                  <a:pt x="2490" y="206"/>
                  <a:pt x="2510" y="192"/>
                  <a:pt x="2528" y="192"/>
                </a:cubicBezTo>
                <a:cubicBezTo>
                  <a:pt x="2528" y="180"/>
                  <a:pt x="2528" y="180"/>
                  <a:pt x="2528" y="180"/>
                </a:cubicBezTo>
                <a:cubicBezTo>
                  <a:pt x="2430" y="180"/>
                  <a:pt x="2430" y="180"/>
                  <a:pt x="2430" y="180"/>
                </a:cubicBezTo>
                <a:cubicBezTo>
                  <a:pt x="2430" y="192"/>
                  <a:pt x="2430" y="192"/>
                  <a:pt x="2430" y="192"/>
                </a:cubicBezTo>
                <a:cubicBezTo>
                  <a:pt x="2454" y="194"/>
                  <a:pt x="2466" y="206"/>
                  <a:pt x="2458" y="234"/>
                </a:cubicBezTo>
                <a:cubicBezTo>
                  <a:pt x="2406" y="390"/>
                  <a:pt x="2406" y="390"/>
                  <a:pt x="2406" y="390"/>
                </a:cubicBezTo>
                <a:cubicBezTo>
                  <a:pt x="2354" y="270"/>
                  <a:pt x="2354" y="270"/>
                  <a:pt x="2354" y="270"/>
                </a:cubicBezTo>
                <a:cubicBezTo>
                  <a:pt x="2340" y="238"/>
                  <a:pt x="2334" y="224"/>
                  <a:pt x="2334" y="212"/>
                </a:cubicBezTo>
                <a:cubicBezTo>
                  <a:pt x="2334" y="202"/>
                  <a:pt x="2340" y="196"/>
                  <a:pt x="2360" y="192"/>
                </a:cubicBezTo>
                <a:cubicBezTo>
                  <a:pt x="2360" y="180"/>
                  <a:pt x="2360" y="180"/>
                  <a:pt x="2360" y="180"/>
                </a:cubicBezTo>
                <a:cubicBezTo>
                  <a:pt x="2234" y="180"/>
                  <a:pt x="2234" y="180"/>
                  <a:pt x="2234" y="180"/>
                </a:cubicBezTo>
                <a:cubicBezTo>
                  <a:pt x="2234" y="192"/>
                  <a:pt x="2234" y="192"/>
                  <a:pt x="2234" y="192"/>
                </a:cubicBezTo>
                <a:cubicBezTo>
                  <a:pt x="2266" y="194"/>
                  <a:pt x="2268" y="198"/>
                  <a:pt x="2310" y="292"/>
                </a:cubicBezTo>
                <a:cubicBezTo>
                  <a:pt x="2382" y="450"/>
                  <a:pt x="2382" y="450"/>
                  <a:pt x="2382" y="450"/>
                </a:cubicBezTo>
                <a:cubicBezTo>
                  <a:pt x="2358" y="512"/>
                  <a:pt x="2320" y="546"/>
                  <a:pt x="2242" y="564"/>
                </a:cubicBezTo>
                <a:cubicBezTo>
                  <a:pt x="2246" y="576"/>
                  <a:pt x="2260" y="600"/>
                  <a:pt x="2268" y="606"/>
                </a:cubicBezTo>
                <a:cubicBezTo>
                  <a:pt x="2370" y="564"/>
                  <a:pt x="2390" y="498"/>
                  <a:pt x="2426" y="396"/>
                </a:cubicBezTo>
                <a:lnTo>
                  <a:pt x="2478" y="242"/>
                </a:lnTo>
                <a:close/>
                <a:moveTo>
                  <a:pt x="2844" y="394"/>
                </a:moveTo>
                <a:cubicBezTo>
                  <a:pt x="2822" y="412"/>
                  <a:pt x="2782" y="416"/>
                  <a:pt x="2750" y="416"/>
                </a:cubicBezTo>
                <a:cubicBezTo>
                  <a:pt x="2670" y="416"/>
                  <a:pt x="2606" y="360"/>
                  <a:pt x="2606" y="284"/>
                </a:cubicBezTo>
                <a:cubicBezTo>
                  <a:pt x="2606" y="236"/>
                  <a:pt x="2626" y="206"/>
                  <a:pt x="2658" y="198"/>
                </a:cubicBezTo>
                <a:cubicBezTo>
                  <a:pt x="2698" y="266"/>
                  <a:pt x="2770" y="338"/>
                  <a:pt x="2844" y="394"/>
                </a:cubicBezTo>
                <a:moveTo>
                  <a:pt x="2928" y="448"/>
                </a:moveTo>
                <a:cubicBezTo>
                  <a:pt x="3022" y="448"/>
                  <a:pt x="3022" y="448"/>
                  <a:pt x="3022" y="448"/>
                </a:cubicBezTo>
                <a:cubicBezTo>
                  <a:pt x="3022" y="436"/>
                  <a:pt x="3022" y="436"/>
                  <a:pt x="3022" y="436"/>
                </a:cubicBezTo>
                <a:cubicBezTo>
                  <a:pt x="2992" y="432"/>
                  <a:pt x="2946" y="408"/>
                  <a:pt x="2896" y="372"/>
                </a:cubicBezTo>
                <a:cubicBezTo>
                  <a:pt x="2914" y="342"/>
                  <a:pt x="2918" y="300"/>
                  <a:pt x="2922" y="270"/>
                </a:cubicBezTo>
                <a:cubicBezTo>
                  <a:pt x="2926" y="244"/>
                  <a:pt x="2946" y="244"/>
                  <a:pt x="2958" y="242"/>
                </a:cubicBezTo>
                <a:cubicBezTo>
                  <a:pt x="2958" y="230"/>
                  <a:pt x="2958" y="230"/>
                  <a:pt x="2958" y="230"/>
                </a:cubicBezTo>
                <a:cubicBezTo>
                  <a:pt x="2834" y="230"/>
                  <a:pt x="2834" y="230"/>
                  <a:pt x="2834" y="230"/>
                </a:cubicBezTo>
                <a:cubicBezTo>
                  <a:pt x="2834" y="242"/>
                  <a:pt x="2834" y="242"/>
                  <a:pt x="2834" y="242"/>
                </a:cubicBezTo>
                <a:cubicBezTo>
                  <a:pt x="2864" y="246"/>
                  <a:pt x="2892" y="250"/>
                  <a:pt x="2892" y="294"/>
                </a:cubicBezTo>
                <a:cubicBezTo>
                  <a:pt x="2892" y="318"/>
                  <a:pt x="2888" y="342"/>
                  <a:pt x="2878" y="358"/>
                </a:cubicBezTo>
                <a:cubicBezTo>
                  <a:pt x="2770" y="274"/>
                  <a:pt x="2670" y="156"/>
                  <a:pt x="2670" y="96"/>
                </a:cubicBezTo>
                <a:cubicBezTo>
                  <a:pt x="2670" y="66"/>
                  <a:pt x="2688" y="54"/>
                  <a:pt x="2716" y="54"/>
                </a:cubicBezTo>
                <a:cubicBezTo>
                  <a:pt x="2752" y="54"/>
                  <a:pt x="2784" y="78"/>
                  <a:pt x="2800" y="124"/>
                </a:cubicBezTo>
                <a:cubicBezTo>
                  <a:pt x="2812" y="124"/>
                  <a:pt x="2812" y="124"/>
                  <a:pt x="2812" y="124"/>
                </a:cubicBezTo>
                <a:cubicBezTo>
                  <a:pt x="2810" y="42"/>
                  <a:pt x="2810" y="42"/>
                  <a:pt x="2810" y="42"/>
                </a:cubicBezTo>
                <a:cubicBezTo>
                  <a:pt x="2798" y="42"/>
                  <a:pt x="2798" y="42"/>
                  <a:pt x="2798" y="42"/>
                </a:cubicBezTo>
                <a:cubicBezTo>
                  <a:pt x="2798" y="48"/>
                  <a:pt x="2792" y="52"/>
                  <a:pt x="2788" y="52"/>
                </a:cubicBezTo>
                <a:cubicBezTo>
                  <a:pt x="2772" y="52"/>
                  <a:pt x="2752" y="36"/>
                  <a:pt x="2714" y="36"/>
                </a:cubicBezTo>
                <a:cubicBezTo>
                  <a:pt x="2672" y="36"/>
                  <a:pt x="2630" y="62"/>
                  <a:pt x="2630" y="118"/>
                </a:cubicBezTo>
                <a:cubicBezTo>
                  <a:pt x="2630" y="140"/>
                  <a:pt x="2636" y="160"/>
                  <a:pt x="2648" y="182"/>
                </a:cubicBezTo>
                <a:cubicBezTo>
                  <a:pt x="2592" y="200"/>
                  <a:pt x="2562" y="248"/>
                  <a:pt x="2562" y="304"/>
                </a:cubicBezTo>
                <a:cubicBezTo>
                  <a:pt x="2562" y="406"/>
                  <a:pt x="2640" y="460"/>
                  <a:pt x="2726" y="460"/>
                </a:cubicBezTo>
                <a:cubicBezTo>
                  <a:pt x="2780" y="460"/>
                  <a:pt x="2824" y="444"/>
                  <a:pt x="2862" y="410"/>
                </a:cubicBezTo>
                <a:cubicBezTo>
                  <a:pt x="2888" y="424"/>
                  <a:pt x="2912" y="442"/>
                  <a:pt x="2928" y="448"/>
                </a:cubicBezTo>
                <a:moveTo>
                  <a:pt x="3094" y="212"/>
                </a:moveTo>
                <a:cubicBezTo>
                  <a:pt x="3094" y="88"/>
                  <a:pt x="3154" y="20"/>
                  <a:pt x="3252" y="20"/>
                </a:cubicBezTo>
                <a:cubicBezTo>
                  <a:pt x="3328" y="20"/>
                  <a:pt x="3372" y="58"/>
                  <a:pt x="3392" y="134"/>
                </a:cubicBezTo>
                <a:cubicBezTo>
                  <a:pt x="3404" y="134"/>
                  <a:pt x="3404" y="134"/>
                  <a:pt x="3404" y="134"/>
                </a:cubicBezTo>
                <a:cubicBezTo>
                  <a:pt x="3400" y="4"/>
                  <a:pt x="3400" y="4"/>
                  <a:pt x="3400" y="4"/>
                </a:cubicBezTo>
                <a:cubicBezTo>
                  <a:pt x="3388" y="4"/>
                  <a:pt x="3388" y="4"/>
                  <a:pt x="3388" y="4"/>
                </a:cubicBezTo>
                <a:cubicBezTo>
                  <a:pt x="3384" y="14"/>
                  <a:pt x="3376" y="18"/>
                  <a:pt x="3364" y="18"/>
                </a:cubicBezTo>
                <a:cubicBezTo>
                  <a:pt x="3338" y="18"/>
                  <a:pt x="3314" y="0"/>
                  <a:pt x="3248" y="0"/>
                </a:cubicBezTo>
                <a:cubicBezTo>
                  <a:pt x="3118" y="0"/>
                  <a:pt x="3030" y="102"/>
                  <a:pt x="3030" y="242"/>
                </a:cubicBezTo>
                <a:cubicBezTo>
                  <a:pt x="3030" y="376"/>
                  <a:pt x="3110" y="460"/>
                  <a:pt x="3238" y="460"/>
                </a:cubicBezTo>
                <a:cubicBezTo>
                  <a:pt x="3320" y="460"/>
                  <a:pt x="3384" y="420"/>
                  <a:pt x="3408" y="380"/>
                </a:cubicBezTo>
                <a:cubicBezTo>
                  <a:pt x="3396" y="366"/>
                  <a:pt x="3396" y="366"/>
                  <a:pt x="3396" y="366"/>
                </a:cubicBezTo>
                <a:cubicBezTo>
                  <a:pt x="3370" y="402"/>
                  <a:pt x="3314" y="426"/>
                  <a:pt x="3256" y="426"/>
                </a:cubicBezTo>
                <a:cubicBezTo>
                  <a:pt x="3156" y="426"/>
                  <a:pt x="3094" y="340"/>
                  <a:pt x="3094" y="212"/>
                </a:cubicBezTo>
                <a:moveTo>
                  <a:pt x="3678" y="328"/>
                </a:moveTo>
                <a:cubicBezTo>
                  <a:pt x="3678" y="392"/>
                  <a:pt x="3650" y="430"/>
                  <a:pt x="3592" y="430"/>
                </a:cubicBezTo>
                <a:cubicBezTo>
                  <a:pt x="3542" y="430"/>
                  <a:pt x="3496" y="384"/>
                  <a:pt x="3496" y="292"/>
                </a:cubicBezTo>
                <a:cubicBezTo>
                  <a:pt x="3496" y="226"/>
                  <a:pt x="3528" y="190"/>
                  <a:pt x="3580" y="190"/>
                </a:cubicBezTo>
                <a:cubicBezTo>
                  <a:pt x="3628" y="192"/>
                  <a:pt x="3678" y="238"/>
                  <a:pt x="3678" y="328"/>
                </a:cubicBezTo>
                <a:moveTo>
                  <a:pt x="3732" y="312"/>
                </a:moveTo>
                <a:cubicBezTo>
                  <a:pt x="3732" y="260"/>
                  <a:pt x="3710" y="214"/>
                  <a:pt x="3672" y="190"/>
                </a:cubicBezTo>
                <a:cubicBezTo>
                  <a:pt x="3650" y="176"/>
                  <a:pt x="3620" y="168"/>
                  <a:pt x="3588" y="168"/>
                </a:cubicBezTo>
                <a:cubicBezTo>
                  <a:pt x="3502" y="168"/>
                  <a:pt x="3442" y="230"/>
                  <a:pt x="3442" y="310"/>
                </a:cubicBezTo>
                <a:cubicBezTo>
                  <a:pt x="3442" y="364"/>
                  <a:pt x="3464" y="408"/>
                  <a:pt x="3502" y="432"/>
                </a:cubicBezTo>
                <a:cubicBezTo>
                  <a:pt x="3524" y="446"/>
                  <a:pt x="3554" y="452"/>
                  <a:pt x="3586" y="452"/>
                </a:cubicBezTo>
                <a:cubicBezTo>
                  <a:pt x="3672" y="454"/>
                  <a:pt x="3732" y="394"/>
                  <a:pt x="3732" y="312"/>
                </a:cubicBezTo>
                <a:moveTo>
                  <a:pt x="4136" y="448"/>
                </a:moveTo>
                <a:cubicBezTo>
                  <a:pt x="4280" y="448"/>
                  <a:pt x="4280" y="448"/>
                  <a:pt x="4280" y="448"/>
                </a:cubicBezTo>
                <a:cubicBezTo>
                  <a:pt x="4280" y="436"/>
                  <a:pt x="4280" y="436"/>
                  <a:pt x="4280" y="436"/>
                </a:cubicBezTo>
                <a:cubicBezTo>
                  <a:pt x="4230" y="434"/>
                  <a:pt x="4232" y="426"/>
                  <a:pt x="4232" y="348"/>
                </a:cubicBezTo>
                <a:cubicBezTo>
                  <a:pt x="4232" y="276"/>
                  <a:pt x="4232" y="276"/>
                  <a:pt x="4232" y="276"/>
                </a:cubicBezTo>
                <a:cubicBezTo>
                  <a:pt x="4232" y="200"/>
                  <a:pt x="4190" y="172"/>
                  <a:pt x="4142" y="172"/>
                </a:cubicBezTo>
                <a:cubicBezTo>
                  <a:pt x="4098" y="172"/>
                  <a:pt x="4064" y="196"/>
                  <a:pt x="4038" y="232"/>
                </a:cubicBezTo>
                <a:cubicBezTo>
                  <a:pt x="4028" y="194"/>
                  <a:pt x="4000" y="172"/>
                  <a:pt x="3954" y="172"/>
                </a:cubicBezTo>
                <a:cubicBezTo>
                  <a:pt x="3916" y="172"/>
                  <a:pt x="3880" y="196"/>
                  <a:pt x="3858" y="224"/>
                </a:cubicBezTo>
                <a:cubicBezTo>
                  <a:pt x="3858" y="176"/>
                  <a:pt x="3858" y="176"/>
                  <a:pt x="3858" y="176"/>
                </a:cubicBezTo>
                <a:cubicBezTo>
                  <a:pt x="3756" y="176"/>
                  <a:pt x="3756" y="176"/>
                  <a:pt x="3756" y="176"/>
                </a:cubicBezTo>
                <a:cubicBezTo>
                  <a:pt x="3756" y="188"/>
                  <a:pt x="3756" y="188"/>
                  <a:pt x="3756" y="188"/>
                </a:cubicBezTo>
                <a:cubicBezTo>
                  <a:pt x="3800" y="190"/>
                  <a:pt x="3806" y="192"/>
                  <a:pt x="3806" y="268"/>
                </a:cubicBezTo>
                <a:cubicBezTo>
                  <a:pt x="3806" y="346"/>
                  <a:pt x="3806" y="346"/>
                  <a:pt x="3806" y="346"/>
                </a:cubicBezTo>
                <a:cubicBezTo>
                  <a:pt x="3806" y="434"/>
                  <a:pt x="3804" y="434"/>
                  <a:pt x="3758" y="434"/>
                </a:cubicBezTo>
                <a:cubicBezTo>
                  <a:pt x="3758" y="446"/>
                  <a:pt x="3758" y="446"/>
                  <a:pt x="3758" y="446"/>
                </a:cubicBezTo>
                <a:cubicBezTo>
                  <a:pt x="3902" y="446"/>
                  <a:pt x="3902" y="446"/>
                  <a:pt x="3902" y="446"/>
                </a:cubicBezTo>
                <a:cubicBezTo>
                  <a:pt x="3902" y="434"/>
                  <a:pt x="3902" y="434"/>
                  <a:pt x="3902" y="434"/>
                </a:cubicBezTo>
                <a:cubicBezTo>
                  <a:pt x="3862" y="430"/>
                  <a:pt x="3858" y="430"/>
                  <a:pt x="3858" y="342"/>
                </a:cubicBezTo>
                <a:cubicBezTo>
                  <a:pt x="3858" y="262"/>
                  <a:pt x="3858" y="262"/>
                  <a:pt x="3858" y="262"/>
                </a:cubicBezTo>
                <a:cubicBezTo>
                  <a:pt x="3858" y="234"/>
                  <a:pt x="3894" y="204"/>
                  <a:pt x="3932" y="204"/>
                </a:cubicBezTo>
                <a:cubicBezTo>
                  <a:pt x="3974" y="204"/>
                  <a:pt x="3990" y="226"/>
                  <a:pt x="3990" y="282"/>
                </a:cubicBezTo>
                <a:cubicBezTo>
                  <a:pt x="3990" y="338"/>
                  <a:pt x="3990" y="338"/>
                  <a:pt x="3990" y="338"/>
                </a:cubicBezTo>
                <a:cubicBezTo>
                  <a:pt x="3990" y="428"/>
                  <a:pt x="3988" y="432"/>
                  <a:pt x="3950" y="436"/>
                </a:cubicBezTo>
                <a:cubicBezTo>
                  <a:pt x="3950" y="448"/>
                  <a:pt x="3950" y="448"/>
                  <a:pt x="3950" y="448"/>
                </a:cubicBezTo>
                <a:cubicBezTo>
                  <a:pt x="4086" y="448"/>
                  <a:pt x="4086" y="448"/>
                  <a:pt x="4086" y="448"/>
                </a:cubicBezTo>
                <a:cubicBezTo>
                  <a:pt x="4086" y="436"/>
                  <a:pt x="4086" y="436"/>
                  <a:pt x="4086" y="436"/>
                </a:cubicBezTo>
                <a:cubicBezTo>
                  <a:pt x="4040" y="432"/>
                  <a:pt x="4042" y="428"/>
                  <a:pt x="4042" y="342"/>
                </a:cubicBezTo>
                <a:cubicBezTo>
                  <a:pt x="4042" y="264"/>
                  <a:pt x="4042" y="264"/>
                  <a:pt x="4042" y="264"/>
                </a:cubicBezTo>
                <a:cubicBezTo>
                  <a:pt x="4042" y="236"/>
                  <a:pt x="4078" y="206"/>
                  <a:pt x="4118" y="206"/>
                </a:cubicBezTo>
                <a:cubicBezTo>
                  <a:pt x="4152" y="206"/>
                  <a:pt x="4174" y="226"/>
                  <a:pt x="4174" y="284"/>
                </a:cubicBezTo>
                <a:cubicBezTo>
                  <a:pt x="4174" y="346"/>
                  <a:pt x="4174" y="346"/>
                  <a:pt x="4174" y="346"/>
                </a:cubicBezTo>
                <a:cubicBezTo>
                  <a:pt x="4174" y="428"/>
                  <a:pt x="4174" y="432"/>
                  <a:pt x="4134" y="436"/>
                </a:cubicBezTo>
                <a:cubicBezTo>
                  <a:pt x="4134" y="448"/>
                  <a:pt x="4134" y="448"/>
                  <a:pt x="4134" y="448"/>
                </a:cubicBezTo>
                <a:lnTo>
                  <a:pt x="4136" y="448"/>
                </a:lnTo>
                <a:close/>
                <a:moveTo>
                  <a:pt x="4546" y="316"/>
                </a:moveTo>
                <a:cubicBezTo>
                  <a:pt x="4546" y="388"/>
                  <a:pt x="4516" y="432"/>
                  <a:pt x="4460" y="432"/>
                </a:cubicBezTo>
                <a:cubicBezTo>
                  <a:pt x="4424" y="432"/>
                  <a:pt x="4384" y="412"/>
                  <a:pt x="4384" y="384"/>
                </a:cubicBezTo>
                <a:cubicBezTo>
                  <a:pt x="4384" y="248"/>
                  <a:pt x="4384" y="248"/>
                  <a:pt x="4384" y="248"/>
                </a:cubicBezTo>
                <a:cubicBezTo>
                  <a:pt x="4384" y="226"/>
                  <a:pt x="4416" y="202"/>
                  <a:pt x="4454" y="202"/>
                </a:cubicBezTo>
                <a:cubicBezTo>
                  <a:pt x="4510" y="206"/>
                  <a:pt x="4546" y="248"/>
                  <a:pt x="4546" y="316"/>
                </a:cubicBezTo>
                <a:moveTo>
                  <a:pt x="4600" y="310"/>
                </a:moveTo>
                <a:cubicBezTo>
                  <a:pt x="4600" y="230"/>
                  <a:pt x="4548" y="170"/>
                  <a:pt x="4478" y="170"/>
                </a:cubicBezTo>
                <a:cubicBezTo>
                  <a:pt x="4438" y="170"/>
                  <a:pt x="4406" y="188"/>
                  <a:pt x="4384" y="214"/>
                </a:cubicBezTo>
                <a:cubicBezTo>
                  <a:pt x="4384" y="174"/>
                  <a:pt x="4384" y="174"/>
                  <a:pt x="4384" y="174"/>
                </a:cubicBezTo>
                <a:cubicBezTo>
                  <a:pt x="4284" y="174"/>
                  <a:pt x="4284" y="174"/>
                  <a:pt x="4284" y="174"/>
                </a:cubicBezTo>
                <a:cubicBezTo>
                  <a:pt x="4284" y="186"/>
                  <a:pt x="4284" y="186"/>
                  <a:pt x="4284" y="186"/>
                </a:cubicBezTo>
                <a:cubicBezTo>
                  <a:pt x="4326" y="188"/>
                  <a:pt x="4332" y="190"/>
                  <a:pt x="4332" y="280"/>
                </a:cubicBezTo>
                <a:cubicBezTo>
                  <a:pt x="4332" y="466"/>
                  <a:pt x="4332" y="466"/>
                  <a:pt x="4332" y="466"/>
                </a:cubicBezTo>
                <a:cubicBezTo>
                  <a:pt x="4332" y="564"/>
                  <a:pt x="4334" y="570"/>
                  <a:pt x="4286" y="574"/>
                </a:cubicBezTo>
                <a:cubicBezTo>
                  <a:pt x="4286" y="588"/>
                  <a:pt x="4286" y="588"/>
                  <a:pt x="4286" y="588"/>
                </a:cubicBezTo>
                <a:cubicBezTo>
                  <a:pt x="4432" y="588"/>
                  <a:pt x="4432" y="588"/>
                  <a:pt x="4432" y="588"/>
                </a:cubicBezTo>
                <a:cubicBezTo>
                  <a:pt x="4432" y="574"/>
                  <a:pt x="4432" y="574"/>
                  <a:pt x="4432" y="574"/>
                </a:cubicBezTo>
                <a:cubicBezTo>
                  <a:pt x="4380" y="572"/>
                  <a:pt x="4384" y="564"/>
                  <a:pt x="4384" y="462"/>
                </a:cubicBezTo>
                <a:cubicBezTo>
                  <a:pt x="4384" y="424"/>
                  <a:pt x="4384" y="424"/>
                  <a:pt x="4384" y="424"/>
                </a:cubicBezTo>
                <a:cubicBezTo>
                  <a:pt x="4404" y="444"/>
                  <a:pt x="4436" y="454"/>
                  <a:pt x="4466" y="454"/>
                </a:cubicBezTo>
                <a:cubicBezTo>
                  <a:pt x="4548" y="454"/>
                  <a:pt x="4600" y="392"/>
                  <a:pt x="4600" y="310"/>
                </a:cubicBezTo>
                <a:moveTo>
                  <a:pt x="4792" y="382"/>
                </a:moveTo>
                <a:cubicBezTo>
                  <a:pt x="4792" y="404"/>
                  <a:pt x="4762" y="424"/>
                  <a:pt x="4736" y="424"/>
                </a:cubicBezTo>
                <a:cubicBezTo>
                  <a:pt x="4712" y="424"/>
                  <a:pt x="4694" y="410"/>
                  <a:pt x="4694" y="378"/>
                </a:cubicBezTo>
                <a:cubicBezTo>
                  <a:pt x="4694" y="322"/>
                  <a:pt x="4752" y="328"/>
                  <a:pt x="4792" y="306"/>
                </a:cubicBezTo>
                <a:cubicBezTo>
                  <a:pt x="4792" y="382"/>
                  <a:pt x="4792" y="382"/>
                  <a:pt x="4792" y="382"/>
                </a:cubicBezTo>
                <a:close/>
                <a:moveTo>
                  <a:pt x="5240" y="434"/>
                </a:moveTo>
                <a:cubicBezTo>
                  <a:pt x="5192" y="432"/>
                  <a:pt x="5192" y="430"/>
                  <a:pt x="5192" y="340"/>
                </a:cubicBezTo>
                <a:cubicBezTo>
                  <a:pt x="5192" y="278"/>
                  <a:pt x="5192" y="278"/>
                  <a:pt x="5192" y="278"/>
                </a:cubicBezTo>
                <a:cubicBezTo>
                  <a:pt x="5192" y="196"/>
                  <a:pt x="5146" y="170"/>
                  <a:pt x="5104" y="170"/>
                </a:cubicBezTo>
                <a:cubicBezTo>
                  <a:pt x="5068" y="170"/>
                  <a:pt x="5032" y="186"/>
                  <a:pt x="5004" y="222"/>
                </a:cubicBezTo>
                <a:cubicBezTo>
                  <a:pt x="5004" y="174"/>
                  <a:pt x="5004" y="174"/>
                  <a:pt x="5004" y="174"/>
                </a:cubicBezTo>
                <a:cubicBezTo>
                  <a:pt x="4902" y="174"/>
                  <a:pt x="4902" y="174"/>
                  <a:pt x="4902" y="174"/>
                </a:cubicBezTo>
                <a:cubicBezTo>
                  <a:pt x="4902" y="186"/>
                  <a:pt x="4902" y="186"/>
                  <a:pt x="4902" y="186"/>
                </a:cubicBezTo>
                <a:cubicBezTo>
                  <a:pt x="4946" y="188"/>
                  <a:pt x="4952" y="190"/>
                  <a:pt x="4952" y="266"/>
                </a:cubicBezTo>
                <a:cubicBezTo>
                  <a:pt x="4952" y="334"/>
                  <a:pt x="4952" y="334"/>
                  <a:pt x="4952" y="334"/>
                </a:cubicBezTo>
                <a:cubicBezTo>
                  <a:pt x="4952" y="430"/>
                  <a:pt x="4952" y="432"/>
                  <a:pt x="4904" y="434"/>
                </a:cubicBezTo>
                <a:cubicBezTo>
                  <a:pt x="4892" y="434"/>
                  <a:pt x="4892" y="434"/>
                  <a:pt x="4892" y="434"/>
                </a:cubicBezTo>
                <a:cubicBezTo>
                  <a:pt x="4854" y="434"/>
                  <a:pt x="4850" y="422"/>
                  <a:pt x="4850" y="366"/>
                </a:cubicBezTo>
                <a:cubicBezTo>
                  <a:pt x="4850" y="274"/>
                  <a:pt x="4850" y="274"/>
                  <a:pt x="4850" y="274"/>
                </a:cubicBezTo>
                <a:cubicBezTo>
                  <a:pt x="4850" y="256"/>
                  <a:pt x="4848" y="240"/>
                  <a:pt x="4844" y="228"/>
                </a:cubicBezTo>
                <a:cubicBezTo>
                  <a:pt x="4830" y="186"/>
                  <a:pt x="4796" y="170"/>
                  <a:pt x="4748" y="170"/>
                </a:cubicBezTo>
                <a:cubicBezTo>
                  <a:pt x="4718" y="170"/>
                  <a:pt x="4674" y="180"/>
                  <a:pt x="4650" y="202"/>
                </a:cubicBezTo>
                <a:cubicBezTo>
                  <a:pt x="4652" y="214"/>
                  <a:pt x="4664" y="240"/>
                  <a:pt x="4670" y="248"/>
                </a:cubicBezTo>
                <a:cubicBezTo>
                  <a:pt x="4676" y="246"/>
                  <a:pt x="4676" y="246"/>
                  <a:pt x="4676" y="246"/>
                </a:cubicBezTo>
                <a:cubicBezTo>
                  <a:pt x="4688" y="216"/>
                  <a:pt x="4708" y="194"/>
                  <a:pt x="4742" y="194"/>
                </a:cubicBezTo>
                <a:cubicBezTo>
                  <a:pt x="4778" y="194"/>
                  <a:pt x="4794" y="220"/>
                  <a:pt x="4794" y="250"/>
                </a:cubicBezTo>
                <a:cubicBezTo>
                  <a:pt x="4794" y="282"/>
                  <a:pt x="4794" y="282"/>
                  <a:pt x="4794" y="282"/>
                </a:cubicBezTo>
                <a:cubicBezTo>
                  <a:pt x="4794" y="302"/>
                  <a:pt x="4702" y="306"/>
                  <a:pt x="4664" y="338"/>
                </a:cubicBezTo>
                <a:cubicBezTo>
                  <a:pt x="4652" y="350"/>
                  <a:pt x="4642" y="364"/>
                  <a:pt x="4642" y="384"/>
                </a:cubicBezTo>
                <a:cubicBezTo>
                  <a:pt x="4642" y="426"/>
                  <a:pt x="4672" y="456"/>
                  <a:pt x="4716" y="456"/>
                </a:cubicBezTo>
                <a:cubicBezTo>
                  <a:pt x="4744" y="456"/>
                  <a:pt x="4768" y="446"/>
                  <a:pt x="4794" y="418"/>
                </a:cubicBezTo>
                <a:cubicBezTo>
                  <a:pt x="4798" y="438"/>
                  <a:pt x="4814" y="448"/>
                  <a:pt x="4842" y="448"/>
                </a:cubicBezTo>
                <a:cubicBezTo>
                  <a:pt x="4906" y="448"/>
                  <a:pt x="4906" y="448"/>
                  <a:pt x="4906" y="448"/>
                </a:cubicBezTo>
                <a:cubicBezTo>
                  <a:pt x="4906" y="448"/>
                  <a:pt x="4906" y="448"/>
                  <a:pt x="4906" y="448"/>
                </a:cubicBezTo>
                <a:cubicBezTo>
                  <a:pt x="5048" y="448"/>
                  <a:pt x="5048" y="448"/>
                  <a:pt x="5048" y="448"/>
                </a:cubicBezTo>
                <a:cubicBezTo>
                  <a:pt x="5048" y="436"/>
                  <a:pt x="5048" y="436"/>
                  <a:pt x="5048" y="436"/>
                </a:cubicBezTo>
                <a:cubicBezTo>
                  <a:pt x="5006" y="432"/>
                  <a:pt x="5004" y="434"/>
                  <a:pt x="5004" y="338"/>
                </a:cubicBezTo>
                <a:cubicBezTo>
                  <a:pt x="5004" y="262"/>
                  <a:pt x="5004" y="262"/>
                  <a:pt x="5004" y="262"/>
                </a:cubicBezTo>
                <a:cubicBezTo>
                  <a:pt x="5004" y="236"/>
                  <a:pt x="5038" y="206"/>
                  <a:pt x="5080" y="206"/>
                </a:cubicBezTo>
                <a:cubicBezTo>
                  <a:pt x="5114" y="206"/>
                  <a:pt x="5140" y="220"/>
                  <a:pt x="5140" y="286"/>
                </a:cubicBezTo>
                <a:cubicBezTo>
                  <a:pt x="5140" y="340"/>
                  <a:pt x="5140" y="340"/>
                  <a:pt x="5140" y="340"/>
                </a:cubicBezTo>
                <a:cubicBezTo>
                  <a:pt x="5140" y="432"/>
                  <a:pt x="5136" y="432"/>
                  <a:pt x="5098" y="434"/>
                </a:cubicBezTo>
                <a:cubicBezTo>
                  <a:pt x="5098" y="446"/>
                  <a:pt x="5098" y="446"/>
                  <a:pt x="5098" y="446"/>
                </a:cubicBezTo>
                <a:cubicBezTo>
                  <a:pt x="5240" y="446"/>
                  <a:pt x="5240" y="446"/>
                  <a:pt x="5240" y="446"/>
                </a:cubicBezTo>
                <a:lnTo>
                  <a:pt x="5240" y="434"/>
                </a:lnTo>
                <a:close/>
                <a:moveTo>
                  <a:pt x="5516" y="192"/>
                </a:moveTo>
                <a:cubicBezTo>
                  <a:pt x="5516" y="180"/>
                  <a:pt x="5516" y="180"/>
                  <a:pt x="5516" y="180"/>
                </a:cubicBezTo>
                <a:cubicBezTo>
                  <a:pt x="5418" y="180"/>
                  <a:pt x="5418" y="180"/>
                  <a:pt x="5418" y="180"/>
                </a:cubicBezTo>
                <a:cubicBezTo>
                  <a:pt x="5418" y="192"/>
                  <a:pt x="5418" y="192"/>
                  <a:pt x="5418" y="192"/>
                </a:cubicBezTo>
                <a:cubicBezTo>
                  <a:pt x="5442" y="194"/>
                  <a:pt x="5454" y="206"/>
                  <a:pt x="5446" y="234"/>
                </a:cubicBezTo>
                <a:cubicBezTo>
                  <a:pt x="5394" y="390"/>
                  <a:pt x="5394" y="390"/>
                  <a:pt x="5394" y="390"/>
                </a:cubicBezTo>
                <a:cubicBezTo>
                  <a:pt x="5342" y="270"/>
                  <a:pt x="5342" y="270"/>
                  <a:pt x="5342" y="270"/>
                </a:cubicBezTo>
                <a:cubicBezTo>
                  <a:pt x="5328" y="238"/>
                  <a:pt x="5322" y="224"/>
                  <a:pt x="5322" y="212"/>
                </a:cubicBezTo>
                <a:cubicBezTo>
                  <a:pt x="5322" y="202"/>
                  <a:pt x="5328" y="196"/>
                  <a:pt x="5348" y="192"/>
                </a:cubicBezTo>
                <a:cubicBezTo>
                  <a:pt x="5348" y="180"/>
                  <a:pt x="5348" y="180"/>
                  <a:pt x="5348" y="180"/>
                </a:cubicBezTo>
                <a:cubicBezTo>
                  <a:pt x="5220" y="180"/>
                  <a:pt x="5220" y="180"/>
                  <a:pt x="5220" y="180"/>
                </a:cubicBezTo>
                <a:cubicBezTo>
                  <a:pt x="5220" y="192"/>
                  <a:pt x="5220" y="192"/>
                  <a:pt x="5220" y="192"/>
                </a:cubicBezTo>
                <a:cubicBezTo>
                  <a:pt x="5252" y="194"/>
                  <a:pt x="5254" y="198"/>
                  <a:pt x="5296" y="292"/>
                </a:cubicBezTo>
                <a:cubicBezTo>
                  <a:pt x="5368" y="450"/>
                  <a:pt x="5368" y="450"/>
                  <a:pt x="5368" y="450"/>
                </a:cubicBezTo>
                <a:cubicBezTo>
                  <a:pt x="5344" y="512"/>
                  <a:pt x="5306" y="546"/>
                  <a:pt x="5228" y="564"/>
                </a:cubicBezTo>
                <a:cubicBezTo>
                  <a:pt x="5232" y="576"/>
                  <a:pt x="5246" y="600"/>
                  <a:pt x="5254" y="606"/>
                </a:cubicBezTo>
                <a:cubicBezTo>
                  <a:pt x="5356" y="564"/>
                  <a:pt x="5376" y="498"/>
                  <a:pt x="5412" y="396"/>
                </a:cubicBezTo>
                <a:cubicBezTo>
                  <a:pt x="5466" y="242"/>
                  <a:pt x="5466" y="242"/>
                  <a:pt x="5466" y="242"/>
                </a:cubicBezTo>
                <a:cubicBezTo>
                  <a:pt x="5478" y="206"/>
                  <a:pt x="5498" y="192"/>
                  <a:pt x="5516" y="19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3297" tIns="46649" rIns="93297" bIns="4664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/>
            <a:endParaRPr lang="fr-FR" sz="1632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Disclaimer-English (United States)" hidden="1"/>
          <p:cNvSpPr>
            <a:spLocks noChangeArrowheads="1"/>
          </p:cNvSpPr>
          <p:nvPr/>
        </p:nvSpPr>
        <p:spPr bwMode="black">
          <a:xfrm>
            <a:off x="2314476" y="6415501"/>
            <a:ext cx="3616660" cy="37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 anchorCtr="0">
            <a:noAutofit/>
          </a:bodyPr>
          <a:lstStyle/>
          <a:p>
            <a:pPr defTabSz="821202"/>
            <a:r>
              <a:rPr lang="fr-FR" sz="816" dirty="0" err="1">
                <a:solidFill>
                  <a:srgbClr val="FFFFFF"/>
                </a:solidFill>
                <a:latin typeface="Arial"/>
              </a:rPr>
              <a:t>CONFIDENTIAL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AND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PROPRIETARY</a:t>
            </a:r>
            <a:endParaRPr lang="fr-FR" sz="816" dirty="0">
              <a:solidFill>
                <a:srgbClr val="FFFFFF"/>
              </a:solidFill>
              <a:latin typeface="Arial"/>
            </a:endParaRPr>
          </a:p>
          <a:p>
            <a:pPr defTabSz="821202"/>
            <a:r>
              <a:rPr lang="fr-FR" sz="816" dirty="0" err="1">
                <a:solidFill>
                  <a:srgbClr val="FFFFFF"/>
                </a:solidFill>
                <a:latin typeface="Arial"/>
              </a:rPr>
              <a:t>Any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use of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this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material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without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specific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permission of McKinsey &amp;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Company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is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strictly</a:t>
            </a:r>
            <a:r>
              <a:rPr lang="fr-FR" sz="816" dirty="0">
                <a:solidFill>
                  <a:srgbClr val="FFFFFF"/>
                </a:solidFill>
                <a:latin typeface="Arial"/>
              </a:rPr>
              <a:t> </a:t>
            </a:r>
            <a:r>
              <a:rPr lang="fr-FR" sz="816" dirty="0" err="1">
                <a:solidFill>
                  <a:srgbClr val="FFFFFF"/>
                </a:solidFill>
                <a:latin typeface="Arial"/>
              </a:rPr>
              <a:t>prohibited</a:t>
            </a:r>
            <a:endParaRPr lang="fr-FR" sz="816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51105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17">
          <p15:clr>
            <a:srgbClr val="FBAE40"/>
          </p15:clr>
        </p15:guide>
        <p15:guide id="2" pos="1416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">
                  <p:embed/>
                </p:oleObj>
              </mc:Choice>
              <mc:Fallback>
                <p:oleObj name="think-cell Slide" r:id="rId3" imgW="360" imgH="360" progId="">
                  <p:embed/>
                  <p:pic>
                    <p:nvPicPr>
                      <p:cNvPr id="0" name="Picture 7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2. Slide Title"/>
          <p:cNvSpPr>
            <a:spLocks noGrp="1"/>
          </p:cNvSpPr>
          <p:nvPr>
            <p:ph type="title"/>
          </p:nvPr>
        </p:nvSpPr>
        <p:spPr bwMode="auto">
          <a:xfrm>
            <a:off x="121489" y="234864"/>
            <a:ext cx="8794113" cy="314028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</a:p>
        </p:txBody>
      </p:sp>
      <p:sp>
        <p:nvSpPr>
          <p:cNvPr id="5" name="doc id" hidden="1"/>
          <p:cNvSpPr txBox="1">
            <a:spLocks noChangeArrowheads="1"/>
          </p:cNvSpPr>
          <p:nvPr/>
        </p:nvSpPr>
        <p:spPr bwMode="white">
          <a:xfrm>
            <a:off x="8269577" y="37255"/>
            <a:ext cx="647646" cy="118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fr-FR" sz="816" dirty="0">
              <a:solidFill>
                <a:srgbClr val="C5C5C5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24589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505">
          <p15:clr>
            <a:srgbClr val="F26B43"/>
          </p15:clr>
        </p15:guide>
        <p15:guide id="2" pos="74">
          <p15:clr>
            <a:srgbClr val="F26B43"/>
          </p15:clr>
        </p15:guide>
        <p15:guide id="3" orient="horz" pos="571">
          <p15:clr>
            <a:srgbClr val="F26B43"/>
          </p15:clr>
        </p15:guide>
        <p15:guide id="4" orient="horz" pos="3911">
          <p15:clr>
            <a:srgbClr val="F26B43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83AF3A15-1AB4-4C9C-B842-7B97EC84F7D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621" y="1621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">
                  <p:embed/>
                </p:oleObj>
              </mc:Choice>
              <mc:Fallback>
                <p:oleObj name="think-cell Slide" r:id="rId3" imgW="360" imgH="360" progId="">
                  <p:embed/>
                  <p:pic>
                    <p:nvPicPr>
                      <p:cNvPr id="0" name="Picture 7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1" y="1621"/>
                        <a:ext cx="1619" cy="16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489" y="193704"/>
            <a:ext cx="8794113" cy="3140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</a:p>
        </p:txBody>
      </p:sp>
      <p:sp>
        <p:nvSpPr>
          <p:cNvPr id="15" name="Slide Number"/>
          <p:cNvSpPr txBox="1">
            <a:spLocks/>
          </p:cNvSpPr>
          <p:nvPr/>
        </p:nvSpPr>
        <p:spPr>
          <a:xfrm>
            <a:off x="8739040" y="6639224"/>
            <a:ext cx="130852" cy="128097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eaLnBrk="1" hangingPunct="1"/>
            <a:fld id="{42C328C1-A84F-4A39-A664-DBA00541A8C6}" type="slidenum">
              <a:rPr lang="fr-FR" sz="816" smtClean="0">
                <a:solidFill>
                  <a:srgbClr val="FFFFFF"/>
                </a:solidFill>
              </a:rPr>
              <a:pPr eaLnBrk="1" hangingPunct="1"/>
              <a:t>‹N°›</a:t>
            </a:fld>
            <a:endParaRPr lang="fr-FR" sz="816" dirty="0">
              <a:solidFill>
                <a:srgbClr val="FFFFFF"/>
              </a:solidFill>
            </a:endParaRPr>
          </a:p>
        </p:txBody>
      </p:sp>
      <p:sp>
        <p:nvSpPr>
          <p:cNvPr id="5" name="doc id" hidden="1"/>
          <p:cNvSpPr txBox="1">
            <a:spLocks noChangeArrowheads="1"/>
          </p:cNvSpPr>
          <p:nvPr/>
        </p:nvSpPr>
        <p:spPr bwMode="white">
          <a:xfrm>
            <a:off x="8269577" y="37255"/>
            <a:ext cx="647646" cy="118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fr-FR" sz="816" dirty="0">
              <a:solidFill>
                <a:srgbClr val="C5C5C5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357866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78">
          <p15:clr>
            <a:srgbClr val="000000"/>
          </p15:clr>
        </p15:guide>
        <p15:guide id="2" orient="horz" pos="570">
          <p15:clr>
            <a:srgbClr val="000000"/>
          </p15:clr>
        </p15:guide>
        <p15:guide id="3" orient="horz" pos="3912">
          <p15:clr>
            <a:srgbClr val="000000"/>
          </p15:clr>
        </p15:guide>
        <p15:guide id="4" pos="72">
          <p15:clr>
            <a:srgbClr val="00000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7"/>
          <p:cNvCxnSpPr/>
          <p:nvPr/>
        </p:nvCxnSpPr>
        <p:spPr>
          <a:xfrm flipV="1">
            <a:off x="6289675" y="5264150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blipFill dpi="0" rotWithShape="1"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/>
          <a:lstStyle>
            <a:lvl1pPr algn="r">
              <a:defRPr sz="4400" spc="20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6F97A7A-BEE9-43A5-8055-7A9A03FD80AD}" type="datetimeFigureOut">
              <a:rPr lang="fr-FR">
                <a:solidFill>
                  <a:prstClr val="black">
                    <a:lumMod val="95000"/>
                    <a:lumOff val="5000"/>
                  </a:prstClr>
                </a:solidFill>
              </a:rPr>
              <a:pPr>
                <a:defRPr/>
              </a:pPr>
              <a:t>23/06/2025</a:t>
            </a:fld>
            <a:endParaRPr 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9DF80-F17D-436C-BCA8-6A1B8A09CD10}" type="slidenum">
              <a:rPr lang="fr-FR" altLang="fr-FR">
                <a:solidFill>
                  <a:prstClr val="black">
                    <a:lumMod val="95000"/>
                    <a:lumOff val="5000"/>
                  </a:prstClr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948972"/>
      </p:ext>
    </p:extLst>
  </p:cSld>
  <p:clrMapOvr>
    <a:masterClrMapping/>
  </p:clrMapOvr>
  <p:transition spd="med">
    <p:wip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644E6-FCC1-4191-8D0B-1744B2A71C9A}" type="datetimeFigureOut">
              <a:rPr lang="fr-FR">
                <a:solidFill>
                  <a:prstClr val="black">
                    <a:lumMod val="95000"/>
                    <a:lumOff val="5000"/>
                  </a:prstClr>
                </a:solidFill>
              </a:rPr>
              <a:pPr>
                <a:defRPr/>
              </a:pPr>
              <a:t>23/06/2025</a:t>
            </a:fld>
            <a:endParaRPr 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5C953-D333-45FF-A766-B4AD497D2F1C}" type="slidenum">
              <a:rPr lang="fr-FR" altLang="fr-FR">
                <a:solidFill>
                  <a:prstClr val="black">
                    <a:lumMod val="95000"/>
                    <a:lumOff val="5000"/>
                  </a:prstClr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381477"/>
      </p:ext>
    </p:extLst>
  </p:cSld>
  <p:clrMapOvr>
    <a:masterClrMapping/>
  </p:clrMapOvr>
  <p:transition spd="med">
    <p:wip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blipFill dpi="0" rotWithShape="1">
            <a:blip r:embed="rId2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5" name="Straight Connector 11"/>
          <p:cNvCxnSpPr/>
          <p:nvPr/>
        </p:nvCxnSpPr>
        <p:spPr>
          <a:xfrm flipV="1">
            <a:off x="6289675" y="5264150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/>
          <a:lstStyle>
            <a:lvl1pPr algn="r">
              <a:defRPr sz="4400" b="0" spc="20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A4239-335B-4104-A6B2-CE2AA5E68936}" type="datetimeFigureOut">
              <a:rPr lang="fr-FR">
                <a:solidFill>
                  <a:prstClr val="black">
                    <a:lumMod val="95000"/>
                    <a:lumOff val="5000"/>
                  </a:prstClr>
                </a:solidFill>
              </a:rPr>
              <a:pPr>
                <a:defRPr/>
              </a:pPr>
              <a:t>23/06/2025</a:t>
            </a:fld>
            <a:endParaRPr 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F59C7-2DAD-4B2B-8C3D-FB6D2EE5FD7B}" type="slidenum">
              <a:rPr lang="fr-FR" altLang="fr-FR">
                <a:solidFill>
                  <a:prstClr val="black">
                    <a:lumMod val="95000"/>
                    <a:lumOff val="5000"/>
                  </a:prstClr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921741"/>
      </p:ext>
    </p:extLst>
  </p:cSld>
  <p:clrMapOvr>
    <a:masterClrMapping/>
  </p:clrMapOvr>
  <p:transition spd="med">
    <p:wip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B5A18-DB3B-4903-ADA9-BB4D09C916B3}" type="datetimeFigureOut">
              <a:rPr lang="fr-FR">
                <a:solidFill>
                  <a:prstClr val="black">
                    <a:lumMod val="95000"/>
                    <a:lumOff val="5000"/>
                  </a:prstClr>
                </a:solidFill>
              </a:rPr>
              <a:pPr>
                <a:defRPr/>
              </a:pPr>
              <a:t>23/06/2025</a:t>
            </a:fld>
            <a:endParaRPr 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061CA-112F-45B5-99A9-461A0C173F74}" type="slidenum">
              <a:rPr lang="fr-FR" altLang="fr-FR">
                <a:solidFill>
                  <a:prstClr val="black">
                    <a:lumMod val="95000"/>
                    <a:lumOff val="5000"/>
                  </a:prstClr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525517"/>
      </p:ext>
    </p:extLst>
  </p:cSld>
  <p:clrMapOvr>
    <a:masterClrMapping/>
  </p:clrMapOvr>
  <p:transition spd="med">
    <p:wip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D2F46-9D30-4B35-9E49-BB0F7AC924AE}" type="datetimeFigureOut">
              <a:rPr lang="fr-FR">
                <a:solidFill>
                  <a:prstClr val="black">
                    <a:lumMod val="95000"/>
                    <a:lumOff val="5000"/>
                  </a:prstClr>
                </a:solidFill>
              </a:rPr>
              <a:pPr>
                <a:defRPr/>
              </a:pPr>
              <a:t>23/06/2025</a:t>
            </a:fld>
            <a:endParaRPr 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717A5-0317-4246-A717-9F447066DFD1}" type="slidenum">
              <a:rPr lang="fr-FR" altLang="fr-FR">
                <a:solidFill>
                  <a:prstClr val="black">
                    <a:lumMod val="95000"/>
                    <a:lumOff val="5000"/>
                  </a:prstClr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410361"/>
      </p:ext>
    </p:extLst>
  </p:cSld>
  <p:clrMapOvr>
    <a:masterClrMapping/>
  </p:clrMapOvr>
  <p:transition spd="med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8059D-C5E6-49F5-8569-8DDB315483BD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2C701-3E31-465D-B1DF-222DB47FBDF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80355915"/>
      </p:ext>
    </p:extLst>
  </p:cSld>
  <p:clrMapOvr>
    <a:masterClrMapping/>
  </p:clrMapOvr>
  <p:transition spd="med">
    <p:wip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9B48C-DE47-4C70-B089-D366D6721B00}" type="datetimeFigureOut">
              <a:rPr lang="fr-FR">
                <a:solidFill>
                  <a:prstClr val="black">
                    <a:lumMod val="95000"/>
                    <a:lumOff val="5000"/>
                  </a:prstClr>
                </a:solidFill>
              </a:rPr>
              <a:pPr>
                <a:defRPr/>
              </a:pPr>
              <a:t>23/06/2025</a:t>
            </a:fld>
            <a:endParaRPr 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ED6ED-80F2-4FA2-8AC9-077189D0B680}" type="slidenum">
              <a:rPr lang="fr-FR" altLang="fr-FR">
                <a:solidFill>
                  <a:prstClr val="black">
                    <a:lumMod val="95000"/>
                    <a:lumOff val="5000"/>
                  </a:prstClr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541479"/>
      </p:ext>
    </p:extLst>
  </p:cSld>
  <p:clrMapOvr>
    <a:masterClrMapping/>
  </p:clrMapOvr>
  <p:transition spd="med">
    <p:wip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0EE47-2E0B-47E5-84AD-C82DE247C410}" type="datetimeFigureOut">
              <a:rPr lang="fr-FR">
                <a:solidFill>
                  <a:prstClr val="black">
                    <a:lumMod val="95000"/>
                    <a:lumOff val="5000"/>
                  </a:prstClr>
                </a:solidFill>
              </a:rPr>
              <a:pPr>
                <a:defRPr/>
              </a:pPr>
              <a:t>23/06/2025</a:t>
            </a:fld>
            <a:endParaRPr 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E0355-8788-4B27-8400-935824478176}" type="slidenum">
              <a:rPr lang="fr-FR" altLang="fr-FR">
                <a:solidFill>
                  <a:prstClr val="black">
                    <a:lumMod val="95000"/>
                    <a:lumOff val="5000"/>
                  </a:prstClr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517797"/>
      </p:ext>
    </p:extLst>
  </p:cSld>
  <p:clrMapOvr>
    <a:masterClrMapping/>
  </p:clrMapOvr>
  <p:transition spd="med">
    <p:wip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62A65-A67C-4654-A163-10672C9968F0}" type="datetimeFigureOut">
              <a:rPr lang="fr-FR">
                <a:solidFill>
                  <a:prstClr val="black">
                    <a:lumMod val="95000"/>
                    <a:lumOff val="5000"/>
                  </a:prstClr>
                </a:solidFill>
              </a:rPr>
              <a:pPr>
                <a:defRPr/>
              </a:pPr>
              <a:t>23/06/2025</a:t>
            </a:fld>
            <a:endParaRPr 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DAAF5-8FA0-49CA-928F-B85D086F90B9}" type="slidenum">
              <a:rPr lang="fr-FR" altLang="fr-FR">
                <a:solidFill>
                  <a:prstClr val="black">
                    <a:lumMod val="95000"/>
                    <a:lumOff val="5000"/>
                  </a:prstClr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04844"/>
      </p:ext>
    </p:extLst>
  </p:cSld>
  <p:clrMapOvr>
    <a:masterClrMapping/>
  </p:clrMapOvr>
  <p:transition spd="med">
    <p:wip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7"/>
          <p:cNvCxnSpPr/>
          <p:nvPr/>
        </p:nvCxnSpPr>
        <p:spPr>
          <a:xfrm flipV="1">
            <a:off x="6289675" y="5264150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/>
          <a:lstStyle>
            <a:lvl1pPr algn="r">
              <a:defRPr sz="4400" spc="20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fr-FR" noProof="0"/>
              <a:t>Cliquez sur l'icône pour ajouter une image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0B404-918E-402B-9EFB-67971B14EC5F}" type="datetimeFigureOut">
              <a:rPr lang="fr-FR">
                <a:solidFill>
                  <a:prstClr val="black">
                    <a:lumMod val="95000"/>
                    <a:lumOff val="5000"/>
                  </a:prstClr>
                </a:solidFill>
              </a:rPr>
              <a:pPr>
                <a:defRPr/>
              </a:pPr>
              <a:t>23/06/2025</a:t>
            </a:fld>
            <a:endParaRPr 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2A0F6-06BA-46C6-935D-448416A06D69}" type="slidenum">
              <a:rPr lang="fr-FR" altLang="fr-FR">
                <a:solidFill>
                  <a:prstClr val="black">
                    <a:lumMod val="95000"/>
                    <a:lumOff val="5000"/>
                  </a:prstClr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070410"/>
      </p:ext>
    </p:extLst>
  </p:cSld>
  <p:clrMapOvr>
    <a:masterClrMapping/>
  </p:clrMapOvr>
  <p:transition spd="med">
    <p:wip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7B163-9B1F-49F6-B4AA-DD7A10479755}" type="datetimeFigureOut">
              <a:rPr lang="fr-FR">
                <a:solidFill>
                  <a:prstClr val="black">
                    <a:lumMod val="95000"/>
                    <a:lumOff val="5000"/>
                  </a:prstClr>
                </a:solidFill>
              </a:rPr>
              <a:pPr>
                <a:defRPr/>
              </a:pPr>
              <a:t>23/06/2025</a:t>
            </a:fld>
            <a:endParaRPr 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EB2F3-CB89-4B22-95A8-24321BA071FE}" type="slidenum">
              <a:rPr lang="fr-FR" altLang="fr-FR">
                <a:solidFill>
                  <a:prstClr val="black">
                    <a:lumMod val="95000"/>
                    <a:lumOff val="5000"/>
                  </a:prstClr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136570"/>
      </p:ext>
    </p:extLst>
  </p:cSld>
  <p:clrMapOvr>
    <a:masterClrMapping/>
  </p:clrMapOvr>
  <p:transition spd="med">
    <p:wip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 rot="5400000" flipV="1">
            <a:off x="7543800" y="173038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0D096-0EB4-4453-A0A8-848E60D2D2EB}" type="datetimeFigureOut">
              <a:rPr lang="fr-FR">
                <a:solidFill>
                  <a:prstClr val="black">
                    <a:lumMod val="95000"/>
                    <a:lumOff val="5000"/>
                  </a:prstClr>
                </a:solidFill>
              </a:rPr>
              <a:pPr>
                <a:defRPr/>
              </a:pPr>
              <a:t>23/06/2025</a:t>
            </a:fld>
            <a:endParaRPr 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83496-DD91-4029-B7A4-57C901825569}" type="slidenum">
              <a:rPr lang="fr-FR" altLang="fr-FR">
                <a:solidFill>
                  <a:prstClr val="black">
                    <a:lumMod val="95000"/>
                    <a:lumOff val="5000"/>
                  </a:prstClr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903102"/>
      </p:ext>
    </p:extLst>
  </p:cSld>
  <p:clrMapOvr>
    <a:masterClrMapping/>
  </p:clrMapOvr>
  <p:transition spd="med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E3E6E-3506-46BF-8793-C69C6813FD5B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07C6E-D3BC-4CBA-97D4-D75E41AF36B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91881123"/>
      </p:ext>
    </p:extLst>
  </p:cSld>
  <p:clrMapOvr>
    <a:masterClrMapping/>
  </p:clrMapOvr>
  <p:transition spd="med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1CCD0-2689-45D0-A532-21308E0CF86A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63E7C-18DC-4105-A296-F054E5A4666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814686609"/>
      </p:ext>
    </p:extLst>
  </p:cSld>
  <p:clrMapOvr>
    <a:masterClrMapping/>
  </p:clrMapOvr>
  <p:transition spd="med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flipV="1">
            <a:off x="6289675" y="5264150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/>
          <a:lstStyle>
            <a:lvl1pPr algn="r">
              <a:defRPr sz="4400" spc="20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fr-FR" noProof="0"/>
              <a:t>Cliquez sur l'icône pour ajouter une image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D200E-DAB3-486A-ADA8-03323CE2ABFF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A464E-C45F-478D-814E-37936BE03E2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13225446"/>
      </p:ext>
    </p:extLst>
  </p:cSld>
  <p:clrMapOvr>
    <a:masterClrMapping/>
  </p:clrMapOvr>
  <p:transition spd="med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tags" Target="../tags/tag160.xml"/><Relationship Id="rId13" Type="http://schemas.openxmlformats.org/officeDocument/2006/relationships/tags" Target="../tags/tag165.xml"/><Relationship Id="rId18" Type="http://schemas.openxmlformats.org/officeDocument/2006/relationships/tags" Target="../tags/tag170.xml"/><Relationship Id="rId3" Type="http://schemas.openxmlformats.org/officeDocument/2006/relationships/slideLayout" Target="../slideLayouts/slideLayout54.xml"/><Relationship Id="rId21" Type="http://schemas.openxmlformats.org/officeDocument/2006/relationships/tags" Target="../tags/tag173.xml"/><Relationship Id="rId7" Type="http://schemas.openxmlformats.org/officeDocument/2006/relationships/tags" Target="../tags/tag159.xml"/><Relationship Id="rId12" Type="http://schemas.openxmlformats.org/officeDocument/2006/relationships/tags" Target="../tags/tag164.xml"/><Relationship Id="rId17" Type="http://schemas.openxmlformats.org/officeDocument/2006/relationships/tags" Target="../tags/tag169.xml"/><Relationship Id="rId2" Type="http://schemas.openxmlformats.org/officeDocument/2006/relationships/slideLayout" Target="../slideLayouts/slideLayout53.xml"/><Relationship Id="rId16" Type="http://schemas.openxmlformats.org/officeDocument/2006/relationships/tags" Target="../tags/tag168.xml"/><Relationship Id="rId20" Type="http://schemas.openxmlformats.org/officeDocument/2006/relationships/tags" Target="../tags/tag172.xml"/><Relationship Id="rId1" Type="http://schemas.openxmlformats.org/officeDocument/2006/relationships/slideLayout" Target="../slideLayouts/slideLayout52.xml"/><Relationship Id="rId6" Type="http://schemas.openxmlformats.org/officeDocument/2006/relationships/tags" Target="../tags/tag158.xml"/><Relationship Id="rId11" Type="http://schemas.openxmlformats.org/officeDocument/2006/relationships/tags" Target="../tags/tag163.xml"/><Relationship Id="rId5" Type="http://schemas.openxmlformats.org/officeDocument/2006/relationships/tags" Target="../tags/tag157.xml"/><Relationship Id="rId15" Type="http://schemas.openxmlformats.org/officeDocument/2006/relationships/tags" Target="../tags/tag167.xml"/><Relationship Id="rId23" Type="http://schemas.openxmlformats.org/officeDocument/2006/relationships/image" Target="../media/image3.emf"/><Relationship Id="rId10" Type="http://schemas.openxmlformats.org/officeDocument/2006/relationships/tags" Target="../tags/tag162.xml"/><Relationship Id="rId19" Type="http://schemas.openxmlformats.org/officeDocument/2006/relationships/tags" Target="../tags/tag171.xml"/><Relationship Id="rId4" Type="http://schemas.openxmlformats.org/officeDocument/2006/relationships/theme" Target="../theme/theme10.xml"/><Relationship Id="rId9" Type="http://schemas.openxmlformats.org/officeDocument/2006/relationships/tags" Target="../tags/tag161.xml"/><Relationship Id="rId14" Type="http://schemas.openxmlformats.org/officeDocument/2006/relationships/tags" Target="../tags/tag166.xml"/><Relationship Id="rId22" Type="http://schemas.openxmlformats.org/officeDocument/2006/relationships/oleObject" Target="../embeddings/oleObject25.bin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13" Type="http://schemas.openxmlformats.org/officeDocument/2006/relationships/tags" Target="../tags/tag9.xml"/><Relationship Id="rId18" Type="http://schemas.openxmlformats.org/officeDocument/2006/relationships/tags" Target="../tags/tag14.xml"/><Relationship Id="rId26" Type="http://schemas.openxmlformats.org/officeDocument/2006/relationships/tags" Target="../tags/tag22.xml"/><Relationship Id="rId3" Type="http://schemas.openxmlformats.org/officeDocument/2006/relationships/slideLayout" Target="../slideLayouts/slideLayout36.xml"/><Relationship Id="rId21" Type="http://schemas.openxmlformats.org/officeDocument/2006/relationships/tags" Target="../tags/tag17.xml"/><Relationship Id="rId34" Type="http://schemas.openxmlformats.org/officeDocument/2006/relationships/oleObject" Target="../embeddings/oleObject1.bin"/><Relationship Id="rId7" Type="http://schemas.openxmlformats.org/officeDocument/2006/relationships/tags" Target="../tags/tag3.xml"/><Relationship Id="rId12" Type="http://schemas.openxmlformats.org/officeDocument/2006/relationships/tags" Target="../tags/tag8.xml"/><Relationship Id="rId17" Type="http://schemas.openxmlformats.org/officeDocument/2006/relationships/tags" Target="../tags/tag13.xml"/><Relationship Id="rId25" Type="http://schemas.openxmlformats.org/officeDocument/2006/relationships/tags" Target="../tags/tag21.xml"/><Relationship Id="rId33" Type="http://schemas.openxmlformats.org/officeDocument/2006/relationships/tags" Target="../tags/tag29.xml"/><Relationship Id="rId2" Type="http://schemas.openxmlformats.org/officeDocument/2006/relationships/slideLayout" Target="../slideLayouts/slideLayout35.xml"/><Relationship Id="rId16" Type="http://schemas.openxmlformats.org/officeDocument/2006/relationships/tags" Target="../tags/tag12.xml"/><Relationship Id="rId20" Type="http://schemas.openxmlformats.org/officeDocument/2006/relationships/tags" Target="../tags/tag16.xml"/><Relationship Id="rId29" Type="http://schemas.openxmlformats.org/officeDocument/2006/relationships/tags" Target="../tags/tag25.xml"/><Relationship Id="rId1" Type="http://schemas.openxmlformats.org/officeDocument/2006/relationships/slideLayout" Target="../slideLayouts/slideLayout34.xml"/><Relationship Id="rId6" Type="http://schemas.openxmlformats.org/officeDocument/2006/relationships/tags" Target="../tags/tag2.xml"/><Relationship Id="rId11" Type="http://schemas.openxmlformats.org/officeDocument/2006/relationships/tags" Target="../tags/tag7.xml"/><Relationship Id="rId24" Type="http://schemas.openxmlformats.org/officeDocument/2006/relationships/tags" Target="../tags/tag20.xml"/><Relationship Id="rId32" Type="http://schemas.openxmlformats.org/officeDocument/2006/relationships/tags" Target="../tags/tag28.xml"/><Relationship Id="rId5" Type="http://schemas.openxmlformats.org/officeDocument/2006/relationships/tags" Target="../tags/tag1.xml"/><Relationship Id="rId15" Type="http://schemas.openxmlformats.org/officeDocument/2006/relationships/tags" Target="../tags/tag11.xml"/><Relationship Id="rId23" Type="http://schemas.openxmlformats.org/officeDocument/2006/relationships/tags" Target="../tags/tag19.xml"/><Relationship Id="rId28" Type="http://schemas.openxmlformats.org/officeDocument/2006/relationships/tags" Target="../tags/tag24.xml"/><Relationship Id="rId10" Type="http://schemas.openxmlformats.org/officeDocument/2006/relationships/tags" Target="../tags/tag6.xml"/><Relationship Id="rId19" Type="http://schemas.openxmlformats.org/officeDocument/2006/relationships/tags" Target="../tags/tag15.xml"/><Relationship Id="rId31" Type="http://schemas.openxmlformats.org/officeDocument/2006/relationships/tags" Target="../tags/tag27.xml"/><Relationship Id="rId4" Type="http://schemas.openxmlformats.org/officeDocument/2006/relationships/theme" Target="../theme/theme4.xml"/><Relationship Id="rId9" Type="http://schemas.openxmlformats.org/officeDocument/2006/relationships/tags" Target="../tags/tag5.xml"/><Relationship Id="rId14" Type="http://schemas.openxmlformats.org/officeDocument/2006/relationships/tags" Target="../tags/tag10.xml"/><Relationship Id="rId22" Type="http://schemas.openxmlformats.org/officeDocument/2006/relationships/tags" Target="../tags/tag18.xml"/><Relationship Id="rId27" Type="http://schemas.openxmlformats.org/officeDocument/2006/relationships/tags" Target="../tags/tag23.xml"/><Relationship Id="rId30" Type="http://schemas.openxmlformats.org/officeDocument/2006/relationships/tags" Target="../tags/tag26.xml"/><Relationship Id="rId35" Type="http://schemas.openxmlformats.org/officeDocument/2006/relationships/image" Target="../media/image3.emf"/><Relationship Id="rId8" Type="http://schemas.openxmlformats.org/officeDocument/2006/relationships/tags" Target="../tags/tag4.xml"/></Relationships>
</file>

<file path=ppt/slideMasters/_rels/slideMaster5.xml.rels><?xml version="1.0" encoding="UTF-8" standalone="yes"?>
<Relationships xmlns="http://schemas.openxmlformats.org/package/2006/relationships"><Relationship Id="rId13" Type="http://schemas.openxmlformats.org/officeDocument/2006/relationships/tags" Target="../tags/tag41.xml"/><Relationship Id="rId18" Type="http://schemas.openxmlformats.org/officeDocument/2006/relationships/tags" Target="../tags/tag46.xml"/><Relationship Id="rId26" Type="http://schemas.openxmlformats.org/officeDocument/2006/relationships/tags" Target="../tags/tag54.xml"/><Relationship Id="rId3" Type="http://schemas.openxmlformats.org/officeDocument/2006/relationships/slideLayout" Target="../slideLayouts/slideLayout39.xml"/><Relationship Id="rId21" Type="http://schemas.openxmlformats.org/officeDocument/2006/relationships/tags" Target="../tags/tag49.xml"/><Relationship Id="rId34" Type="http://schemas.openxmlformats.org/officeDocument/2006/relationships/oleObject" Target="../embeddings/oleObject5.bin"/><Relationship Id="rId7" Type="http://schemas.openxmlformats.org/officeDocument/2006/relationships/tags" Target="../tags/tag35.xml"/><Relationship Id="rId12" Type="http://schemas.openxmlformats.org/officeDocument/2006/relationships/tags" Target="../tags/tag40.xml"/><Relationship Id="rId17" Type="http://schemas.openxmlformats.org/officeDocument/2006/relationships/tags" Target="../tags/tag45.xml"/><Relationship Id="rId25" Type="http://schemas.openxmlformats.org/officeDocument/2006/relationships/tags" Target="../tags/tag53.xml"/><Relationship Id="rId33" Type="http://schemas.openxmlformats.org/officeDocument/2006/relationships/tags" Target="../tags/tag61.xml"/><Relationship Id="rId2" Type="http://schemas.openxmlformats.org/officeDocument/2006/relationships/slideLayout" Target="../slideLayouts/slideLayout38.xml"/><Relationship Id="rId16" Type="http://schemas.openxmlformats.org/officeDocument/2006/relationships/tags" Target="../tags/tag44.xml"/><Relationship Id="rId20" Type="http://schemas.openxmlformats.org/officeDocument/2006/relationships/tags" Target="../tags/tag48.xml"/><Relationship Id="rId29" Type="http://schemas.openxmlformats.org/officeDocument/2006/relationships/tags" Target="../tags/tag57.xml"/><Relationship Id="rId1" Type="http://schemas.openxmlformats.org/officeDocument/2006/relationships/slideLayout" Target="../slideLayouts/slideLayout37.xml"/><Relationship Id="rId6" Type="http://schemas.openxmlformats.org/officeDocument/2006/relationships/tags" Target="../tags/tag34.xml"/><Relationship Id="rId11" Type="http://schemas.openxmlformats.org/officeDocument/2006/relationships/tags" Target="../tags/tag39.xml"/><Relationship Id="rId24" Type="http://schemas.openxmlformats.org/officeDocument/2006/relationships/tags" Target="../tags/tag52.xml"/><Relationship Id="rId32" Type="http://schemas.openxmlformats.org/officeDocument/2006/relationships/tags" Target="../tags/tag60.xml"/><Relationship Id="rId5" Type="http://schemas.openxmlformats.org/officeDocument/2006/relationships/tags" Target="../tags/tag33.xml"/><Relationship Id="rId15" Type="http://schemas.openxmlformats.org/officeDocument/2006/relationships/tags" Target="../tags/tag43.xml"/><Relationship Id="rId23" Type="http://schemas.openxmlformats.org/officeDocument/2006/relationships/tags" Target="../tags/tag51.xml"/><Relationship Id="rId28" Type="http://schemas.openxmlformats.org/officeDocument/2006/relationships/tags" Target="../tags/tag56.xml"/><Relationship Id="rId10" Type="http://schemas.openxmlformats.org/officeDocument/2006/relationships/tags" Target="../tags/tag38.xml"/><Relationship Id="rId19" Type="http://schemas.openxmlformats.org/officeDocument/2006/relationships/tags" Target="../tags/tag47.xml"/><Relationship Id="rId31" Type="http://schemas.openxmlformats.org/officeDocument/2006/relationships/tags" Target="../tags/tag59.xml"/><Relationship Id="rId4" Type="http://schemas.openxmlformats.org/officeDocument/2006/relationships/theme" Target="../theme/theme5.xml"/><Relationship Id="rId9" Type="http://schemas.openxmlformats.org/officeDocument/2006/relationships/tags" Target="../tags/tag37.xml"/><Relationship Id="rId14" Type="http://schemas.openxmlformats.org/officeDocument/2006/relationships/tags" Target="../tags/tag42.xml"/><Relationship Id="rId22" Type="http://schemas.openxmlformats.org/officeDocument/2006/relationships/tags" Target="../tags/tag50.xml"/><Relationship Id="rId27" Type="http://schemas.openxmlformats.org/officeDocument/2006/relationships/tags" Target="../tags/tag55.xml"/><Relationship Id="rId30" Type="http://schemas.openxmlformats.org/officeDocument/2006/relationships/tags" Target="../tags/tag58.xml"/><Relationship Id="rId35" Type="http://schemas.openxmlformats.org/officeDocument/2006/relationships/image" Target="../media/image3.emf"/><Relationship Id="rId8" Type="http://schemas.openxmlformats.org/officeDocument/2006/relationships/tags" Target="../tags/tag3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ags" Target="../tags/tag68.xml"/><Relationship Id="rId13" Type="http://schemas.openxmlformats.org/officeDocument/2006/relationships/tags" Target="../tags/tag73.xml"/><Relationship Id="rId18" Type="http://schemas.openxmlformats.org/officeDocument/2006/relationships/tags" Target="../tags/tag78.xml"/><Relationship Id="rId3" Type="http://schemas.openxmlformats.org/officeDocument/2006/relationships/slideLayout" Target="../slideLayouts/slideLayout42.xml"/><Relationship Id="rId21" Type="http://schemas.openxmlformats.org/officeDocument/2006/relationships/tags" Target="../tags/tag81.xml"/><Relationship Id="rId7" Type="http://schemas.openxmlformats.org/officeDocument/2006/relationships/tags" Target="../tags/tag67.xml"/><Relationship Id="rId12" Type="http://schemas.openxmlformats.org/officeDocument/2006/relationships/tags" Target="../tags/tag72.xml"/><Relationship Id="rId17" Type="http://schemas.openxmlformats.org/officeDocument/2006/relationships/tags" Target="../tags/tag77.xml"/><Relationship Id="rId2" Type="http://schemas.openxmlformats.org/officeDocument/2006/relationships/slideLayout" Target="../slideLayouts/slideLayout41.xml"/><Relationship Id="rId16" Type="http://schemas.openxmlformats.org/officeDocument/2006/relationships/tags" Target="../tags/tag76.xml"/><Relationship Id="rId20" Type="http://schemas.openxmlformats.org/officeDocument/2006/relationships/tags" Target="../tags/tag80.xml"/><Relationship Id="rId1" Type="http://schemas.openxmlformats.org/officeDocument/2006/relationships/slideLayout" Target="../slideLayouts/slideLayout40.xml"/><Relationship Id="rId6" Type="http://schemas.openxmlformats.org/officeDocument/2006/relationships/tags" Target="../tags/tag66.xml"/><Relationship Id="rId11" Type="http://schemas.openxmlformats.org/officeDocument/2006/relationships/tags" Target="../tags/tag71.xml"/><Relationship Id="rId5" Type="http://schemas.openxmlformats.org/officeDocument/2006/relationships/tags" Target="../tags/tag65.xml"/><Relationship Id="rId15" Type="http://schemas.openxmlformats.org/officeDocument/2006/relationships/tags" Target="../tags/tag75.xml"/><Relationship Id="rId23" Type="http://schemas.openxmlformats.org/officeDocument/2006/relationships/image" Target="../media/image3.emf"/><Relationship Id="rId10" Type="http://schemas.openxmlformats.org/officeDocument/2006/relationships/tags" Target="../tags/tag70.xml"/><Relationship Id="rId19" Type="http://schemas.openxmlformats.org/officeDocument/2006/relationships/tags" Target="../tags/tag79.xml"/><Relationship Id="rId4" Type="http://schemas.openxmlformats.org/officeDocument/2006/relationships/theme" Target="../theme/theme6.xml"/><Relationship Id="rId9" Type="http://schemas.openxmlformats.org/officeDocument/2006/relationships/tags" Target="../tags/tag69.xml"/><Relationship Id="rId14" Type="http://schemas.openxmlformats.org/officeDocument/2006/relationships/tags" Target="../tags/tag74.xml"/><Relationship Id="rId22" Type="http://schemas.openxmlformats.org/officeDocument/2006/relationships/oleObject" Target="../embeddings/oleObject9.bin"/></Relationships>
</file>

<file path=ppt/slideMasters/_rels/slideMaster7.xml.rels><?xml version="1.0" encoding="UTF-8" standalone="yes"?>
<Relationships xmlns="http://schemas.openxmlformats.org/package/2006/relationships"><Relationship Id="rId13" Type="http://schemas.openxmlformats.org/officeDocument/2006/relationships/tags" Target="../tags/tag93.xml"/><Relationship Id="rId18" Type="http://schemas.openxmlformats.org/officeDocument/2006/relationships/tags" Target="../tags/tag98.xml"/><Relationship Id="rId26" Type="http://schemas.openxmlformats.org/officeDocument/2006/relationships/tags" Target="../tags/tag106.xml"/><Relationship Id="rId3" Type="http://schemas.openxmlformats.org/officeDocument/2006/relationships/slideLayout" Target="../slideLayouts/slideLayout45.xml"/><Relationship Id="rId21" Type="http://schemas.openxmlformats.org/officeDocument/2006/relationships/tags" Target="../tags/tag101.xml"/><Relationship Id="rId34" Type="http://schemas.openxmlformats.org/officeDocument/2006/relationships/oleObject" Target="../embeddings/oleObject13.bin"/><Relationship Id="rId7" Type="http://schemas.openxmlformats.org/officeDocument/2006/relationships/tags" Target="../tags/tag87.xml"/><Relationship Id="rId12" Type="http://schemas.openxmlformats.org/officeDocument/2006/relationships/tags" Target="../tags/tag92.xml"/><Relationship Id="rId17" Type="http://schemas.openxmlformats.org/officeDocument/2006/relationships/tags" Target="../tags/tag97.xml"/><Relationship Id="rId25" Type="http://schemas.openxmlformats.org/officeDocument/2006/relationships/tags" Target="../tags/tag105.xml"/><Relationship Id="rId33" Type="http://schemas.openxmlformats.org/officeDocument/2006/relationships/tags" Target="../tags/tag113.xml"/><Relationship Id="rId2" Type="http://schemas.openxmlformats.org/officeDocument/2006/relationships/slideLayout" Target="../slideLayouts/slideLayout44.xml"/><Relationship Id="rId16" Type="http://schemas.openxmlformats.org/officeDocument/2006/relationships/tags" Target="../tags/tag96.xml"/><Relationship Id="rId20" Type="http://schemas.openxmlformats.org/officeDocument/2006/relationships/tags" Target="../tags/tag100.xml"/><Relationship Id="rId29" Type="http://schemas.openxmlformats.org/officeDocument/2006/relationships/tags" Target="../tags/tag109.xml"/><Relationship Id="rId1" Type="http://schemas.openxmlformats.org/officeDocument/2006/relationships/slideLayout" Target="../slideLayouts/slideLayout43.xml"/><Relationship Id="rId6" Type="http://schemas.openxmlformats.org/officeDocument/2006/relationships/tags" Target="../tags/tag86.xml"/><Relationship Id="rId11" Type="http://schemas.openxmlformats.org/officeDocument/2006/relationships/tags" Target="../tags/tag91.xml"/><Relationship Id="rId24" Type="http://schemas.openxmlformats.org/officeDocument/2006/relationships/tags" Target="../tags/tag104.xml"/><Relationship Id="rId32" Type="http://schemas.openxmlformats.org/officeDocument/2006/relationships/tags" Target="../tags/tag112.xml"/><Relationship Id="rId5" Type="http://schemas.openxmlformats.org/officeDocument/2006/relationships/tags" Target="../tags/tag85.xml"/><Relationship Id="rId15" Type="http://schemas.openxmlformats.org/officeDocument/2006/relationships/tags" Target="../tags/tag95.xml"/><Relationship Id="rId23" Type="http://schemas.openxmlformats.org/officeDocument/2006/relationships/tags" Target="../tags/tag103.xml"/><Relationship Id="rId28" Type="http://schemas.openxmlformats.org/officeDocument/2006/relationships/tags" Target="../tags/tag108.xml"/><Relationship Id="rId10" Type="http://schemas.openxmlformats.org/officeDocument/2006/relationships/tags" Target="../tags/tag90.xml"/><Relationship Id="rId19" Type="http://schemas.openxmlformats.org/officeDocument/2006/relationships/tags" Target="../tags/tag99.xml"/><Relationship Id="rId31" Type="http://schemas.openxmlformats.org/officeDocument/2006/relationships/tags" Target="../tags/tag111.xml"/><Relationship Id="rId4" Type="http://schemas.openxmlformats.org/officeDocument/2006/relationships/theme" Target="../theme/theme7.xml"/><Relationship Id="rId9" Type="http://schemas.openxmlformats.org/officeDocument/2006/relationships/tags" Target="../tags/tag89.xml"/><Relationship Id="rId14" Type="http://schemas.openxmlformats.org/officeDocument/2006/relationships/tags" Target="../tags/tag94.xml"/><Relationship Id="rId22" Type="http://schemas.openxmlformats.org/officeDocument/2006/relationships/tags" Target="../tags/tag102.xml"/><Relationship Id="rId27" Type="http://schemas.openxmlformats.org/officeDocument/2006/relationships/tags" Target="../tags/tag107.xml"/><Relationship Id="rId30" Type="http://schemas.openxmlformats.org/officeDocument/2006/relationships/tags" Target="../tags/tag110.xml"/><Relationship Id="rId35" Type="http://schemas.openxmlformats.org/officeDocument/2006/relationships/image" Target="../media/image3.emf"/><Relationship Id="rId8" Type="http://schemas.openxmlformats.org/officeDocument/2006/relationships/tags" Target="../tags/tag8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ags" Target="../tags/tag120.xml"/><Relationship Id="rId13" Type="http://schemas.openxmlformats.org/officeDocument/2006/relationships/tags" Target="../tags/tag125.xml"/><Relationship Id="rId18" Type="http://schemas.openxmlformats.org/officeDocument/2006/relationships/tags" Target="../tags/tag130.xml"/><Relationship Id="rId3" Type="http://schemas.openxmlformats.org/officeDocument/2006/relationships/slideLayout" Target="../slideLayouts/slideLayout48.xml"/><Relationship Id="rId21" Type="http://schemas.openxmlformats.org/officeDocument/2006/relationships/tags" Target="../tags/tag133.xml"/><Relationship Id="rId7" Type="http://schemas.openxmlformats.org/officeDocument/2006/relationships/tags" Target="../tags/tag119.xml"/><Relationship Id="rId12" Type="http://schemas.openxmlformats.org/officeDocument/2006/relationships/tags" Target="../tags/tag124.xml"/><Relationship Id="rId17" Type="http://schemas.openxmlformats.org/officeDocument/2006/relationships/tags" Target="../tags/tag129.xml"/><Relationship Id="rId2" Type="http://schemas.openxmlformats.org/officeDocument/2006/relationships/slideLayout" Target="../slideLayouts/slideLayout47.xml"/><Relationship Id="rId16" Type="http://schemas.openxmlformats.org/officeDocument/2006/relationships/tags" Target="../tags/tag128.xml"/><Relationship Id="rId20" Type="http://schemas.openxmlformats.org/officeDocument/2006/relationships/tags" Target="../tags/tag132.xml"/><Relationship Id="rId1" Type="http://schemas.openxmlformats.org/officeDocument/2006/relationships/slideLayout" Target="../slideLayouts/slideLayout46.xml"/><Relationship Id="rId6" Type="http://schemas.openxmlformats.org/officeDocument/2006/relationships/tags" Target="../tags/tag118.xml"/><Relationship Id="rId11" Type="http://schemas.openxmlformats.org/officeDocument/2006/relationships/tags" Target="../tags/tag123.xml"/><Relationship Id="rId5" Type="http://schemas.openxmlformats.org/officeDocument/2006/relationships/tags" Target="../tags/tag117.xml"/><Relationship Id="rId15" Type="http://schemas.openxmlformats.org/officeDocument/2006/relationships/tags" Target="../tags/tag127.xml"/><Relationship Id="rId23" Type="http://schemas.openxmlformats.org/officeDocument/2006/relationships/image" Target="../media/image3.emf"/><Relationship Id="rId10" Type="http://schemas.openxmlformats.org/officeDocument/2006/relationships/tags" Target="../tags/tag122.xml"/><Relationship Id="rId19" Type="http://schemas.openxmlformats.org/officeDocument/2006/relationships/tags" Target="../tags/tag131.xml"/><Relationship Id="rId4" Type="http://schemas.openxmlformats.org/officeDocument/2006/relationships/theme" Target="../theme/theme8.xml"/><Relationship Id="rId9" Type="http://schemas.openxmlformats.org/officeDocument/2006/relationships/tags" Target="../tags/tag121.xml"/><Relationship Id="rId14" Type="http://schemas.openxmlformats.org/officeDocument/2006/relationships/tags" Target="../tags/tag126.xml"/><Relationship Id="rId22" Type="http://schemas.openxmlformats.org/officeDocument/2006/relationships/oleObject" Target="../embeddings/oleObject17.bin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tags" Target="../tags/tag140.xml"/><Relationship Id="rId13" Type="http://schemas.openxmlformats.org/officeDocument/2006/relationships/tags" Target="../tags/tag145.xml"/><Relationship Id="rId18" Type="http://schemas.openxmlformats.org/officeDocument/2006/relationships/tags" Target="../tags/tag150.xml"/><Relationship Id="rId3" Type="http://schemas.openxmlformats.org/officeDocument/2006/relationships/slideLayout" Target="../slideLayouts/slideLayout51.xml"/><Relationship Id="rId21" Type="http://schemas.openxmlformats.org/officeDocument/2006/relationships/tags" Target="../tags/tag153.xml"/><Relationship Id="rId7" Type="http://schemas.openxmlformats.org/officeDocument/2006/relationships/tags" Target="../tags/tag139.xml"/><Relationship Id="rId12" Type="http://schemas.openxmlformats.org/officeDocument/2006/relationships/tags" Target="../tags/tag144.xml"/><Relationship Id="rId17" Type="http://schemas.openxmlformats.org/officeDocument/2006/relationships/tags" Target="../tags/tag149.xml"/><Relationship Id="rId2" Type="http://schemas.openxmlformats.org/officeDocument/2006/relationships/slideLayout" Target="../slideLayouts/slideLayout50.xml"/><Relationship Id="rId16" Type="http://schemas.openxmlformats.org/officeDocument/2006/relationships/tags" Target="../tags/tag148.xml"/><Relationship Id="rId20" Type="http://schemas.openxmlformats.org/officeDocument/2006/relationships/tags" Target="../tags/tag152.xml"/><Relationship Id="rId1" Type="http://schemas.openxmlformats.org/officeDocument/2006/relationships/slideLayout" Target="../slideLayouts/slideLayout49.xml"/><Relationship Id="rId6" Type="http://schemas.openxmlformats.org/officeDocument/2006/relationships/tags" Target="../tags/tag138.xml"/><Relationship Id="rId11" Type="http://schemas.openxmlformats.org/officeDocument/2006/relationships/tags" Target="../tags/tag143.xml"/><Relationship Id="rId5" Type="http://schemas.openxmlformats.org/officeDocument/2006/relationships/tags" Target="../tags/tag137.xml"/><Relationship Id="rId15" Type="http://schemas.openxmlformats.org/officeDocument/2006/relationships/tags" Target="../tags/tag147.xml"/><Relationship Id="rId23" Type="http://schemas.openxmlformats.org/officeDocument/2006/relationships/image" Target="../media/image3.emf"/><Relationship Id="rId10" Type="http://schemas.openxmlformats.org/officeDocument/2006/relationships/tags" Target="../tags/tag142.xml"/><Relationship Id="rId19" Type="http://schemas.openxmlformats.org/officeDocument/2006/relationships/tags" Target="../tags/tag151.xml"/><Relationship Id="rId4" Type="http://schemas.openxmlformats.org/officeDocument/2006/relationships/theme" Target="../theme/theme9.xml"/><Relationship Id="rId9" Type="http://schemas.openxmlformats.org/officeDocument/2006/relationships/tags" Target="../tags/tag141.xml"/><Relationship Id="rId14" Type="http://schemas.openxmlformats.org/officeDocument/2006/relationships/tags" Target="../tags/tag146.xml"/><Relationship Id="rId22" Type="http://schemas.openxmlformats.org/officeDocument/2006/relationships/oleObject" Target="../embeddings/oleObject2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350" y="585788"/>
            <a:ext cx="7289800" cy="149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8350" y="2286000"/>
            <a:ext cx="7289800" cy="402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  <a:endParaRPr lang="en-US" alt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350" y="6470650"/>
            <a:ext cx="1616075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4E3E5E2A-5365-4BB8-8065-90AA35080C07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650"/>
            <a:ext cx="442595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650"/>
            <a:ext cx="73025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7C8E9617-FEEE-4DE0-8F41-9F53CB2700C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7088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6682" r:id="rId1"/>
    <p:sldLayoutId id="2147486664" r:id="rId2"/>
    <p:sldLayoutId id="2147486683" r:id="rId3"/>
    <p:sldLayoutId id="2147486665" r:id="rId4"/>
    <p:sldLayoutId id="2147486666" r:id="rId5"/>
    <p:sldLayoutId id="2147486667" r:id="rId6"/>
    <p:sldLayoutId id="2147486684" r:id="rId7"/>
    <p:sldLayoutId id="2147486668" r:id="rId8"/>
    <p:sldLayoutId id="2147486685" r:id="rId9"/>
    <p:sldLayoutId id="2147486669" r:id="rId10"/>
    <p:sldLayoutId id="2147486686" r:id="rId11"/>
  </p:sldLayoutIdLst>
  <p:transition spd="med">
    <p:wipe/>
  </p:transition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 kern="1200" cap="all" spc="100">
          <a:solidFill>
            <a:srgbClr val="0D0D0D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9pPr>
    </p:titleStyle>
    <p:bodyStyle>
      <a:lvl1pPr marL="90488" indent="-90488" algn="l" rtl="0" eaLnBrk="0" fontAlgn="base" hangingPunct="0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13" indent="-136525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anose="05040102010807070707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7675" indent="-136525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anose="05040102010807070707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3725" indent="-136525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anose="05040102010807070707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6288" indent="-136525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anose="05040102010807070707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5"/>
            </p:custData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2" imgW="360" imgH="360" progId="">
                  <p:embed/>
                </p:oleObj>
              </mc:Choice>
              <mc:Fallback>
                <p:oleObj name="think-cell Slide" r:id="rId22" imgW="360" imgH="360" progId="">
                  <p:embed/>
                  <p:pic>
                    <p:nvPicPr>
                      <p:cNvPr id="0" name="Picture 7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>
            <p:custDataLst>
              <p:tags r:id="rId6"/>
            </p:custDataLst>
          </p:nvPr>
        </p:nvSpPr>
        <p:spPr bwMode="auto">
          <a:xfrm>
            <a:off x="0" y="0"/>
            <a:ext cx="161984" cy="161974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 eaLnBrk="1" hangingPunct="1"/>
            <a:endParaRPr lang="en-US" sz="1632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10" name="1. On-page tracker" hidden="1"/>
          <p:cNvSpPr>
            <a:spLocks noChangeArrowheads="1"/>
          </p:cNvSpPr>
          <p:nvPr/>
        </p:nvSpPr>
        <p:spPr bwMode="gray">
          <a:xfrm>
            <a:off x="121489" y="77303"/>
            <a:ext cx="511961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fr-FR" sz="816" cap="all" dirty="0">
                <a:solidFill>
                  <a:srgbClr val="808080"/>
                </a:solidFill>
                <a:latin typeface="Arial"/>
              </a:rPr>
              <a:t>Tracker</a:t>
            </a: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gray">
          <a:xfrm>
            <a:off x="121489" y="566136"/>
            <a:ext cx="8794113" cy="256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z="1632" dirty="0">
                <a:solidFill>
                  <a:srgbClr val="808080"/>
                </a:solidFill>
                <a:latin typeface="Arial"/>
              </a:rPr>
              <a:t>Unit of </a:t>
            </a:r>
            <a:r>
              <a:rPr lang="fr-FR" sz="1632" dirty="0" err="1">
                <a:solidFill>
                  <a:srgbClr val="808080"/>
                </a:solidFill>
                <a:latin typeface="Arial"/>
              </a:rPr>
              <a:t>measure</a:t>
            </a:r>
            <a:endParaRPr lang="fr-FR" sz="1632" dirty="0">
              <a:solidFill>
                <a:srgbClr val="808080"/>
              </a:solidFill>
              <a:latin typeface="Arial"/>
            </a:endParaRPr>
          </a:p>
        </p:txBody>
      </p:sp>
      <p:grpSp>
        <p:nvGrpSpPr>
          <p:cNvPr id="4" name="Slide Elements" hidden="1"/>
          <p:cNvGrpSpPr/>
          <p:nvPr/>
        </p:nvGrpSpPr>
        <p:grpSpPr bwMode="gray">
          <a:xfrm>
            <a:off x="121489" y="6432273"/>
            <a:ext cx="8794113" cy="333805"/>
            <a:chOff x="119063" y="6304223"/>
            <a:chExt cx="8618537" cy="327160"/>
          </a:xfrm>
        </p:grpSpPr>
        <p:sp>
          <p:nvSpPr>
            <p:cNvPr id="13" name="4. Footnote"/>
            <p:cNvSpPr txBox="1">
              <a:spLocks noChangeArrowheads="1"/>
            </p:cNvSpPr>
            <p:nvPr/>
          </p:nvSpPr>
          <p:spPr bwMode="gray">
            <a:xfrm>
              <a:off x="119063" y="6304223"/>
              <a:ext cx="8618537" cy="1255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fr-FR" sz="816" dirty="0">
                  <a:solidFill>
                    <a:srgbClr val="808080"/>
                  </a:solidFill>
                  <a:latin typeface="Arial"/>
                </a:rPr>
                <a:t>1 </a:t>
              </a:r>
              <a:r>
                <a:rPr lang="fr-FR" sz="816" dirty="0" err="1">
                  <a:solidFill>
                    <a:srgbClr val="808080"/>
                  </a:solidFill>
                  <a:latin typeface="Arial"/>
                </a:rPr>
                <a:t>Footnote</a:t>
              </a:r>
              <a:endParaRPr lang="fr-FR" sz="816" dirty="0">
                <a:solidFill>
                  <a:srgbClr val="808080"/>
                </a:solidFill>
                <a:latin typeface="Arial"/>
              </a:endParaRPr>
            </a:p>
          </p:txBody>
        </p:sp>
        <p:sp>
          <p:nvSpPr>
            <p:cNvPr id="14" name="5. Source"/>
            <p:cNvSpPr>
              <a:spLocks noChangeArrowheads="1"/>
            </p:cNvSpPr>
            <p:nvPr/>
          </p:nvSpPr>
          <p:spPr bwMode="gray">
            <a:xfrm>
              <a:off x="119063" y="6505836"/>
              <a:ext cx="7200000" cy="1255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marL="621975" indent="-621975" defTabSz="913526" eaLnBrk="1" hangingPunct="1">
                <a:tabLst>
                  <a:tab pos="625214" algn="l"/>
                </a:tabLst>
              </a:pPr>
              <a:r>
                <a:rPr lang="fr-FR" sz="816" dirty="0">
                  <a:solidFill>
                    <a:srgbClr val="808080"/>
                  </a:solidFill>
                  <a:latin typeface="Arial"/>
                </a:rPr>
                <a:t>SOURCE: Source</a:t>
              </a: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1482156" y="1991016"/>
            <a:ext cx="4389768" cy="109909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 latinLnBrk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 latinLnBrk="0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 latinLnBrk="0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 latinLnBrk="0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 latinLnBrk="0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1482155" y="1270343"/>
            <a:ext cx="4350892" cy="531276"/>
            <a:chOff x="915" y="702"/>
            <a:chExt cx="2686" cy="328"/>
          </a:xfrm>
        </p:grpSpPr>
        <p:cxnSp>
          <p:nvCxnSpPr>
            <p:cNvPr id="16" name="AutoShape 249"/>
            <p:cNvCxnSpPr>
              <a:cxnSpLocks noChangeShapeType="1"/>
              <a:stCxn id="18" idx="4"/>
              <a:endCxn id="18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AutoShape 250"/>
            <p:cNvSpPr>
              <a:spLocks noChangeArrowheads="1"/>
            </p:cNvSpPr>
            <p:nvPr/>
          </p:nvSpPr>
          <p:spPr bwMode="gray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eaLnBrk="1" hangingPunct="1"/>
              <a:r>
                <a:rPr lang="fr-FR" sz="1632" b="1" dirty="0" err="1">
                  <a:solidFill>
                    <a:srgbClr val="000000"/>
                  </a:solidFill>
                  <a:latin typeface="Arial"/>
                </a:rPr>
                <a:t>Title</a:t>
              </a:r>
              <a:endParaRPr lang="fr-FR" sz="1632" b="1" dirty="0">
                <a:solidFill>
                  <a:srgbClr val="000000"/>
                </a:solidFill>
                <a:latin typeface="Arial"/>
              </a:endParaRPr>
            </a:p>
            <a:p>
              <a:pPr eaLnBrk="1" hangingPunct="1"/>
              <a:r>
                <a:rPr lang="fr-FR" sz="1632" dirty="0">
                  <a:solidFill>
                    <a:srgbClr val="808080"/>
                  </a:solidFill>
                  <a:latin typeface="Arial"/>
                </a:rPr>
                <a:t>Unit of </a:t>
              </a:r>
              <a:r>
                <a:rPr lang="fr-FR" sz="1632" dirty="0" err="1">
                  <a:solidFill>
                    <a:srgbClr val="808080"/>
                  </a:solidFill>
                  <a:latin typeface="Arial"/>
                </a:rPr>
                <a:t>measure</a:t>
              </a:r>
              <a:endParaRPr lang="fr-FR" sz="1632" dirty="0">
                <a:solidFill>
                  <a:srgbClr val="808080"/>
                </a:solidFill>
                <a:latin typeface="Arial"/>
              </a:endParaRPr>
            </a:p>
          </p:txBody>
        </p:sp>
      </p:grpSp>
      <p:grpSp>
        <p:nvGrpSpPr>
          <p:cNvPr id="17" name="McKSticker" hidden="1"/>
          <p:cNvGrpSpPr/>
          <p:nvPr/>
        </p:nvGrpSpPr>
        <p:grpSpPr bwMode="gray">
          <a:xfrm>
            <a:off x="8422811" y="291554"/>
            <a:ext cx="492792" cy="156360"/>
            <a:chOff x="8257822" y="285750"/>
            <a:chExt cx="482953" cy="153247"/>
          </a:xfrm>
        </p:grpSpPr>
        <p:sp>
          <p:nvSpPr>
            <p:cNvPr id="20" name="StickerRectangle"/>
            <p:cNvSpPr>
              <a:spLocks noChangeArrowheads="1"/>
            </p:cNvSpPr>
            <p:nvPr/>
          </p:nvSpPr>
          <p:spPr bwMode="gray">
            <a:xfrm>
              <a:off x="8257822" y="285750"/>
              <a:ext cx="482953" cy="153247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913526" eaLnBrk="1" hangingPunct="1">
                <a:buClr>
                  <a:srgbClr val="002960"/>
                </a:buClr>
              </a:pPr>
              <a:r>
                <a:rPr lang="fr-FR" sz="816" dirty="0">
                  <a:solidFill>
                    <a:srgbClr val="808080"/>
                  </a:solidFill>
                  <a:latin typeface="Arial"/>
                </a:rPr>
                <a:t>STICKER</a:t>
              </a:r>
            </a:p>
          </p:txBody>
        </p:sp>
        <p:cxnSp>
          <p:nvCxnSpPr>
            <p:cNvPr id="21" name="AutoShape 31"/>
            <p:cNvCxnSpPr>
              <a:cxnSpLocks noChangeShapeType="1"/>
              <a:stCxn id="20" idx="2"/>
              <a:endCxn id="20" idx="4"/>
            </p:cNvCxnSpPr>
            <p:nvPr/>
          </p:nvCxnSpPr>
          <p:spPr bwMode="gray">
            <a:xfrm>
              <a:off x="8257822" y="285750"/>
              <a:ext cx="0" cy="153247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32"/>
            <p:cNvCxnSpPr>
              <a:cxnSpLocks noChangeShapeType="1"/>
              <a:stCxn id="20" idx="4"/>
              <a:endCxn id="20" idx="6"/>
            </p:cNvCxnSpPr>
            <p:nvPr/>
          </p:nvCxnSpPr>
          <p:spPr bwMode="gray">
            <a:xfrm>
              <a:off x="8257822" y="438997"/>
              <a:ext cx="482953" cy="0"/>
            </a:xfrm>
            <a:prstGeom prst="straightConnector1">
              <a:avLst/>
            </a:prstGeom>
            <a:noFill/>
            <a:ln w="25400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3" name="SlideBottomBar" hidden="1"/>
          <p:cNvSpPr/>
          <p:nvPr/>
        </p:nvSpPr>
        <p:spPr>
          <a:xfrm>
            <a:off x="8609437" y="6307690"/>
            <a:ext cx="46650" cy="12634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fr-FR" sz="1632" dirty="0">
              <a:solidFill>
                <a:srgbClr val="000000"/>
              </a:solidFill>
            </a:endParaRPr>
          </a:p>
        </p:txBody>
      </p:sp>
      <p:sp>
        <p:nvSpPr>
          <p:cNvPr id="24" name="doc id" hidden="1"/>
          <p:cNvSpPr txBox="1">
            <a:spLocks noChangeArrowheads="1"/>
          </p:cNvSpPr>
          <p:nvPr/>
        </p:nvSpPr>
        <p:spPr bwMode="white">
          <a:xfrm>
            <a:off x="8269577" y="37255"/>
            <a:ext cx="647646" cy="118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fr-FR" sz="816" dirty="0">
              <a:solidFill>
                <a:srgbClr val="C5C5C5"/>
              </a:solidFill>
              <a:latin typeface="Arial"/>
            </a:endParaRPr>
          </a:p>
        </p:txBody>
      </p:sp>
      <p:grpSp>
        <p:nvGrpSpPr>
          <p:cNvPr id="26" name="LegendBoxes" hidden="1"/>
          <p:cNvGrpSpPr/>
          <p:nvPr/>
        </p:nvGrpSpPr>
        <p:grpSpPr bwMode="gray">
          <a:xfrm>
            <a:off x="8070162" y="285075"/>
            <a:ext cx="789128" cy="1021522"/>
            <a:chOff x="7835905" y="279400"/>
            <a:chExt cx="773373" cy="1001186"/>
          </a:xfrm>
        </p:grpSpPr>
        <p:sp>
          <p:nvSpPr>
            <p:cNvPr id="27" name="RectangleLegend1"/>
            <p:cNvSpPr>
              <a:spLocks noChangeArrowheads="1"/>
            </p:cNvSpPr>
            <p:nvPr/>
          </p:nvSpPr>
          <p:spPr bwMode="gray">
            <a:xfrm>
              <a:off x="7835905" y="290513"/>
              <a:ext cx="165100" cy="1603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8" name="RectangleLegend2"/>
            <p:cNvSpPr>
              <a:spLocks noChangeArrowheads="1"/>
            </p:cNvSpPr>
            <p:nvPr/>
          </p:nvSpPr>
          <p:spPr bwMode="gray">
            <a:xfrm>
              <a:off x="7835905" y="560388"/>
              <a:ext cx="165100" cy="16033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" name="RectangleLegend3"/>
            <p:cNvSpPr>
              <a:spLocks noChangeArrowheads="1"/>
            </p:cNvSpPr>
            <p:nvPr/>
          </p:nvSpPr>
          <p:spPr bwMode="gray">
            <a:xfrm>
              <a:off x="7835905" y="831851"/>
              <a:ext cx="165100" cy="160338"/>
            </a:xfrm>
            <a:prstGeom prst="rect">
              <a:avLst/>
            </a:prstGeom>
            <a:solidFill>
              <a:schemeClr val="accent3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0" name="RectangleLegend4"/>
            <p:cNvSpPr>
              <a:spLocks noChangeArrowheads="1"/>
            </p:cNvSpPr>
            <p:nvPr/>
          </p:nvSpPr>
          <p:spPr bwMode="gray">
            <a:xfrm>
              <a:off x="7835905" y="1103313"/>
              <a:ext cx="165100" cy="160338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1" name="Legend1"/>
            <p:cNvSpPr>
              <a:spLocks noChangeArrowheads="1"/>
            </p:cNvSpPr>
            <p:nvPr/>
          </p:nvSpPr>
          <p:spPr bwMode="gray">
            <a:xfrm>
              <a:off x="8089905" y="279400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2" name="Legend2"/>
            <p:cNvSpPr>
              <a:spLocks noChangeArrowheads="1"/>
            </p:cNvSpPr>
            <p:nvPr/>
          </p:nvSpPr>
          <p:spPr bwMode="gray">
            <a:xfrm>
              <a:off x="8089905" y="549275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3" name="Legend3"/>
            <p:cNvSpPr>
              <a:spLocks noChangeArrowheads="1"/>
            </p:cNvSpPr>
            <p:nvPr/>
          </p:nvSpPr>
          <p:spPr bwMode="gray">
            <a:xfrm>
              <a:off x="8089905" y="820738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gray">
            <a:xfrm>
              <a:off x="8089905" y="1092201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35" name="LegendLines" hidden="1"/>
          <p:cNvGrpSpPr/>
          <p:nvPr/>
        </p:nvGrpSpPr>
        <p:grpSpPr bwMode="gray">
          <a:xfrm>
            <a:off x="7756083" y="285075"/>
            <a:ext cx="1103377" cy="749405"/>
            <a:chOff x="7540629" y="279400"/>
            <a:chExt cx="1081348" cy="734486"/>
          </a:xfrm>
        </p:grpSpPr>
        <p:sp>
          <p:nvSpPr>
            <p:cNvPr id="36" name="LineLegend1"/>
            <p:cNvSpPr>
              <a:spLocks noChangeShapeType="1"/>
            </p:cNvSpPr>
            <p:nvPr/>
          </p:nvSpPr>
          <p:spPr bwMode="gray">
            <a:xfrm>
              <a:off x="7540629" y="3698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7" name="LineLegend2"/>
            <p:cNvSpPr>
              <a:spLocks noChangeShapeType="1"/>
            </p:cNvSpPr>
            <p:nvPr/>
          </p:nvSpPr>
          <p:spPr bwMode="gray">
            <a:xfrm>
              <a:off x="7540629" y="638175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8" name="LineLegend3"/>
            <p:cNvSpPr>
              <a:spLocks noChangeShapeType="1"/>
            </p:cNvSpPr>
            <p:nvPr/>
          </p:nvSpPr>
          <p:spPr bwMode="gray">
            <a:xfrm>
              <a:off x="7540629" y="9159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9" name="Legend1"/>
            <p:cNvSpPr>
              <a:spLocks noChangeArrowheads="1"/>
            </p:cNvSpPr>
            <p:nvPr/>
          </p:nvSpPr>
          <p:spPr bwMode="gray">
            <a:xfrm>
              <a:off x="8102604" y="279400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0" name="Legend2"/>
            <p:cNvSpPr>
              <a:spLocks noChangeArrowheads="1"/>
            </p:cNvSpPr>
            <p:nvPr/>
          </p:nvSpPr>
          <p:spPr bwMode="gray">
            <a:xfrm>
              <a:off x="8102604" y="546100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1" name="Legend3"/>
            <p:cNvSpPr>
              <a:spLocks noChangeArrowheads="1"/>
            </p:cNvSpPr>
            <p:nvPr/>
          </p:nvSpPr>
          <p:spPr bwMode="gray">
            <a:xfrm>
              <a:off x="8102604" y="825501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42" name="LegendMoons" hidden="1"/>
          <p:cNvGrpSpPr/>
          <p:nvPr/>
        </p:nvGrpSpPr>
        <p:grpSpPr bwMode="gray">
          <a:xfrm>
            <a:off x="8002128" y="255920"/>
            <a:ext cx="857161" cy="1333054"/>
            <a:chOff x="7769225" y="250825"/>
            <a:chExt cx="840048" cy="1306516"/>
          </a:xfrm>
        </p:grpSpPr>
        <p:grpSp>
          <p:nvGrpSpPr>
            <p:cNvPr id="43" name="MoonLegend1"/>
            <p:cNvGrpSpPr>
              <a:grpSpLocks noChangeAspect="1"/>
            </p:cNvGrpSpPr>
            <p:nvPr>
              <p:custDataLst>
                <p:tags r:id="rId7"/>
              </p:custDataLst>
            </p:nvPr>
          </p:nvGrpSpPr>
          <p:grpSpPr bwMode="gray">
            <a:xfrm>
              <a:off x="7769225" y="250825"/>
              <a:ext cx="209550" cy="209551"/>
              <a:chOff x="4533" y="183"/>
              <a:chExt cx="144" cy="144"/>
            </a:xfrm>
          </p:grpSpPr>
          <p:sp>
            <p:nvSpPr>
              <p:cNvPr id="61" name="Oval 38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62" name="Arc 39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44" name="MoonLegend2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gray">
            <a:xfrm>
              <a:off x="7769225" y="525066"/>
              <a:ext cx="209550" cy="209551"/>
              <a:chOff x="1694" y="2044"/>
              <a:chExt cx="160" cy="160"/>
            </a:xfrm>
          </p:grpSpPr>
          <p:sp>
            <p:nvSpPr>
              <p:cNvPr id="59" name="Oval 41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60" name="Arc 42"/>
              <p:cNvSpPr>
                <a:spLocks noChangeAspect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45" name="MoonLegend4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gray">
            <a:xfrm>
              <a:off x="7769225" y="1073548"/>
              <a:ext cx="209550" cy="209551"/>
              <a:chOff x="4495" y="1198"/>
              <a:chExt cx="160" cy="160"/>
            </a:xfrm>
          </p:grpSpPr>
          <p:sp>
            <p:nvSpPr>
              <p:cNvPr id="57" name="Oval 47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58" name="Arc 48"/>
              <p:cNvSpPr>
                <a:spLocks noChangeAspect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46" name="MoonLegend5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gray">
            <a:xfrm>
              <a:off x="7769225" y="1347790"/>
              <a:ext cx="209550" cy="209551"/>
              <a:chOff x="4495" y="1440"/>
              <a:chExt cx="160" cy="160"/>
            </a:xfrm>
          </p:grpSpPr>
          <p:sp>
            <p:nvSpPr>
              <p:cNvPr id="55" name="Oval 50"/>
              <p:cNvSpPr>
                <a:spLocks noChangeAspect="1" noChangeArrowheads="1"/>
              </p:cNvSpPr>
              <p:nvPr>
                <p:custDataLst>
                  <p:tags r:id="rId14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56" name="Oval 51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47" name="MoonLegend3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7769225" y="799307"/>
              <a:ext cx="209550" cy="209551"/>
              <a:chOff x="4495" y="1198"/>
              <a:chExt cx="160" cy="160"/>
            </a:xfrm>
          </p:grpSpPr>
          <p:sp>
            <p:nvSpPr>
              <p:cNvPr id="53" name="Oval 47"/>
              <p:cNvSpPr>
                <a:spLocks noChangeAspect="1" noChangeArrowheads="1"/>
              </p:cNvSpPr>
              <p:nvPr>
                <p:custDataLst>
                  <p:tags r:id="rId12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54" name="Arc 48"/>
              <p:cNvSpPr>
                <a:spLocks noChangeAspect="1"/>
              </p:cNvSpPr>
              <p:nvPr>
                <p:custDataLst>
                  <p:tags r:id="rId13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48" name="Legend1"/>
            <p:cNvSpPr>
              <a:spLocks noChangeArrowheads="1"/>
            </p:cNvSpPr>
            <p:nvPr/>
          </p:nvSpPr>
          <p:spPr bwMode="gray">
            <a:xfrm>
              <a:off x="8089900" y="263525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9" name="Legend2"/>
            <p:cNvSpPr>
              <a:spLocks noChangeArrowheads="1"/>
            </p:cNvSpPr>
            <p:nvPr/>
          </p:nvSpPr>
          <p:spPr bwMode="gray">
            <a:xfrm>
              <a:off x="8089900" y="538163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0" name="Legend3"/>
            <p:cNvSpPr>
              <a:spLocks noChangeArrowheads="1"/>
            </p:cNvSpPr>
            <p:nvPr/>
          </p:nvSpPr>
          <p:spPr bwMode="gray">
            <a:xfrm>
              <a:off x="8089900" y="812802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1" name="Legend4"/>
            <p:cNvSpPr>
              <a:spLocks noChangeArrowheads="1"/>
            </p:cNvSpPr>
            <p:nvPr/>
          </p:nvSpPr>
          <p:spPr bwMode="gray">
            <a:xfrm>
              <a:off x="8089900" y="1084265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2" name="Legend5"/>
            <p:cNvSpPr>
              <a:spLocks noChangeArrowheads="1"/>
            </p:cNvSpPr>
            <p:nvPr/>
          </p:nvSpPr>
          <p:spPr bwMode="gray">
            <a:xfrm>
              <a:off x="8089900" y="1360490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63" name="Slide Number">
            <a:extLst>
              <a:ext uri="{FF2B5EF4-FFF2-40B4-BE49-F238E27FC236}">
                <a16:creationId xmlns:a16="http://schemas.microsoft.com/office/drawing/2014/main" id="{4E78C26F-858F-4FE2-BAFC-33CAE2D3EF65}"/>
              </a:ext>
            </a:extLst>
          </p:cNvPr>
          <p:cNvSpPr txBox="1">
            <a:spLocks/>
          </p:cNvSpPr>
          <p:nvPr/>
        </p:nvSpPr>
        <p:spPr bwMode="auto">
          <a:xfrm>
            <a:off x="8739040" y="6639224"/>
            <a:ext cx="130852" cy="128097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eaLnBrk="1" hangingPunct="1"/>
            <a:fld id="{42C328C1-A84F-4A39-A664-DBA00541A8C6}" type="slidenum">
              <a:rPr lang="fr-FR" sz="816" smtClean="0">
                <a:solidFill>
                  <a:srgbClr val="808080"/>
                </a:solidFill>
              </a:rPr>
              <a:pPr eaLnBrk="1" hangingPunct="1"/>
              <a:t>‹N°›</a:t>
            </a:fld>
            <a:endParaRPr lang="fr-FR" sz="816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939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802" r:id="rId1"/>
    <p:sldLayoutId id="2147486803" r:id="rId2"/>
    <p:sldLayoutId id="2147486804" r:id="rId3"/>
  </p:sldLayoutIdLst>
  <p:hf hdr="0" ftr="0" dt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275353" algn="l"/>
        </a:tabLst>
        <a:defRPr sz="2041" b="0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defRPr sz="1428" baseline="0">
          <a:solidFill>
            <a:schemeClr val="tx1"/>
          </a:solidFill>
          <a:latin typeface="+mn-lt"/>
          <a:ea typeface="+mn-ea"/>
          <a:cs typeface="+mn-cs"/>
        </a:defRPr>
      </a:lvl1pPr>
      <a:lvl2pPr marL="197607" indent="-195987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428" baseline="0">
          <a:solidFill>
            <a:schemeClr val="tx1"/>
          </a:solidFill>
          <a:latin typeface="+mn-lt"/>
        </a:defRPr>
      </a:lvl2pPr>
      <a:lvl3pPr marL="466481" indent="-267255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428" baseline="0">
          <a:solidFill>
            <a:schemeClr val="tx1"/>
          </a:solidFill>
          <a:latin typeface="+mn-lt"/>
        </a:defRPr>
      </a:lvl3pPr>
      <a:lvl4pPr marL="626835" indent="-158733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428" baseline="0">
          <a:solidFill>
            <a:schemeClr val="tx1"/>
          </a:solidFill>
          <a:latin typeface="+mn-lt"/>
        </a:defRPr>
      </a:lvl4pPr>
      <a:lvl5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428" baseline="0">
          <a:solidFill>
            <a:schemeClr val="tx1"/>
          </a:solidFill>
          <a:latin typeface="+mn-lt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350" y="585788"/>
            <a:ext cx="7289800" cy="149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8350" y="2286000"/>
            <a:ext cx="7289800" cy="402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  <a:endParaRPr lang="en-US" alt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350" y="6470650"/>
            <a:ext cx="1616075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07224B20-906D-4165-9A20-E5776DD79269}" type="datetimeFigureOut">
              <a:rPr lang="fr-FR">
                <a:solidFill>
                  <a:prstClr val="black">
                    <a:lumMod val="95000"/>
                    <a:lumOff val="5000"/>
                  </a:prstClr>
                </a:solidFill>
              </a:rPr>
              <a:pPr>
                <a:defRPr/>
              </a:pPr>
              <a:t>23/06/2025</a:t>
            </a:fld>
            <a:endParaRPr 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650"/>
            <a:ext cx="442595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650"/>
            <a:ext cx="73025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E64BAE23-B61F-493C-8AAC-EFA4DB835489}" type="slidenum">
              <a:rPr lang="fr-FR" altLang="fr-FR">
                <a:solidFill>
                  <a:prstClr val="black">
                    <a:lumMod val="95000"/>
                    <a:lumOff val="5000"/>
                  </a:prstClr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7088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016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806" r:id="rId1"/>
    <p:sldLayoutId id="2147486807" r:id="rId2"/>
    <p:sldLayoutId id="2147486808" r:id="rId3"/>
    <p:sldLayoutId id="2147486809" r:id="rId4"/>
    <p:sldLayoutId id="2147486810" r:id="rId5"/>
    <p:sldLayoutId id="2147486811" r:id="rId6"/>
    <p:sldLayoutId id="2147486812" r:id="rId7"/>
    <p:sldLayoutId id="2147486813" r:id="rId8"/>
    <p:sldLayoutId id="2147486814" r:id="rId9"/>
    <p:sldLayoutId id="2147486815" r:id="rId10"/>
    <p:sldLayoutId id="2147486816" r:id="rId11"/>
  </p:sldLayoutIdLst>
  <p:transition spd="med">
    <p:wipe/>
  </p:transition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 kern="1200" cap="all" spc="100">
          <a:solidFill>
            <a:srgbClr val="0D0D0D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9pPr>
    </p:titleStyle>
    <p:bodyStyle>
      <a:lvl1pPr marL="90488" indent="-90488" algn="l" rtl="0" eaLnBrk="0" fontAlgn="base" hangingPunct="0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13" indent="-136525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anose="05040102010807070707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7675" indent="-136525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anose="05040102010807070707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3725" indent="-136525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anose="05040102010807070707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6288" indent="-136525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anose="05040102010807070707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350" y="585788"/>
            <a:ext cx="7289800" cy="149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8350" y="2286000"/>
            <a:ext cx="7289800" cy="402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  <a:endParaRPr lang="en-US" alt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350" y="6470650"/>
            <a:ext cx="1616075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1E146288-5EDF-4E62-8FD2-BE27312C1434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650"/>
            <a:ext cx="442595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650"/>
            <a:ext cx="73025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2FE3E9F5-ECE7-446B-B2C0-13AA624D230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7088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6687" r:id="rId1"/>
    <p:sldLayoutId id="2147486670" r:id="rId2"/>
    <p:sldLayoutId id="2147486688" r:id="rId3"/>
    <p:sldLayoutId id="2147486671" r:id="rId4"/>
    <p:sldLayoutId id="2147486672" r:id="rId5"/>
    <p:sldLayoutId id="2147486673" r:id="rId6"/>
    <p:sldLayoutId id="2147486689" r:id="rId7"/>
    <p:sldLayoutId id="2147486674" r:id="rId8"/>
    <p:sldLayoutId id="2147486690" r:id="rId9"/>
    <p:sldLayoutId id="2147486675" r:id="rId10"/>
    <p:sldLayoutId id="2147486691" r:id="rId11"/>
  </p:sldLayoutIdLst>
  <p:transition spd="med">
    <p:wipe/>
  </p:transition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 kern="1200" cap="all" spc="100">
          <a:solidFill>
            <a:srgbClr val="0D0D0D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9pPr>
    </p:titleStyle>
    <p:bodyStyle>
      <a:lvl1pPr marL="90488" indent="-90488" algn="l" rtl="0" eaLnBrk="0" fontAlgn="base" hangingPunct="0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13" indent="-136525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anose="05040102010807070707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7675" indent="-136525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anose="05040102010807070707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3725" indent="-136525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anose="05040102010807070707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6288" indent="-136525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anose="05040102010807070707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350" y="585788"/>
            <a:ext cx="7289800" cy="149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8350" y="2286000"/>
            <a:ext cx="7289800" cy="402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  <a:endParaRPr lang="en-US" alt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350" y="6470650"/>
            <a:ext cx="1616075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5297E7BB-4CC3-4439-8C71-AE1F5CE378F5}" type="datetimeFigureOut">
              <a:rPr lang="fr-FR"/>
              <a:pPr>
                <a:defRPr/>
              </a:pPr>
              <a:t>23/06/2025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650"/>
            <a:ext cx="442595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650"/>
            <a:ext cx="73025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4D6412BA-7FA4-4055-B3F0-D3683978025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7088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6692" r:id="rId1"/>
    <p:sldLayoutId id="2147486676" r:id="rId2"/>
    <p:sldLayoutId id="2147486693" r:id="rId3"/>
    <p:sldLayoutId id="2147486677" r:id="rId4"/>
    <p:sldLayoutId id="2147486678" r:id="rId5"/>
    <p:sldLayoutId id="2147486679" r:id="rId6"/>
    <p:sldLayoutId id="2147486694" r:id="rId7"/>
    <p:sldLayoutId id="2147486680" r:id="rId8"/>
    <p:sldLayoutId id="2147486695" r:id="rId9"/>
    <p:sldLayoutId id="2147486681" r:id="rId10"/>
    <p:sldLayoutId id="2147486696" r:id="rId11"/>
  </p:sldLayoutIdLst>
  <p:transition spd="med">
    <p:wipe/>
  </p:transition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 kern="1200" cap="all" spc="100">
          <a:solidFill>
            <a:srgbClr val="0D0D0D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Tw Cen MT Condensed" panose="020B0606020104020203" pitchFamily="34" charset="0"/>
        </a:defRPr>
      </a:lvl9pPr>
    </p:titleStyle>
    <p:bodyStyle>
      <a:lvl1pPr marL="90488" indent="-90488" algn="l" rtl="0" eaLnBrk="0" fontAlgn="base" hangingPunct="0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13" indent="-136525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anose="05040102010807070707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7675" indent="-136525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anose="05040102010807070707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3725" indent="-136525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anose="05040102010807070707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6288" indent="-136525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anose="05040102010807070707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5"/>
            </p:custData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4" imgW="360" imgH="360" progId="">
                  <p:embed/>
                </p:oleObj>
              </mc:Choice>
              <mc:Fallback>
                <p:oleObj name="think-cell Slide" r:id="rId34" imgW="360" imgH="360" progId="">
                  <p:embed/>
                  <p:pic>
                    <p:nvPicPr>
                      <p:cNvPr id="0" name="Picture 7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>
            <p:custDataLst>
              <p:tags r:id="rId6"/>
            </p:custDataLst>
          </p:nvPr>
        </p:nvSpPr>
        <p:spPr bwMode="auto">
          <a:xfrm>
            <a:off x="0" y="0"/>
            <a:ext cx="161984" cy="161974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 eaLnBrk="1" hangingPunct="1"/>
            <a:endParaRPr lang="en-US" sz="1632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21489" y="234864"/>
            <a:ext cx="8794113" cy="314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latinLnBrk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  <a:endParaRPr lang="fr-FR" noProof="0" dirty="0"/>
          </a:p>
        </p:txBody>
      </p:sp>
      <p:sp>
        <p:nvSpPr>
          <p:cNvPr id="10" name="1. On-page tracker" hidden="1"/>
          <p:cNvSpPr>
            <a:spLocks noChangeArrowheads="1"/>
          </p:cNvSpPr>
          <p:nvPr/>
        </p:nvSpPr>
        <p:spPr bwMode="gray">
          <a:xfrm>
            <a:off x="121489" y="77303"/>
            <a:ext cx="511961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fr-FR" sz="816" cap="all" dirty="0">
                <a:solidFill>
                  <a:srgbClr val="808080"/>
                </a:solidFill>
                <a:latin typeface="Arial"/>
              </a:rPr>
              <a:t>Tracker</a:t>
            </a: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gray">
          <a:xfrm>
            <a:off x="121489" y="566136"/>
            <a:ext cx="8794113" cy="256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z="1632" dirty="0">
                <a:solidFill>
                  <a:srgbClr val="808080"/>
                </a:solidFill>
                <a:latin typeface="Arial"/>
              </a:rPr>
              <a:t>Unit of </a:t>
            </a:r>
            <a:r>
              <a:rPr lang="fr-FR" sz="1632" dirty="0" err="1">
                <a:solidFill>
                  <a:srgbClr val="808080"/>
                </a:solidFill>
                <a:latin typeface="Arial"/>
              </a:rPr>
              <a:t>measure</a:t>
            </a:r>
            <a:endParaRPr lang="fr-FR" sz="1632" dirty="0">
              <a:solidFill>
                <a:srgbClr val="808080"/>
              </a:solidFill>
              <a:latin typeface="Arial"/>
            </a:endParaRPr>
          </a:p>
        </p:txBody>
      </p:sp>
      <p:grpSp>
        <p:nvGrpSpPr>
          <p:cNvPr id="4" name="Slide Elements" hidden="1"/>
          <p:cNvGrpSpPr/>
          <p:nvPr/>
        </p:nvGrpSpPr>
        <p:grpSpPr bwMode="gray">
          <a:xfrm>
            <a:off x="121489" y="6432273"/>
            <a:ext cx="8794113" cy="333805"/>
            <a:chOff x="119063" y="6304223"/>
            <a:chExt cx="8618537" cy="327160"/>
          </a:xfrm>
        </p:grpSpPr>
        <p:sp>
          <p:nvSpPr>
            <p:cNvPr id="13" name="4. Footnote"/>
            <p:cNvSpPr txBox="1">
              <a:spLocks noChangeArrowheads="1"/>
            </p:cNvSpPr>
            <p:nvPr/>
          </p:nvSpPr>
          <p:spPr bwMode="gray">
            <a:xfrm>
              <a:off x="119063" y="6304223"/>
              <a:ext cx="8618537" cy="1255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fr-FR" sz="816" dirty="0">
                  <a:solidFill>
                    <a:srgbClr val="808080"/>
                  </a:solidFill>
                  <a:latin typeface="Arial"/>
                </a:rPr>
                <a:t>1 </a:t>
              </a:r>
              <a:r>
                <a:rPr lang="fr-FR" sz="816" dirty="0" err="1">
                  <a:solidFill>
                    <a:srgbClr val="808080"/>
                  </a:solidFill>
                  <a:latin typeface="Arial"/>
                </a:rPr>
                <a:t>Footnote</a:t>
              </a:r>
              <a:endParaRPr lang="fr-FR" sz="816" dirty="0">
                <a:solidFill>
                  <a:srgbClr val="808080"/>
                </a:solidFill>
                <a:latin typeface="Arial"/>
              </a:endParaRPr>
            </a:p>
          </p:txBody>
        </p:sp>
        <p:sp>
          <p:nvSpPr>
            <p:cNvPr id="14" name="5. Source"/>
            <p:cNvSpPr>
              <a:spLocks noChangeArrowheads="1"/>
            </p:cNvSpPr>
            <p:nvPr/>
          </p:nvSpPr>
          <p:spPr bwMode="gray">
            <a:xfrm>
              <a:off x="119063" y="6505836"/>
              <a:ext cx="7200000" cy="1255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marL="621975" indent="-621975" defTabSz="913526" eaLnBrk="1" hangingPunct="1">
                <a:tabLst>
                  <a:tab pos="643032" algn="l"/>
                </a:tabLst>
              </a:pPr>
              <a:r>
                <a:rPr lang="fr-FR" sz="816" dirty="0">
                  <a:solidFill>
                    <a:srgbClr val="808080"/>
                  </a:solidFill>
                  <a:latin typeface="Arial"/>
                </a:rPr>
                <a:t>SOURCE: Source</a:t>
              </a: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1482156" y="1991016"/>
            <a:ext cx="4389768" cy="1130501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 latinLnBrk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 latinLnBrk="0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 latinLnBrk="0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 latinLnBrk="0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 latinLnBrk="0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1482155" y="1270343"/>
            <a:ext cx="4350892" cy="531276"/>
            <a:chOff x="915" y="702"/>
            <a:chExt cx="2686" cy="328"/>
          </a:xfrm>
        </p:grpSpPr>
        <p:cxnSp>
          <p:nvCxnSpPr>
            <p:cNvPr id="16" name="AutoShape 249"/>
            <p:cNvCxnSpPr>
              <a:cxnSpLocks noChangeShapeType="1"/>
              <a:stCxn id="18" idx="4"/>
              <a:endCxn id="18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AutoShape 250"/>
            <p:cNvSpPr>
              <a:spLocks noChangeArrowheads="1"/>
            </p:cNvSpPr>
            <p:nvPr/>
          </p:nvSpPr>
          <p:spPr bwMode="gray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eaLnBrk="1" hangingPunct="1"/>
              <a:r>
                <a:rPr lang="fr-FR" sz="1632" b="1" dirty="0" err="1">
                  <a:solidFill>
                    <a:srgbClr val="000000"/>
                  </a:solidFill>
                  <a:latin typeface="Arial"/>
                </a:rPr>
                <a:t>Title</a:t>
              </a:r>
              <a:endParaRPr lang="fr-FR" sz="1632" b="1" dirty="0">
                <a:solidFill>
                  <a:srgbClr val="000000"/>
                </a:solidFill>
                <a:latin typeface="Arial"/>
              </a:endParaRPr>
            </a:p>
            <a:p>
              <a:pPr eaLnBrk="1" hangingPunct="1"/>
              <a:r>
                <a:rPr lang="fr-FR" sz="1632" dirty="0">
                  <a:solidFill>
                    <a:srgbClr val="808080"/>
                  </a:solidFill>
                  <a:latin typeface="Arial"/>
                </a:rPr>
                <a:t>Unit of </a:t>
              </a:r>
              <a:r>
                <a:rPr lang="fr-FR" sz="1632" dirty="0" err="1">
                  <a:solidFill>
                    <a:srgbClr val="808080"/>
                  </a:solidFill>
                  <a:latin typeface="Arial"/>
                </a:rPr>
                <a:t>measure</a:t>
              </a:r>
              <a:endParaRPr lang="fr-FR" sz="1632" dirty="0">
                <a:solidFill>
                  <a:srgbClr val="808080"/>
                </a:solidFill>
                <a:latin typeface="Arial"/>
              </a:endParaRPr>
            </a:p>
          </p:txBody>
        </p:sp>
      </p:grpSp>
      <p:grpSp>
        <p:nvGrpSpPr>
          <p:cNvPr id="17" name="McKSticker" hidden="1"/>
          <p:cNvGrpSpPr/>
          <p:nvPr/>
        </p:nvGrpSpPr>
        <p:grpSpPr bwMode="gray">
          <a:xfrm>
            <a:off x="8422811" y="291554"/>
            <a:ext cx="492792" cy="156360"/>
            <a:chOff x="8257822" y="285750"/>
            <a:chExt cx="482953" cy="153247"/>
          </a:xfrm>
        </p:grpSpPr>
        <p:sp>
          <p:nvSpPr>
            <p:cNvPr id="20" name="StickerRectangle"/>
            <p:cNvSpPr>
              <a:spLocks noChangeArrowheads="1"/>
            </p:cNvSpPr>
            <p:nvPr/>
          </p:nvSpPr>
          <p:spPr bwMode="gray">
            <a:xfrm>
              <a:off x="8257822" y="285750"/>
              <a:ext cx="482953" cy="153247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913526" eaLnBrk="1" hangingPunct="1">
                <a:buClr>
                  <a:srgbClr val="002960"/>
                </a:buClr>
              </a:pPr>
              <a:r>
                <a:rPr lang="fr-FR" sz="816" dirty="0">
                  <a:solidFill>
                    <a:srgbClr val="808080"/>
                  </a:solidFill>
                  <a:latin typeface="Arial"/>
                </a:rPr>
                <a:t>STICKER</a:t>
              </a:r>
            </a:p>
          </p:txBody>
        </p:sp>
        <p:cxnSp>
          <p:nvCxnSpPr>
            <p:cNvPr id="21" name="AutoShape 31"/>
            <p:cNvCxnSpPr>
              <a:cxnSpLocks noChangeShapeType="1"/>
              <a:stCxn id="20" idx="2"/>
              <a:endCxn id="20" idx="4"/>
            </p:cNvCxnSpPr>
            <p:nvPr/>
          </p:nvCxnSpPr>
          <p:spPr bwMode="gray">
            <a:xfrm>
              <a:off x="8257822" y="285750"/>
              <a:ext cx="0" cy="153247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32"/>
            <p:cNvCxnSpPr>
              <a:cxnSpLocks noChangeShapeType="1"/>
              <a:stCxn id="20" idx="4"/>
              <a:endCxn id="20" idx="6"/>
            </p:cNvCxnSpPr>
            <p:nvPr/>
          </p:nvCxnSpPr>
          <p:spPr bwMode="gray">
            <a:xfrm>
              <a:off x="8257822" y="438997"/>
              <a:ext cx="482953" cy="0"/>
            </a:xfrm>
            <a:prstGeom prst="straightConnector1">
              <a:avLst/>
            </a:prstGeom>
            <a:noFill/>
            <a:ln w="25400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4" name="SlideBottomBar" hidden="1"/>
          <p:cNvSpPr/>
          <p:nvPr/>
        </p:nvSpPr>
        <p:spPr>
          <a:xfrm>
            <a:off x="8682346" y="6455859"/>
            <a:ext cx="46650" cy="12634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fr-FR" sz="1632" dirty="0">
              <a:solidFill>
                <a:srgbClr val="000000"/>
              </a:solidFill>
            </a:endParaRPr>
          </a:p>
        </p:txBody>
      </p:sp>
      <p:sp>
        <p:nvSpPr>
          <p:cNvPr id="23" name="doc id" hidden="1"/>
          <p:cNvSpPr>
            <a:spLocks noChangeArrowheads="1"/>
          </p:cNvSpPr>
          <p:nvPr/>
        </p:nvSpPr>
        <p:spPr bwMode="auto">
          <a:xfrm>
            <a:off x="8246609" y="51833"/>
            <a:ext cx="670614" cy="1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defTabSz="913526" eaLnBrk="1" hangingPunct="1"/>
            <a:endParaRPr lang="fr-FR" sz="816" dirty="0">
              <a:solidFill>
                <a:srgbClr val="808080"/>
              </a:solidFill>
              <a:latin typeface="Arial"/>
            </a:endParaRPr>
          </a:p>
        </p:txBody>
      </p:sp>
      <p:grpSp>
        <p:nvGrpSpPr>
          <p:cNvPr id="59" name="LegendLines" hidden="1"/>
          <p:cNvGrpSpPr/>
          <p:nvPr/>
        </p:nvGrpSpPr>
        <p:grpSpPr>
          <a:xfrm>
            <a:off x="7697297" y="277885"/>
            <a:ext cx="1201517" cy="781397"/>
            <a:chOff x="7607284" y="279400"/>
            <a:chExt cx="1177528" cy="765841"/>
          </a:xfrm>
        </p:grpSpPr>
        <p:sp>
          <p:nvSpPr>
            <p:cNvPr id="60" name="LineLegend1"/>
            <p:cNvSpPr>
              <a:spLocks noChangeShapeType="1"/>
            </p:cNvSpPr>
            <p:nvPr/>
          </p:nvSpPr>
          <p:spPr bwMode="gray">
            <a:xfrm>
              <a:off x="7607284" y="387122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1" name="LineLegend2"/>
            <p:cNvSpPr>
              <a:spLocks noChangeShapeType="1"/>
            </p:cNvSpPr>
            <p:nvPr/>
          </p:nvSpPr>
          <p:spPr bwMode="gray">
            <a:xfrm>
              <a:off x="7607284" y="653822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2" name="LineLegend3"/>
            <p:cNvSpPr>
              <a:spLocks noChangeShapeType="1"/>
            </p:cNvSpPr>
            <p:nvPr/>
          </p:nvSpPr>
          <p:spPr bwMode="gray">
            <a:xfrm>
              <a:off x="7607284" y="933223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0" name="Legend1"/>
            <p:cNvSpPr>
              <a:spLocks noChangeArrowheads="1"/>
            </p:cNvSpPr>
            <p:nvPr>
              <p:custDataLst>
                <p:tags r:id="rId31"/>
              </p:custDataLst>
            </p:nvPr>
          </p:nvSpPr>
          <p:spPr bwMode="gray">
            <a:xfrm>
              <a:off x="8169259" y="279400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1" name="Legend2"/>
            <p:cNvSpPr>
              <a:spLocks noChangeArrowheads="1"/>
            </p:cNvSpPr>
            <p:nvPr>
              <p:custDataLst>
                <p:tags r:id="rId32"/>
              </p:custDataLst>
            </p:nvPr>
          </p:nvSpPr>
          <p:spPr bwMode="gray">
            <a:xfrm>
              <a:off x="8169259" y="546100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2" name="Legend3"/>
            <p:cNvSpPr>
              <a:spLocks noChangeArrowheads="1"/>
            </p:cNvSpPr>
            <p:nvPr>
              <p:custDataLst>
                <p:tags r:id="rId33"/>
              </p:custDataLst>
            </p:nvPr>
          </p:nvSpPr>
          <p:spPr bwMode="gray">
            <a:xfrm>
              <a:off x="8169259" y="825501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03" name="LegendBoxes" hidden="1"/>
          <p:cNvGrpSpPr/>
          <p:nvPr/>
        </p:nvGrpSpPr>
        <p:grpSpPr>
          <a:xfrm>
            <a:off x="8011547" y="277991"/>
            <a:ext cx="887267" cy="1053514"/>
            <a:chOff x="5894005" y="919828"/>
            <a:chExt cx="869553" cy="1032541"/>
          </a:xfrm>
        </p:grpSpPr>
        <p:sp>
          <p:nvSpPr>
            <p:cNvPr id="104" name="RectangleLegend1"/>
            <p:cNvSpPr>
              <a:spLocks noChangeArrowheads="1"/>
            </p:cNvSpPr>
            <p:nvPr/>
          </p:nvSpPr>
          <p:spPr bwMode="gray">
            <a:xfrm>
              <a:off x="5894005" y="947381"/>
              <a:ext cx="165100" cy="1603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5" name="RectangleLegend2"/>
            <p:cNvSpPr>
              <a:spLocks noChangeArrowheads="1"/>
            </p:cNvSpPr>
            <p:nvPr/>
          </p:nvSpPr>
          <p:spPr bwMode="gray">
            <a:xfrm>
              <a:off x="5894005" y="1217256"/>
              <a:ext cx="165100" cy="16033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6" name="RectangleLegend3"/>
            <p:cNvSpPr>
              <a:spLocks noChangeArrowheads="1"/>
            </p:cNvSpPr>
            <p:nvPr/>
          </p:nvSpPr>
          <p:spPr bwMode="gray">
            <a:xfrm>
              <a:off x="5894005" y="1488719"/>
              <a:ext cx="165100" cy="160338"/>
            </a:xfrm>
            <a:prstGeom prst="rect">
              <a:avLst/>
            </a:prstGeom>
            <a:solidFill>
              <a:schemeClr val="accent3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7" name="RectangleLegend4"/>
            <p:cNvSpPr>
              <a:spLocks noChangeArrowheads="1"/>
            </p:cNvSpPr>
            <p:nvPr/>
          </p:nvSpPr>
          <p:spPr bwMode="gray">
            <a:xfrm>
              <a:off x="5894005" y="1760182"/>
              <a:ext cx="165100" cy="160338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8" name="Legend1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gray">
            <a:xfrm>
              <a:off x="6148005" y="919828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9" name="Legend2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gray">
            <a:xfrm>
              <a:off x="6148005" y="1189703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0" name="Legend3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gray">
            <a:xfrm>
              <a:off x="6148005" y="1461166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1" name="Legend4"/>
            <p:cNvSpPr>
              <a:spLocks noChangeArrowheads="1"/>
            </p:cNvSpPr>
            <p:nvPr>
              <p:custDataLst>
                <p:tags r:id="rId30"/>
              </p:custDataLst>
            </p:nvPr>
          </p:nvSpPr>
          <p:spPr bwMode="gray">
            <a:xfrm>
              <a:off x="6148005" y="1732629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12" name="LegendMoons" hidden="1"/>
          <p:cNvGrpSpPr/>
          <p:nvPr/>
        </p:nvGrpSpPr>
        <p:grpSpPr>
          <a:xfrm>
            <a:off x="7943513" y="277476"/>
            <a:ext cx="955301" cy="1348137"/>
            <a:chOff x="5894005" y="2695123"/>
            <a:chExt cx="936228" cy="1321299"/>
          </a:xfrm>
        </p:grpSpPr>
        <p:grpSp>
          <p:nvGrpSpPr>
            <p:cNvPr id="113" name="MoonLegend1"/>
            <p:cNvGrpSpPr>
              <a:grpSpLocks noChangeAspect="1"/>
            </p:cNvGrpSpPr>
            <p:nvPr>
              <p:custDataLst>
                <p:tags r:id="rId7"/>
              </p:custDataLst>
            </p:nvPr>
          </p:nvGrpSpPr>
          <p:grpSpPr bwMode="gray">
            <a:xfrm>
              <a:off x="5894005" y="2695123"/>
              <a:ext cx="209550" cy="218282"/>
              <a:chOff x="4533" y="183"/>
              <a:chExt cx="144" cy="150"/>
            </a:xfrm>
          </p:grpSpPr>
          <p:sp>
            <p:nvSpPr>
              <p:cNvPr id="131" name="Oval 130"/>
              <p:cNvSpPr>
                <a:spLocks noChangeAspect="1" noChangeArrowheads="1"/>
              </p:cNvSpPr>
              <p:nvPr>
                <p:custDataLst>
                  <p:tags r:id="rId25"/>
                </p:custDataLst>
              </p:nvPr>
            </p:nvSpPr>
            <p:spPr bwMode="gray">
              <a:xfrm>
                <a:off x="4533" y="189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32" name="Arc 131" hidden="1"/>
              <p:cNvSpPr>
                <a:spLocks noChangeAspect="1"/>
              </p:cNvSpPr>
              <p:nvPr>
                <p:custDataLst>
                  <p:tags r:id="rId26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14" name="MoonLegend2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gray">
            <a:xfrm>
              <a:off x="5894005" y="2977103"/>
              <a:ext cx="209550" cy="209551"/>
              <a:chOff x="1694" y="2051"/>
              <a:chExt cx="160" cy="160"/>
            </a:xfrm>
          </p:grpSpPr>
          <p:sp>
            <p:nvSpPr>
              <p:cNvPr id="129" name="Oval 41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gray">
              <a:xfrm>
                <a:off x="1694" y="2051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30" name="Arc 42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gray">
              <a:xfrm>
                <a:off x="1694" y="2051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15" name="MoonLegend4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gray">
            <a:xfrm>
              <a:off x="5894005" y="3524395"/>
              <a:ext cx="209550" cy="209551"/>
              <a:chOff x="4495" y="1204"/>
              <a:chExt cx="160" cy="160"/>
            </a:xfrm>
          </p:grpSpPr>
          <p:sp>
            <p:nvSpPr>
              <p:cNvPr id="127" name="Oval 47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495" y="120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28" name="Arc 48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4495" y="1204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16" name="MoonLegend5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gray">
            <a:xfrm>
              <a:off x="5894005" y="3799629"/>
              <a:ext cx="209550" cy="209551"/>
              <a:chOff x="4495" y="1447"/>
              <a:chExt cx="160" cy="160"/>
            </a:xfrm>
          </p:grpSpPr>
          <p:sp>
            <p:nvSpPr>
              <p:cNvPr id="125" name="Oval 50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4495" y="144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26" name="Oval 5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495" y="1447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17" name="MoonLegend3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5894005" y="3251543"/>
              <a:ext cx="209550" cy="209551"/>
              <a:chOff x="4495" y="1205"/>
              <a:chExt cx="160" cy="160"/>
            </a:xfrm>
          </p:grpSpPr>
          <p:sp>
            <p:nvSpPr>
              <p:cNvPr id="123" name="Oval 47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205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24" name="Arc 48"/>
              <p:cNvSpPr>
                <a:spLocks noChangeAspect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4495" y="1205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18" name="Legend1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gray">
            <a:xfrm>
              <a:off x="6214680" y="2696542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9" name="Legend2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gray">
            <a:xfrm>
              <a:off x="6214680" y="2974156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0" name="Legend3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gray">
            <a:xfrm>
              <a:off x="6214680" y="3248596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1" name="Legend4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gray">
            <a:xfrm>
              <a:off x="6214680" y="3521448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2" name="Legend5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gray">
            <a:xfrm>
              <a:off x="6214680" y="3796682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63" name="Slide Number">
            <a:extLst>
              <a:ext uri="{FF2B5EF4-FFF2-40B4-BE49-F238E27FC236}">
                <a16:creationId xmlns:a16="http://schemas.microsoft.com/office/drawing/2014/main" id="{493749AE-E7DE-4EE1-AA45-51A8D80F421F}"/>
              </a:ext>
            </a:extLst>
          </p:cNvPr>
          <p:cNvSpPr txBox="1">
            <a:spLocks/>
          </p:cNvSpPr>
          <p:nvPr/>
        </p:nvSpPr>
        <p:spPr bwMode="auto">
          <a:xfrm>
            <a:off x="8739040" y="6639224"/>
            <a:ext cx="130852" cy="128097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eaLnBrk="1" hangingPunct="1"/>
            <a:fld id="{42C328C1-A84F-4A39-A664-DBA00541A8C6}" type="slidenum">
              <a:rPr lang="fr-FR" sz="816" smtClean="0">
                <a:solidFill>
                  <a:srgbClr val="808080"/>
                </a:solidFill>
              </a:rPr>
              <a:pPr eaLnBrk="1" hangingPunct="1"/>
              <a:t>‹N°›</a:t>
            </a:fld>
            <a:endParaRPr lang="fr-FR" sz="816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68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738" r:id="rId1"/>
    <p:sldLayoutId id="2147486739" r:id="rId2"/>
    <p:sldLayoutId id="2147486740" r:id="rId3"/>
  </p:sldLayoutIdLst>
  <p:hf hdr="0" ftr="0" dt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275353" algn="l"/>
        </a:tabLst>
        <a:defRPr sz="2041" b="0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defRPr sz="1428" baseline="0">
          <a:solidFill>
            <a:schemeClr val="tx1"/>
          </a:solidFill>
          <a:latin typeface="+mn-lt"/>
          <a:ea typeface="+mn-ea"/>
          <a:cs typeface="+mn-cs"/>
        </a:defRPr>
      </a:lvl1pPr>
      <a:lvl2pPr marL="197607" indent="-195987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428" baseline="0">
          <a:solidFill>
            <a:schemeClr val="tx1"/>
          </a:solidFill>
          <a:latin typeface="+mn-lt"/>
        </a:defRPr>
      </a:lvl2pPr>
      <a:lvl3pPr marL="466481" indent="-267255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428" baseline="0">
          <a:solidFill>
            <a:schemeClr val="tx1"/>
          </a:solidFill>
          <a:latin typeface="+mn-lt"/>
        </a:defRPr>
      </a:lvl3pPr>
      <a:lvl4pPr marL="626835" indent="-158733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428" baseline="0">
          <a:solidFill>
            <a:schemeClr val="tx1"/>
          </a:solidFill>
          <a:latin typeface="+mn-lt"/>
        </a:defRPr>
      </a:lvl4pPr>
      <a:lvl5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428" baseline="0">
          <a:solidFill>
            <a:schemeClr val="tx1"/>
          </a:solidFill>
          <a:latin typeface="+mn-lt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5"/>
            </p:custData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4" imgW="360" imgH="360" progId="">
                  <p:embed/>
                </p:oleObj>
              </mc:Choice>
              <mc:Fallback>
                <p:oleObj name="think-cell Slide" r:id="rId34" imgW="360" imgH="360" progId="">
                  <p:embed/>
                  <p:pic>
                    <p:nvPicPr>
                      <p:cNvPr id="0" name="Picture 7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>
            <p:custDataLst>
              <p:tags r:id="rId6"/>
            </p:custDataLst>
          </p:nvPr>
        </p:nvSpPr>
        <p:spPr bwMode="auto">
          <a:xfrm>
            <a:off x="0" y="0"/>
            <a:ext cx="161984" cy="161974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 eaLnBrk="1" hangingPunct="1"/>
            <a:endParaRPr lang="en-US" sz="1632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21489" y="234864"/>
            <a:ext cx="8794113" cy="314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latinLnBrk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  <a:endParaRPr lang="fr-FR" noProof="0" dirty="0"/>
          </a:p>
        </p:txBody>
      </p:sp>
      <p:sp>
        <p:nvSpPr>
          <p:cNvPr id="10" name="1. On-page tracker" hidden="1"/>
          <p:cNvSpPr>
            <a:spLocks noChangeArrowheads="1"/>
          </p:cNvSpPr>
          <p:nvPr/>
        </p:nvSpPr>
        <p:spPr bwMode="gray">
          <a:xfrm>
            <a:off x="121489" y="77303"/>
            <a:ext cx="511961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fr-FR" sz="816" cap="all" dirty="0">
                <a:solidFill>
                  <a:srgbClr val="808080"/>
                </a:solidFill>
                <a:latin typeface="Arial"/>
              </a:rPr>
              <a:t>Tracker</a:t>
            </a: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gray">
          <a:xfrm>
            <a:off x="121489" y="566136"/>
            <a:ext cx="8794113" cy="256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z="1632" dirty="0">
                <a:solidFill>
                  <a:srgbClr val="808080"/>
                </a:solidFill>
                <a:latin typeface="Arial"/>
              </a:rPr>
              <a:t>Unit of </a:t>
            </a:r>
            <a:r>
              <a:rPr lang="fr-FR" sz="1632" dirty="0" err="1">
                <a:solidFill>
                  <a:srgbClr val="808080"/>
                </a:solidFill>
                <a:latin typeface="Arial"/>
              </a:rPr>
              <a:t>measure</a:t>
            </a:r>
            <a:endParaRPr lang="fr-FR" sz="1632" dirty="0">
              <a:solidFill>
                <a:srgbClr val="808080"/>
              </a:solidFill>
              <a:latin typeface="Arial"/>
            </a:endParaRPr>
          </a:p>
        </p:txBody>
      </p:sp>
      <p:grpSp>
        <p:nvGrpSpPr>
          <p:cNvPr id="4" name="Slide Elements" hidden="1"/>
          <p:cNvGrpSpPr/>
          <p:nvPr/>
        </p:nvGrpSpPr>
        <p:grpSpPr bwMode="gray">
          <a:xfrm>
            <a:off x="121489" y="6432273"/>
            <a:ext cx="8794113" cy="333805"/>
            <a:chOff x="119063" y="6304223"/>
            <a:chExt cx="8618537" cy="327160"/>
          </a:xfrm>
        </p:grpSpPr>
        <p:sp>
          <p:nvSpPr>
            <p:cNvPr id="13" name="4. Footnote"/>
            <p:cNvSpPr txBox="1">
              <a:spLocks noChangeArrowheads="1"/>
            </p:cNvSpPr>
            <p:nvPr/>
          </p:nvSpPr>
          <p:spPr bwMode="gray">
            <a:xfrm>
              <a:off x="119063" y="6304223"/>
              <a:ext cx="8618537" cy="1255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fr-FR" sz="816" dirty="0">
                  <a:solidFill>
                    <a:srgbClr val="808080"/>
                  </a:solidFill>
                  <a:latin typeface="Arial"/>
                </a:rPr>
                <a:t>1 </a:t>
              </a:r>
              <a:r>
                <a:rPr lang="fr-FR" sz="816" dirty="0" err="1">
                  <a:solidFill>
                    <a:srgbClr val="808080"/>
                  </a:solidFill>
                  <a:latin typeface="Arial"/>
                </a:rPr>
                <a:t>Footnote</a:t>
              </a:r>
              <a:endParaRPr lang="fr-FR" sz="816" dirty="0">
                <a:solidFill>
                  <a:srgbClr val="808080"/>
                </a:solidFill>
                <a:latin typeface="Arial"/>
              </a:endParaRPr>
            </a:p>
          </p:txBody>
        </p:sp>
        <p:sp>
          <p:nvSpPr>
            <p:cNvPr id="14" name="5. Source"/>
            <p:cNvSpPr>
              <a:spLocks noChangeArrowheads="1"/>
            </p:cNvSpPr>
            <p:nvPr/>
          </p:nvSpPr>
          <p:spPr bwMode="gray">
            <a:xfrm>
              <a:off x="119063" y="6505836"/>
              <a:ext cx="7200000" cy="1255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marL="621975" indent="-621975" defTabSz="913526" eaLnBrk="1" hangingPunct="1">
                <a:tabLst>
                  <a:tab pos="643032" algn="l"/>
                </a:tabLst>
              </a:pPr>
              <a:r>
                <a:rPr lang="fr-FR" sz="816" dirty="0">
                  <a:solidFill>
                    <a:srgbClr val="808080"/>
                  </a:solidFill>
                  <a:latin typeface="Arial"/>
                </a:rPr>
                <a:t>SOURCE: Source</a:t>
              </a: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1482156" y="1991016"/>
            <a:ext cx="4389768" cy="1130501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 latinLnBrk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 latinLnBrk="0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 latinLnBrk="0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 latinLnBrk="0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 latinLnBrk="0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1482155" y="1270343"/>
            <a:ext cx="4350892" cy="531276"/>
            <a:chOff x="915" y="702"/>
            <a:chExt cx="2686" cy="328"/>
          </a:xfrm>
        </p:grpSpPr>
        <p:cxnSp>
          <p:nvCxnSpPr>
            <p:cNvPr id="16" name="AutoShape 249"/>
            <p:cNvCxnSpPr>
              <a:cxnSpLocks noChangeShapeType="1"/>
              <a:stCxn id="18" idx="4"/>
              <a:endCxn id="18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AutoShape 250"/>
            <p:cNvSpPr>
              <a:spLocks noChangeArrowheads="1"/>
            </p:cNvSpPr>
            <p:nvPr/>
          </p:nvSpPr>
          <p:spPr bwMode="gray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eaLnBrk="1" hangingPunct="1"/>
              <a:r>
                <a:rPr lang="fr-FR" sz="1632" b="1" dirty="0" err="1">
                  <a:solidFill>
                    <a:srgbClr val="000000"/>
                  </a:solidFill>
                  <a:latin typeface="Arial"/>
                </a:rPr>
                <a:t>Title</a:t>
              </a:r>
              <a:endParaRPr lang="fr-FR" sz="1632" b="1" dirty="0">
                <a:solidFill>
                  <a:srgbClr val="000000"/>
                </a:solidFill>
                <a:latin typeface="Arial"/>
              </a:endParaRPr>
            </a:p>
            <a:p>
              <a:pPr eaLnBrk="1" hangingPunct="1"/>
              <a:r>
                <a:rPr lang="fr-FR" sz="1632" dirty="0">
                  <a:solidFill>
                    <a:srgbClr val="808080"/>
                  </a:solidFill>
                  <a:latin typeface="Arial"/>
                </a:rPr>
                <a:t>Unit of </a:t>
              </a:r>
              <a:r>
                <a:rPr lang="fr-FR" sz="1632" dirty="0" err="1">
                  <a:solidFill>
                    <a:srgbClr val="808080"/>
                  </a:solidFill>
                  <a:latin typeface="Arial"/>
                </a:rPr>
                <a:t>measure</a:t>
              </a:r>
              <a:endParaRPr lang="fr-FR" sz="1632" dirty="0">
                <a:solidFill>
                  <a:srgbClr val="808080"/>
                </a:solidFill>
                <a:latin typeface="Arial"/>
              </a:endParaRPr>
            </a:p>
          </p:txBody>
        </p:sp>
      </p:grpSp>
      <p:grpSp>
        <p:nvGrpSpPr>
          <p:cNvPr id="17" name="McKSticker" hidden="1"/>
          <p:cNvGrpSpPr/>
          <p:nvPr/>
        </p:nvGrpSpPr>
        <p:grpSpPr bwMode="gray">
          <a:xfrm>
            <a:off x="8422811" y="291554"/>
            <a:ext cx="492792" cy="156360"/>
            <a:chOff x="8257822" y="285750"/>
            <a:chExt cx="482953" cy="153247"/>
          </a:xfrm>
        </p:grpSpPr>
        <p:sp>
          <p:nvSpPr>
            <p:cNvPr id="20" name="StickerRectangle"/>
            <p:cNvSpPr>
              <a:spLocks noChangeArrowheads="1"/>
            </p:cNvSpPr>
            <p:nvPr/>
          </p:nvSpPr>
          <p:spPr bwMode="gray">
            <a:xfrm>
              <a:off x="8257822" y="285750"/>
              <a:ext cx="482953" cy="153247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913526" eaLnBrk="1" hangingPunct="1">
                <a:buClr>
                  <a:srgbClr val="002960"/>
                </a:buClr>
              </a:pPr>
              <a:r>
                <a:rPr lang="fr-FR" sz="816" dirty="0">
                  <a:solidFill>
                    <a:srgbClr val="808080"/>
                  </a:solidFill>
                  <a:latin typeface="Arial"/>
                </a:rPr>
                <a:t>STICKER</a:t>
              </a:r>
            </a:p>
          </p:txBody>
        </p:sp>
        <p:cxnSp>
          <p:nvCxnSpPr>
            <p:cNvPr id="21" name="AutoShape 31"/>
            <p:cNvCxnSpPr>
              <a:cxnSpLocks noChangeShapeType="1"/>
              <a:stCxn id="20" idx="2"/>
              <a:endCxn id="20" idx="4"/>
            </p:cNvCxnSpPr>
            <p:nvPr/>
          </p:nvCxnSpPr>
          <p:spPr bwMode="gray">
            <a:xfrm>
              <a:off x="8257822" y="285750"/>
              <a:ext cx="0" cy="153247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32"/>
            <p:cNvCxnSpPr>
              <a:cxnSpLocks noChangeShapeType="1"/>
              <a:stCxn id="20" idx="4"/>
              <a:endCxn id="20" idx="6"/>
            </p:cNvCxnSpPr>
            <p:nvPr/>
          </p:nvCxnSpPr>
          <p:spPr bwMode="gray">
            <a:xfrm>
              <a:off x="8257822" y="438997"/>
              <a:ext cx="482953" cy="0"/>
            </a:xfrm>
            <a:prstGeom prst="straightConnector1">
              <a:avLst/>
            </a:prstGeom>
            <a:noFill/>
            <a:ln w="25400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4" name="SlideBottomBar" hidden="1"/>
          <p:cNvSpPr/>
          <p:nvPr/>
        </p:nvSpPr>
        <p:spPr>
          <a:xfrm>
            <a:off x="8682346" y="6455859"/>
            <a:ext cx="46650" cy="12634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fr-FR" sz="1632" dirty="0">
              <a:solidFill>
                <a:srgbClr val="000000"/>
              </a:solidFill>
            </a:endParaRPr>
          </a:p>
        </p:txBody>
      </p:sp>
      <p:sp>
        <p:nvSpPr>
          <p:cNvPr id="23" name="doc id" hidden="1"/>
          <p:cNvSpPr>
            <a:spLocks noChangeArrowheads="1"/>
          </p:cNvSpPr>
          <p:nvPr/>
        </p:nvSpPr>
        <p:spPr bwMode="auto">
          <a:xfrm>
            <a:off x="8246609" y="51833"/>
            <a:ext cx="670614" cy="1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defTabSz="913526" eaLnBrk="1" hangingPunct="1"/>
            <a:endParaRPr lang="fr-FR" sz="816" dirty="0">
              <a:solidFill>
                <a:srgbClr val="808080"/>
              </a:solidFill>
              <a:latin typeface="Arial"/>
            </a:endParaRPr>
          </a:p>
        </p:txBody>
      </p:sp>
      <p:grpSp>
        <p:nvGrpSpPr>
          <p:cNvPr id="59" name="LegendLines" hidden="1"/>
          <p:cNvGrpSpPr/>
          <p:nvPr/>
        </p:nvGrpSpPr>
        <p:grpSpPr>
          <a:xfrm>
            <a:off x="7697297" y="277885"/>
            <a:ext cx="1201517" cy="781397"/>
            <a:chOff x="7607284" y="279400"/>
            <a:chExt cx="1177528" cy="765841"/>
          </a:xfrm>
        </p:grpSpPr>
        <p:sp>
          <p:nvSpPr>
            <p:cNvPr id="60" name="LineLegend1"/>
            <p:cNvSpPr>
              <a:spLocks noChangeShapeType="1"/>
            </p:cNvSpPr>
            <p:nvPr/>
          </p:nvSpPr>
          <p:spPr bwMode="gray">
            <a:xfrm>
              <a:off x="7607284" y="387122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1" name="LineLegend2"/>
            <p:cNvSpPr>
              <a:spLocks noChangeShapeType="1"/>
            </p:cNvSpPr>
            <p:nvPr/>
          </p:nvSpPr>
          <p:spPr bwMode="gray">
            <a:xfrm>
              <a:off x="7607284" y="653822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2" name="LineLegend3"/>
            <p:cNvSpPr>
              <a:spLocks noChangeShapeType="1"/>
            </p:cNvSpPr>
            <p:nvPr/>
          </p:nvSpPr>
          <p:spPr bwMode="gray">
            <a:xfrm>
              <a:off x="7607284" y="933223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0" name="Legend1"/>
            <p:cNvSpPr>
              <a:spLocks noChangeArrowheads="1"/>
            </p:cNvSpPr>
            <p:nvPr>
              <p:custDataLst>
                <p:tags r:id="rId31"/>
              </p:custDataLst>
            </p:nvPr>
          </p:nvSpPr>
          <p:spPr bwMode="gray">
            <a:xfrm>
              <a:off x="8169259" y="279400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1" name="Legend2"/>
            <p:cNvSpPr>
              <a:spLocks noChangeArrowheads="1"/>
            </p:cNvSpPr>
            <p:nvPr>
              <p:custDataLst>
                <p:tags r:id="rId32"/>
              </p:custDataLst>
            </p:nvPr>
          </p:nvSpPr>
          <p:spPr bwMode="gray">
            <a:xfrm>
              <a:off x="8169259" y="546100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2" name="Legend3"/>
            <p:cNvSpPr>
              <a:spLocks noChangeArrowheads="1"/>
            </p:cNvSpPr>
            <p:nvPr>
              <p:custDataLst>
                <p:tags r:id="rId33"/>
              </p:custDataLst>
            </p:nvPr>
          </p:nvSpPr>
          <p:spPr bwMode="gray">
            <a:xfrm>
              <a:off x="8169259" y="825501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03" name="LegendBoxes" hidden="1"/>
          <p:cNvGrpSpPr/>
          <p:nvPr/>
        </p:nvGrpSpPr>
        <p:grpSpPr>
          <a:xfrm>
            <a:off x="8011547" y="277991"/>
            <a:ext cx="887267" cy="1053514"/>
            <a:chOff x="5894005" y="919828"/>
            <a:chExt cx="869553" cy="1032541"/>
          </a:xfrm>
        </p:grpSpPr>
        <p:sp>
          <p:nvSpPr>
            <p:cNvPr id="104" name="RectangleLegend1"/>
            <p:cNvSpPr>
              <a:spLocks noChangeArrowheads="1"/>
            </p:cNvSpPr>
            <p:nvPr/>
          </p:nvSpPr>
          <p:spPr bwMode="gray">
            <a:xfrm>
              <a:off x="5894005" y="947381"/>
              <a:ext cx="165100" cy="1603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5" name="RectangleLegend2"/>
            <p:cNvSpPr>
              <a:spLocks noChangeArrowheads="1"/>
            </p:cNvSpPr>
            <p:nvPr/>
          </p:nvSpPr>
          <p:spPr bwMode="gray">
            <a:xfrm>
              <a:off x="5894005" y="1217256"/>
              <a:ext cx="165100" cy="16033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6" name="RectangleLegend3"/>
            <p:cNvSpPr>
              <a:spLocks noChangeArrowheads="1"/>
            </p:cNvSpPr>
            <p:nvPr/>
          </p:nvSpPr>
          <p:spPr bwMode="gray">
            <a:xfrm>
              <a:off x="5894005" y="1488719"/>
              <a:ext cx="165100" cy="160338"/>
            </a:xfrm>
            <a:prstGeom prst="rect">
              <a:avLst/>
            </a:prstGeom>
            <a:solidFill>
              <a:schemeClr val="accent3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7" name="RectangleLegend4"/>
            <p:cNvSpPr>
              <a:spLocks noChangeArrowheads="1"/>
            </p:cNvSpPr>
            <p:nvPr/>
          </p:nvSpPr>
          <p:spPr bwMode="gray">
            <a:xfrm>
              <a:off x="5894005" y="1760182"/>
              <a:ext cx="165100" cy="160338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8" name="Legend1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gray">
            <a:xfrm>
              <a:off x="6148005" y="919828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9" name="Legend2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gray">
            <a:xfrm>
              <a:off x="6148005" y="1189703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0" name="Legend3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gray">
            <a:xfrm>
              <a:off x="6148005" y="1461166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1" name="Legend4"/>
            <p:cNvSpPr>
              <a:spLocks noChangeArrowheads="1"/>
            </p:cNvSpPr>
            <p:nvPr>
              <p:custDataLst>
                <p:tags r:id="rId30"/>
              </p:custDataLst>
            </p:nvPr>
          </p:nvSpPr>
          <p:spPr bwMode="gray">
            <a:xfrm>
              <a:off x="6148005" y="1732629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12" name="LegendMoons" hidden="1"/>
          <p:cNvGrpSpPr/>
          <p:nvPr/>
        </p:nvGrpSpPr>
        <p:grpSpPr>
          <a:xfrm>
            <a:off x="7943513" y="277476"/>
            <a:ext cx="955301" cy="1348137"/>
            <a:chOff x="5894005" y="2695123"/>
            <a:chExt cx="936228" cy="1321299"/>
          </a:xfrm>
        </p:grpSpPr>
        <p:grpSp>
          <p:nvGrpSpPr>
            <p:cNvPr id="113" name="MoonLegend1"/>
            <p:cNvGrpSpPr>
              <a:grpSpLocks noChangeAspect="1"/>
            </p:cNvGrpSpPr>
            <p:nvPr>
              <p:custDataLst>
                <p:tags r:id="rId7"/>
              </p:custDataLst>
            </p:nvPr>
          </p:nvGrpSpPr>
          <p:grpSpPr bwMode="gray">
            <a:xfrm>
              <a:off x="5894005" y="2695123"/>
              <a:ext cx="209550" cy="218282"/>
              <a:chOff x="4533" y="183"/>
              <a:chExt cx="144" cy="150"/>
            </a:xfrm>
          </p:grpSpPr>
          <p:sp>
            <p:nvSpPr>
              <p:cNvPr id="131" name="Oval 130"/>
              <p:cNvSpPr>
                <a:spLocks noChangeAspect="1" noChangeArrowheads="1"/>
              </p:cNvSpPr>
              <p:nvPr>
                <p:custDataLst>
                  <p:tags r:id="rId25"/>
                </p:custDataLst>
              </p:nvPr>
            </p:nvSpPr>
            <p:spPr bwMode="gray">
              <a:xfrm>
                <a:off x="4533" y="189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32" name="Arc 131" hidden="1"/>
              <p:cNvSpPr>
                <a:spLocks noChangeAspect="1"/>
              </p:cNvSpPr>
              <p:nvPr>
                <p:custDataLst>
                  <p:tags r:id="rId26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14" name="MoonLegend2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gray">
            <a:xfrm>
              <a:off x="5894005" y="2977103"/>
              <a:ext cx="209550" cy="209551"/>
              <a:chOff x="1694" y="2051"/>
              <a:chExt cx="160" cy="160"/>
            </a:xfrm>
          </p:grpSpPr>
          <p:sp>
            <p:nvSpPr>
              <p:cNvPr id="129" name="Oval 41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gray">
              <a:xfrm>
                <a:off x="1694" y="2051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30" name="Arc 42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gray">
              <a:xfrm>
                <a:off x="1694" y="2051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15" name="MoonLegend4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gray">
            <a:xfrm>
              <a:off x="5894005" y="3524395"/>
              <a:ext cx="209550" cy="209551"/>
              <a:chOff x="4495" y="1204"/>
              <a:chExt cx="160" cy="160"/>
            </a:xfrm>
          </p:grpSpPr>
          <p:sp>
            <p:nvSpPr>
              <p:cNvPr id="127" name="Oval 47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495" y="120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28" name="Arc 48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4495" y="1204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16" name="MoonLegend5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gray">
            <a:xfrm>
              <a:off x="5894005" y="3799629"/>
              <a:ext cx="209550" cy="209551"/>
              <a:chOff x="4495" y="1447"/>
              <a:chExt cx="160" cy="160"/>
            </a:xfrm>
          </p:grpSpPr>
          <p:sp>
            <p:nvSpPr>
              <p:cNvPr id="125" name="Oval 50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4495" y="144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26" name="Oval 5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495" y="1447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17" name="MoonLegend3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5894005" y="3251543"/>
              <a:ext cx="209550" cy="209551"/>
              <a:chOff x="4495" y="1205"/>
              <a:chExt cx="160" cy="160"/>
            </a:xfrm>
          </p:grpSpPr>
          <p:sp>
            <p:nvSpPr>
              <p:cNvPr id="123" name="Oval 47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205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24" name="Arc 48"/>
              <p:cNvSpPr>
                <a:spLocks noChangeAspect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4495" y="1205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18" name="Legend1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gray">
            <a:xfrm>
              <a:off x="6214680" y="2696542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9" name="Legend2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gray">
            <a:xfrm>
              <a:off x="6214680" y="2974156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0" name="Legend3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gray">
            <a:xfrm>
              <a:off x="6214680" y="3248596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1" name="Legend4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gray">
            <a:xfrm>
              <a:off x="6214680" y="3521448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2" name="Legend5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gray">
            <a:xfrm>
              <a:off x="6214680" y="3796682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63" name="Slide Number">
            <a:extLst>
              <a:ext uri="{FF2B5EF4-FFF2-40B4-BE49-F238E27FC236}">
                <a16:creationId xmlns:a16="http://schemas.microsoft.com/office/drawing/2014/main" id="{493749AE-E7DE-4EE1-AA45-51A8D80F421F}"/>
              </a:ext>
            </a:extLst>
          </p:cNvPr>
          <p:cNvSpPr txBox="1">
            <a:spLocks/>
          </p:cNvSpPr>
          <p:nvPr/>
        </p:nvSpPr>
        <p:spPr bwMode="auto">
          <a:xfrm>
            <a:off x="8739040" y="6639224"/>
            <a:ext cx="130852" cy="128097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eaLnBrk="1" hangingPunct="1"/>
            <a:fld id="{42C328C1-A84F-4A39-A664-DBA00541A8C6}" type="slidenum">
              <a:rPr lang="fr-FR" sz="816" smtClean="0">
                <a:solidFill>
                  <a:srgbClr val="808080"/>
                </a:solidFill>
              </a:rPr>
              <a:pPr eaLnBrk="1" hangingPunct="1"/>
              <a:t>‹N°›</a:t>
            </a:fld>
            <a:endParaRPr lang="fr-FR" sz="816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887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742" r:id="rId1"/>
    <p:sldLayoutId id="2147486743" r:id="rId2"/>
    <p:sldLayoutId id="2147486744" r:id="rId3"/>
  </p:sldLayoutIdLst>
  <p:hf hdr="0" ftr="0" dt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275353" algn="l"/>
        </a:tabLst>
        <a:defRPr sz="2041" b="0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defRPr sz="1428" baseline="0">
          <a:solidFill>
            <a:schemeClr val="tx1"/>
          </a:solidFill>
          <a:latin typeface="+mn-lt"/>
          <a:ea typeface="+mn-ea"/>
          <a:cs typeface="+mn-cs"/>
        </a:defRPr>
      </a:lvl1pPr>
      <a:lvl2pPr marL="197607" indent="-195987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428" baseline="0">
          <a:solidFill>
            <a:schemeClr val="tx1"/>
          </a:solidFill>
          <a:latin typeface="+mn-lt"/>
        </a:defRPr>
      </a:lvl2pPr>
      <a:lvl3pPr marL="466481" indent="-267255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428" baseline="0">
          <a:solidFill>
            <a:schemeClr val="tx1"/>
          </a:solidFill>
          <a:latin typeface="+mn-lt"/>
        </a:defRPr>
      </a:lvl3pPr>
      <a:lvl4pPr marL="626835" indent="-158733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428" baseline="0">
          <a:solidFill>
            <a:schemeClr val="tx1"/>
          </a:solidFill>
          <a:latin typeface="+mn-lt"/>
        </a:defRPr>
      </a:lvl4pPr>
      <a:lvl5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428" baseline="0">
          <a:solidFill>
            <a:schemeClr val="tx1"/>
          </a:solidFill>
          <a:latin typeface="+mn-lt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5"/>
            </p:custData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2" imgW="360" imgH="360" progId="">
                  <p:embed/>
                </p:oleObj>
              </mc:Choice>
              <mc:Fallback>
                <p:oleObj name="think-cell Slide" r:id="rId22" imgW="360" imgH="360" progId="">
                  <p:embed/>
                  <p:pic>
                    <p:nvPicPr>
                      <p:cNvPr id="0" name="Picture 7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>
            <p:custDataLst>
              <p:tags r:id="rId6"/>
            </p:custDataLst>
          </p:nvPr>
        </p:nvSpPr>
        <p:spPr bwMode="auto">
          <a:xfrm>
            <a:off x="0" y="0"/>
            <a:ext cx="161984" cy="161974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 eaLnBrk="1" hangingPunct="1"/>
            <a:endParaRPr lang="en-US" sz="1632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10" name="1. On-page tracker" hidden="1"/>
          <p:cNvSpPr>
            <a:spLocks noChangeArrowheads="1"/>
          </p:cNvSpPr>
          <p:nvPr/>
        </p:nvSpPr>
        <p:spPr bwMode="gray">
          <a:xfrm>
            <a:off x="121489" y="77303"/>
            <a:ext cx="511961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fr-FR" sz="816" cap="all" dirty="0">
                <a:solidFill>
                  <a:srgbClr val="808080"/>
                </a:solidFill>
                <a:latin typeface="Arial"/>
              </a:rPr>
              <a:t>Tracker</a:t>
            </a: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gray">
          <a:xfrm>
            <a:off x="121489" y="566136"/>
            <a:ext cx="8794113" cy="256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z="1632" dirty="0">
                <a:solidFill>
                  <a:srgbClr val="808080"/>
                </a:solidFill>
                <a:latin typeface="Arial"/>
              </a:rPr>
              <a:t>Unit of </a:t>
            </a:r>
            <a:r>
              <a:rPr lang="fr-FR" sz="1632" dirty="0" err="1">
                <a:solidFill>
                  <a:srgbClr val="808080"/>
                </a:solidFill>
                <a:latin typeface="Arial"/>
              </a:rPr>
              <a:t>measure</a:t>
            </a:r>
            <a:endParaRPr lang="fr-FR" sz="1632" dirty="0">
              <a:solidFill>
                <a:srgbClr val="808080"/>
              </a:solidFill>
              <a:latin typeface="Arial"/>
            </a:endParaRPr>
          </a:p>
        </p:txBody>
      </p:sp>
      <p:grpSp>
        <p:nvGrpSpPr>
          <p:cNvPr id="4" name="Slide Elements" hidden="1"/>
          <p:cNvGrpSpPr/>
          <p:nvPr/>
        </p:nvGrpSpPr>
        <p:grpSpPr bwMode="gray">
          <a:xfrm>
            <a:off x="121489" y="6432273"/>
            <a:ext cx="8794113" cy="333805"/>
            <a:chOff x="119063" y="6304223"/>
            <a:chExt cx="8618537" cy="327160"/>
          </a:xfrm>
        </p:grpSpPr>
        <p:sp>
          <p:nvSpPr>
            <p:cNvPr id="13" name="4. Footnote"/>
            <p:cNvSpPr txBox="1">
              <a:spLocks noChangeArrowheads="1"/>
            </p:cNvSpPr>
            <p:nvPr/>
          </p:nvSpPr>
          <p:spPr bwMode="gray">
            <a:xfrm>
              <a:off x="119063" y="6304223"/>
              <a:ext cx="8618537" cy="1255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fr-FR" sz="816" dirty="0">
                  <a:solidFill>
                    <a:srgbClr val="808080"/>
                  </a:solidFill>
                  <a:latin typeface="Arial"/>
                </a:rPr>
                <a:t>1 </a:t>
              </a:r>
              <a:r>
                <a:rPr lang="fr-FR" sz="816" dirty="0" err="1">
                  <a:solidFill>
                    <a:srgbClr val="808080"/>
                  </a:solidFill>
                  <a:latin typeface="Arial"/>
                </a:rPr>
                <a:t>Footnote</a:t>
              </a:r>
              <a:endParaRPr lang="fr-FR" sz="816" dirty="0">
                <a:solidFill>
                  <a:srgbClr val="808080"/>
                </a:solidFill>
                <a:latin typeface="Arial"/>
              </a:endParaRPr>
            </a:p>
          </p:txBody>
        </p:sp>
        <p:sp>
          <p:nvSpPr>
            <p:cNvPr id="14" name="5. Source"/>
            <p:cNvSpPr>
              <a:spLocks noChangeArrowheads="1"/>
            </p:cNvSpPr>
            <p:nvPr/>
          </p:nvSpPr>
          <p:spPr bwMode="gray">
            <a:xfrm>
              <a:off x="119063" y="6505836"/>
              <a:ext cx="7200000" cy="1255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marL="621975" indent="-621975" defTabSz="913526" eaLnBrk="1" hangingPunct="1">
                <a:tabLst>
                  <a:tab pos="625214" algn="l"/>
                </a:tabLst>
              </a:pPr>
              <a:r>
                <a:rPr lang="fr-FR" sz="816" dirty="0">
                  <a:solidFill>
                    <a:srgbClr val="808080"/>
                  </a:solidFill>
                  <a:latin typeface="Arial"/>
                </a:rPr>
                <a:t>SOURCE: Source</a:t>
              </a: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1482156" y="1991016"/>
            <a:ext cx="4389768" cy="109909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 latinLnBrk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 latinLnBrk="0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 latinLnBrk="0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 latinLnBrk="0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 latinLnBrk="0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1482155" y="1270343"/>
            <a:ext cx="4350892" cy="531276"/>
            <a:chOff x="915" y="702"/>
            <a:chExt cx="2686" cy="328"/>
          </a:xfrm>
        </p:grpSpPr>
        <p:cxnSp>
          <p:nvCxnSpPr>
            <p:cNvPr id="16" name="AutoShape 249"/>
            <p:cNvCxnSpPr>
              <a:cxnSpLocks noChangeShapeType="1"/>
              <a:stCxn id="18" idx="4"/>
              <a:endCxn id="18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AutoShape 250"/>
            <p:cNvSpPr>
              <a:spLocks noChangeArrowheads="1"/>
            </p:cNvSpPr>
            <p:nvPr/>
          </p:nvSpPr>
          <p:spPr bwMode="gray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eaLnBrk="1" hangingPunct="1"/>
              <a:r>
                <a:rPr lang="fr-FR" sz="1632" b="1" dirty="0" err="1">
                  <a:solidFill>
                    <a:srgbClr val="000000"/>
                  </a:solidFill>
                  <a:latin typeface="Arial"/>
                </a:rPr>
                <a:t>Title</a:t>
              </a:r>
              <a:endParaRPr lang="fr-FR" sz="1632" b="1" dirty="0">
                <a:solidFill>
                  <a:srgbClr val="000000"/>
                </a:solidFill>
                <a:latin typeface="Arial"/>
              </a:endParaRPr>
            </a:p>
            <a:p>
              <a:pPr eaLnBrk="1" hangingPunct="1"/>
              <a:r>
                <a:rPr lang="fr-FR" sz="1632" dirty="0">
                  <a:solidFill>
                    <a:srgbClr val="808080"/>
                  </a:solidFill>
                  <a:latin typeface="Arial"/>
                </a:rPr>
                <a:t>Unit of </a:t>
              </a:r>
              <a:r>
                <a:rPr lang="fr-FR" sz="1632" dirty="0" err="1">
                  <a:solidFill>
                    <a:srgbClr val="808080"/>
                  </a:solidFill>
                  <a:latin typeface="Arial"/>
                </a:rPr>
                <a:t>measure</a:t>
              </a:r>
              <a:endParaRPr lang="fr-FR" sz="1632" dirty="0">
                <a:solidFill>
                  <a:srgbClr val="808080"/>
                </a:solidFill>
                <a:latin typeface="Arial"/>
              </a:endParaRPr>
            </a:p>
          </p:txBody>
        </p:sp>
      </p:grpSp>
      <p:grpSp>
        <p:nvGrpSpPr>
          <p:cNvPr id="17" name="McKSticker" hidden="1"/>
          <p:cNvGrpSpPr/>
          <p:nvPr/>
        </p:nvGrpSpPr>
        <p:grpSpPr bwMode="gray">
          <a:xfrm>
            <a:off x="8422811" y="291554"/>
            <a:ext cx="492792" cy="156360"/>
            <a:chOff x="8257822" y="285750"/>
            <a:chExt cx="482953" cy="153247"/>
          </a:xfrm>
        </p:grpSpPr>
        <p:sp>
          <p:nvSpPr>
            <p:cNvPr id="20" name="StickerRectangle"/>
            <p:cNvSpPr>
              <a:spLocks noChangeArrowheads="1"/>
            </p:cNvSpPr>
            <p:nvPr/>
          </p:nvSpPr>
          <p:spPr bwMode="gray">
            <a:xfrm>
              <a:off x="8257822" y="285750"/>
              <a:ext cx="482953" cy="153247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913526" eaLnBrk="1" hangingPunct="1">
                <a:buClr>
                  <a:srgbClr val="002960"/>
                </a:buClr>
              </a:pPr>
              <a:r>
                <a:rPr lang="fr-FR" sz="816" dirty="0">
                  <a:solidFill>
                    <a:srgbClr val="808080"/>
                  </a:solidFill>
                  <a:latin typeface="Arial"/>
                </a:rPr>
                <a:t>STICKER</a:t>
              </a:r>
            </a:p>
          </p:txBody>
        </p:sp>
        <p:cxnSp>
          <p:nvCxnSpPr>
            <p:cNvPr id="21" name="AutoShape 31"/>
            <p:cNvCxnSpPr>
              <a:cxnSpLocks noChangeShapeType="1"/>
              <a:stCxn id="20" idx="2"/>
              <a:endCxn id="20" idx="4"/>
            </p:cNvCxnSpPr>
            <p:nvPr/>
          </p:nvCxnSpPr>
          <p:spPr bwMode="gray">
            <a:xfrm>
              <a:off x="8257822" y="285750"/>
              <a:ext cx="0" cy="153247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32"/>
            <p:cNvCxnSpPr>
              <a:cxnSpLocks noChangeShapeType="1"/>
              <a:stCxn id="20" idx="4"/>
              <a:endCxn id="20" idx="6"/>
            </p:cNvCxnSpPr>
            <p:nvPr/>
          </p:nvCxnSpPr>
          <p:spPr bwMode="gray">
            <a:xfrm>
              <a:off x="8257822" y="438997"/>
              <a:ext cx="482953" cy="0"/>
            </a:xfrm>
            <a:prstGeom prst="straightConnector1">
              <a:avLst/>
            </a:prstGeom>
            <a:noFill/>
            <a:ln w="25400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3" name="SlideBottomBar" hidden="1"/>
          <p:cNvSpPr/>
          <p:nvPr/>
        </p:nvSpPr>
        <p:spPr>
          <a:xfrm>
            <a:off x="8609437" y="6307690"/>
            <a:ext cx="46650" cy="12634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fr-FR" sz="1632" dirty="0">
              <a:solidFill>
                <a:srgbClr val="000000"/>
              </a:solidFill>
            </a:endParaRPr>
          </a:p>
        </p:txBody>
      </p:sp>
      <p:sp>
        <p:nvSpPr>
          <p:cNvPr id="24" name="doc id" hidden="1"/>
          <p:cNvSpPr txBox="1">
            <a:spLocks noChangeArrowheads="1"/>
          </p:cNvSpPr>
          <p:nvPr/>
        </p:nvSpPr>
        <p:spPr bwMode="white">
          <a:xfrm>
            <a:off x="8269577" y="37255"/>
            <a:ext cx="647646" cy="118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fr-FR" sz="816" dirty="0">
              <a:solidFill>
                <a:srgbClr val="C5C5C5"/>
              </a:solidFill>
              <a:latin typeface="Arial"/>
            </a:endParaRPr>
          </a:p>
        </p:txBody>
      </p:sp>
      <p:grpSp>
        <p:nvGrpSpPr>
          <p:cNvPr id="26" name="LegendBoxes" hidden="1"/>
          <p:cNvGrpSpPr/>
          <p:nvPr/>
        </p:nvGrpSpPr>
        <p:grpSpPr bwMode="gray">
          <a:xfrm>
            <a:off x="8070162" y="285075"/>
            <a:ext cx="789128" cy="1021522"/>
            <a:chOff x="7835905" y="279400"/>
            <a:chExt cx="773373" cy="1001186"/>
          </a:xfrm>
        </p:grpSpPr>
        <p:sp>
          <p:nvSpPr>
            <p:cNvPr id="27" name="RectangleLegend1"/>
            <p:cNvSpPr>
              <a:spLocks noChangeArrowheads="1"/>
            </p:cNvSpPr>
            <p:nvPr/>
          </p:nvSpPr>
          <p:spPr bwMode="gray">
            <a:xfrm>
              <a:off x="7835905" y="290513"/>
              <a:ext cx="165100" cy="1603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8" name="RectangleLegend2"/>
            <p:cNvSpPr>
              <a:spLocks noChangeArrowheads="1"/>
            </p:cNvSpPr>
            <p:nvPr/>
          </p:nvSpPr>
          <p:spPr bwMode="gray">
            <a:xfrm>
              <a:off x="7835905" y="560388"/>
              <a:ext cx="165100" cy="16033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" name="RectangleLegend3"/>
            <p:cNvSpPr>
              <a:spLocks noChangeArrowheads="1"/>
            </p:cNvSpPr>
            <p:nvPr/>
          </p:nvSpPr>
          <p:spPr bwMode="gray">
            <a:xfrm>
              <a:off x="7835905" y="831851"/>
              <a:ext cx="165100" cy="160338"/>
            </a:xfrm>
            <a:prstGeom prst="rect">
              <a:avLst/>
            </a:prstGeom>
            <a:solidFill>
              <a:schemeClr val="accent3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0" name="RectangleLegend4"/>
            <p:cNvSpPr>
              <a:spLocks noChangeArrowheads="1"/>
            </p:cNvSpPr>
            <p:nvPr/>
          </p:nvSpPr>
          <p:spPr bwMode="gray">
            <a:xfrm>
              <a:off x="7835905" y="1103313"/>
              <a:ext cx="165100" cy="160338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1" name="Legend1"/>
            <p:cNvSpPr>
              <a:spLocks noChangeArrowheads="1"/>
            </p:cNvSpPr>
            <p:nvPr/>
          </p:nvSpPr>
          <p:spPr bwMode="gray">
            <a:xfrm>
              <a:off x="8089905" y="279400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2" name="Legend2"/>
            <p:cNvSpPr>
              <a:spLocks noChangeArrowheads="1"/>
            </p:cNvSpPr>
            <p:nvPr/>
          </p:nvSpPr>
          <p:spPr bwMode="gray">
            <a:xfrm>
              <a:off x="8089905" y="549275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3" name="Legend3"/>
            <p:cNvSpPr>
              <a:spLocks noChangeArrowheads="1"/>
            </p:cNvSpPr>
            <p:nvPr/>
          </p:nvSpPr>
          <p:spPr bwMode="gray">
            <a:xfrm>
              <a:off x="8089905" y="820738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gray">
            <a:xfrm>
              <a:off x="8089905" y="1092201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35" name="LegendLines" hidden="1"/>
          <p:cNvGrpSpPr/>
          <p:nvPr/>
        </p:nvGrpSpPr>
        <p:grpSpPr bwMode="gray">
          <a:xfrm>
            <a:off x="7756083" y="285075"/>
            <a:ext cx="1103377" cy="749405"/>
            <a:chOff x="7540629" y="279400"/>
            <a:chExt cx="1081348" cy="734486"/>
          </a:xfrm>
        </p:grpSpPr>
        <p:sp>
          <p:nvSpPr>
            <p:cNvPr id="36" name="LineLegend1"/>
            <p:cNvSpPr>
              <a:spLocks noChangeShapeType="1"/>
            </p:cNvSpPr>
            <p:nvPr/>
          </p:nvSpPr>
          <p:spPr bwMode="gray">
            <a:xfrm>
              <a:off x="7540629" y="3698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7" name="LineLegend2"/>
            <p:cNvSpPr>
              <a:spLocks noChangeShapeType="1"/>
            </p:cNvSpPr>
            <p:nvPr/>
          </p:nvSpPr>
          <p:spPr bwMode="gray">
            <a:xfrm>
              <a:off x="7540629" y="638175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8" name="LineLegend3"/>
            <p:cNvSpPr>
              <a:spLocks noChangeShapeType="1"/>
            </p:cNvSpPr>
            <p:nvPr/>
          </p:nvSpPr>
          <p:spPr bwMode="gray">
            <a:xfrm>
              <a:off x="7540629" y="9159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9" name="Legend1"/>
            <p:cNvSpPr>
              <a:spLocks noChangeArrowheads="1"/>
            </p:cNvSpPr>
            <p:nvPr/>
          </p:nvSpPr>
          <p:spPr bwMode="gray">
            <a:xfrm>
              <a:off x="8102604" y="279400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0" name="Legend2"/>
            <p:cNvSpPr>
              <a:spLocks noChangeArrowheads="1"/>
            </p:cNvSpPr>
            <p:nvPr/>
          </p:nvSpPr>
          <p:spPr bwMode="gray">
            <a:xfrm>
              <a:off x="8102604" y="546100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1" name="Legend3"/>
            <p:cNvSpPr>
              <a:spLocks noChangeArrowheads="1"/>
            </p:cNvSpPr>
            <p:nvPr/>
          </p:nvSpPr>
          <p:spPr bwMode="gray">
            <a:xfrm>
              <a:off x="8102604" y="825501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42" name="LegendMoons" hidden="1"/>
          <p:cNvGrpSpPr/>
          <p:nvPr/>
        </p:nvGrpSpPr>
        <p:grpSpPr bwMode="gray">
          <a:xfrm>
            <a:off x="8002128" y="255920"/>
            <a:ext cx="857161" cy="1333054"/>
            <a:chOff x="7769225" y="250825"/>
            <a:chExt cx="840048" cy="1306516"/>
          </a:xfrm>
        </p:grpSpPr>
        <p:grpSp>
          <p:nvGrpSpPr>
            <p:cNvPr id="43" name="MoonLegend1"/>
            <p:cNvGrpSpPr>
              <a:grpSpLocks noChangeAspect="1"/>
            </p:cNvGrpSpPr>
            <p:nvPr>
              <p:custDataLst>
                <p:tags r:id="rId7"/>
              </p:custDataLst>
            </p:nvPr>
          </p:nvGrpSpPr>
          <p:grpSpPr bwMode="gray">
            <a:xfrm>
              <a:off x="7769225" y="250825"/>
              <a:ext cx="209550" cy="209551"/>
              <a:chOff x="4533" y="183"/>
              <a:chExt cx="144" cy="144"/>
            </a:xfrm>
          </p:grpSpPr>
          <p:sp>
            <p:nvSpPr>
              <p:cNvPr id="61" name="Oval 38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62" name="Arc 39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44" name="MoonLegend2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gray">
            <a:xfrm>
              <a:off x="7769225" y="525066"/>
              <a:ext cx="209550" cy="209551"/>
              <a:chOff x="1694" y="2044"/>
              <a:chExt cx="160" cy="160"/>
            </a:xfrm>
          </p:grpSpPr>
          <p:sp>
            <p:nvSpPr>
              <p:cNvPr id="59" name="Oval 41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60" name="Arc 42"/>
              <p:cNvSpPr>
                <a:spLocks noChangeAspect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45" name="MoonLegend4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gray">
            <a:xfrm>
              <a:off x="7769225" y="1073548"/>
              <a:ext cx="209550" cy="209551"/>
              <a:chOff x="4495" y="1198"/>
              <a:chExt cx="160" cy="160"/>
            </a:xfrm>
          </p:grpSpPr>
          <p:sp>
            <p:nvSpPr>
              <p:cNvPr id="57" name="Oval 47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58" name="Arc 48"/>
              <p:cNvSpPr>
                <a:spLocks noChangeAspect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46" name="MoonLegend5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gray">
            <a:xfrm>
              <a:off x="7769225" y="1347790"/>
              <a:ext cx="209550" cy="209551"/>
              <a:chOff x="4495" y="1440"/>
              <a:chExt cx="160" cy="160"/>
            </a:xfrm>
          </p:grpSpPr>
          <p:sp>
            <p:nvSpPr>
              <p:cNvPr id="55" name="Oval 50"/>
              <p:cNvSpPr>
                <a:spLocks noChangeAspect="1" noChangeArrowheads="1"/>
              </p:cNvSpPr>
              <p:nvPr>
                <p:custDataLst>
                  <p:tags r:id="rId14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56" name="Oval 51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47" name="MoonLegend3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7769225" y="799307"/>
              <a:ext cx="209550" cy="209551"/>
              <a:chOff x="4495" y="1198"/>
              <a:chExt cx="160" cy="160"/>
            </a:xfrm>
          </p:grpSpPr>
          <p:sp>
            <p:nvSpPr>
              <p:cNvPr id="53" name="Oval 47"/>
              <p:cNvSpPr>
                <a:spLocks noChangeAspect="1" noChangeArrowheads="1"/>
              </p:cNvSpPr>
              <p:nvPr>
                <p:custDataLst>
                  <p:tags r:id="rId12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54" name="Arc 48"/>
              <p:cNvSpPr>
                <a:spLocks noChangeAspect="1"/>
              </p:cNvSpPr>
              <p:nvPr>
                <p:custDataLst>
                  <p:tags r:id="rId13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48" name="Legend1"/>
            <p:cNvSpPr>
              <a:spLocks noChangeArrowheads="1"/>
            </p:cNvSpPr>
            <p:nvPr/>
          </p:nvSpPr>
          <p:spPr bwMode="gray">
            <a:xfrm>
              <a:off x="8089900" y="263525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9" name="Legend2"/>
            <p:cNvSpPr>
              <a:spLocks noChangeArrowheads="1"/>
            </p:cNvSpPr>
            <p:nvPr/>
          </p:nvSpPr>
          <p:spPr bwMode="gray">
            <a:xfrm>
              <a:off x="8089900" y="538163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0" name="Legend3"/>
            <p:cNvSpPr>
              <a:spLocks noChangeArrowheads="1"/>
            </p:cNvSpPr>
            <p:nvPr/>
          </p:nvSpPr>
          <p:spPr bwMode="gray">
            <a:xfrm>
              <a:off x="8089900" y="812802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1" name="Legend4"/>
            <p:cNvSpPr>
              <a:spLocks noChangeArrowheads="1"/>
            </p:cNvSpPr>
            <p:nvPr/>
          </p:nvSpPr>
          <p:spPr bwMode="gray">
            <a:xfrm>
              <a:off x="8089900" y="1084265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2" name="Legend5"/>
            <p:cNvSpPr>
              <a:spLocks noChangeArrowheads="1"/>
            </p:cNvSpPr>
            <p:nvPr/>
          </p:nvSpPr>
          <p:spPr bwMode="gray">
            <a:xfrm>
              <a:off x="8089900" y="1360490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63" name="Slide Number">
            <a:extLst>
              <a:ext uri="{FF2B5EF4-FFF2-40B4-BE49-F238E27FC236}">
                <a16:creationId xmlns:a16="http://schemas.microsoft.com/office/drawing/2014/main" id="{4E78C26F-858F-4FE2-BAFC-33CAE2D3EF65}"/>
              </a:ext>
            </a:extLst>
          </p:cNvPr>
          <p:cNvSpPr txBox="1">
            <a:spLocks/>
          </p:cNvSpPr>
          <p:nvPr/>
        </p:nvSpPr>
        <p:spPr bwMode="auto">
          <a:xfrm>
            <a:off x="8739040" y="6639224"/>
            <a:ext cx="130852" cy="128097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eaLnBrk="1" hangingPunct="1"/>
            <a:fld id="{42C328C1-A84F-4A39-A664-DBA00541A8C6}" type="slidenum">
              <a:rPr lang="fr-FR" sz="816" smtClean="0">
                <a:solidFill>
                  <a:srgbClr val="808080"/>
                </a:solidFill>
              </a:rPr>
              <a:pPr eaLnBrk="1" hangingPunct="1"/>
              <a:t>‹N°›</a:t>
            </a:fld>
            <a:endParaRPr lang="fr-FR" sz="816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985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766" r:id="rId1"/>
    <p:sldLayoutId id="2147486767" r:id="rId2"/>
    <p:sldLayoutId id="2147486768" r:id="rId3"/>
  </p:sldLayoutIdLst>
  <p:hf hdr="0" ftr="0" dt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275353" algn="l"/>
        </a:tabLst>
        <a:defRPr sz="2041" b="0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defRPr sz="1428" baseline="0">
          <a:solidFill>
            <a:schemeClr val="tx1"/>
          </a:solidFill>
          <a:latin typeface="+mn-lt"/>
          <a:ea typeface="+mn-ea"/>
          <a:cs typeface="+mn-cs"/>
        </a:defRPr>
      </a:lvl1pPr>
      <a:lvl2pPr marL="197607" indent="-195987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428" baseline="0">
          <a:solidFill>
            <a:schemeClr val="tx1"/>
          </a:solidFill>
          <a:latin typeface="+mn-lt"/>
        </a:defRPr>
      </a:lvl2pPr>
      <a:lvl3pPr marL="466481" indent="-267255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428" baseline="0">
          <a:solidFill>
            <a:schemeClr val="tx1"/>
          </a:solidFill>
          <a:latin typeface="+mn-lt"/>
        </a:defRPr>
      </a:lvl3pPr>
      <a:lvl4pPr marL="626835" indent="-158733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428" baseline="0">
          <a:solidFill>
            <a:schemeClr val="tx1"/>
          </a:solidFill>
          <a:latin typeface="+mn-lt"/>
        </a:defRPr>
      </a:lvl4pPr>
      <a:lvl5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428" baseline="0">
          <a:solidFill>
            <a:schemeClr val="tx1"/>
          </a:solidFill>
          <a:latin typeface="+mn-lt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5"/>
            </p:custData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4" imgW="360" imgH="360" progId="">
                  <p:embed/>
                </p:oleObj>
              </mc:Choice>
              <mc:Fallback>
                <p:oleObj name="think-cell Slide" r:id="rId34" imgW="360" imgH="360" progId="">
                  <p:embed/>
                  <p:pic>
                    <p:nvPicPr>
                      <p:cNvPr id="0" name="Picture 7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>
            <p:custDataLst>
              <p:tags r:id="rId6"/>
            </p:custDataLst>
          </p:nvPr>
        </p:nvSpPr>
        <p:spPr bwMode="auto">
          <a:xfrm>
            <a:off x="0" y="0"/>
            <a:ext cx="161984" cy="161974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 eaLnBrk="1" hangingPunct="1"/>
            <a:endParaRPr lang="en-US" sz="1632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21489" y="234864"/>
            <a:ext cx="8794113" cy="314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latinLnBrk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title</a:t>
            </a:r>
            <a:r>
              <a:rPr lang="fr-FR" dirty="0"/>
              <a:t> style</a:t>
            </a:r>
            <a:endParaRPr lang="fr-FR" noProof="0" dirty="0"/>
          </a:p>
        </p:txBody>
      </p:sp>
      <p:sp>
        <p:nvSpPr>
          <p:cNvPr id="10" name="1. On-page tracker" hidden="1"/>
          <p:cNvSpPr>
            <a:spLocks noChangeArrowheads="1"/>
          </p:cNvSpPr>
          <p:nvPr/>
        </p:nvSpPr>
        <p:spPr bwMode="gray">
          <a:xfrm>
            <a:off x="121489" y="77303"/>
            <a:ext cx="511961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fr-FR" sz="816" cap="all" dirty="0">
                <a:solidFill>
                  <a:srgbClr val="808080"/>
                </a:solidFill>
                <a:latin typeface="Arial"/>
              </a:rPr>
              <a:t>Tracker</a:t>
            </a: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gray">
          <a:xfrm>
            <a:off x="121489" y="566136"/>
            <a:ext cx="8794113" cy="256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z="1632" dirty="0">
                <a:solidFill>
                  <a:srgbClr val="808080"/>
                </a:solidFill>
                <a:latin typeface="Arial"/>
              </a:rPr>
              <a:t>Unit of </a:t>
            </a:r>
            <a:r>
              <a:rPr lang="fr-FR" sz="1632" dirty="0" err="1">
                <a:solidFill>
                  <a:srgbClr val="808080"/>
                </a:solidFill>
                <a:latin typeface="Arial"/>
              </a:rPr>
              <a:t>measure</a:t>
            </a:r>
            <a:endParaRPr lang="fr-FR" sz="1632" dirty="0">
              <a:solidFill>
                <a:srgbClr val="808080"/>
              </a:solidFill>
              <a:latin typeface="Arial"/>
            </a:endParaRPr>
          </a:p>
        </p:txBody>
      </p:sp>
      <p:grpSp>
        <p:nvGrpSpPr>
          <p:cNvPr id="4" name="Slide Elements" hidden="1"/>
          <p:cNvGrpSpPr/>
          <p:nvPr/>
        </p:nvGrpSpPr>
        <p:grpSpPr bwMode="gray">
          <a:xfrm>
            <a:off x="121489" y="6432273"/>
            <a:ext cx="8794113" cy="333805"/>
            <a:chOff x="119063" y="6304223"/>
            <a:chExt cx="8618537" cy="327160"/>
          </a:xfrm>
        </p:grpSpPr>
        <p:sp>
          <p:nvSpPr>
            <p:cNvPr id="13" name="4. Footnote"/>
            <p:cNvSpPr txBox="1">
              <a:spLocks noChangeArrowheads="1"/>
            </p:cNvSpPr>
            <p:nvPr/>
          </p:nvSpPr>
          <p:spPr bwMode="gray">
            <a:xfrm>
              <a:off x="119063" y="6304223"/>
              <a:ext cx="8618537" cy="1255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fr-FR" sz="816" dirty="0">
                  <a:solidFill>
                    <a:srgbClr val="808080"/>
                  </a:solidFill>
                  <a:latin typeface="Arial"/>
                </a:rPr>
                <a:t>1 </a:t>
              </a:r>
              <a:r>
                <a:rPr lang="fr-FR" sz="816" dirty="0" err="1">
                  <a:solidFill>
                    <a:srgbClr val="808080"/>
                  </a:solidFill>
                  <a:latin typeface="Arial"/>
                </a:rPr>
                <a:t>Footnote</a:t>
              </a:r>
              <a:endParaRPr lang="fr-FR" sz="816" dirty="0">
                <a:solidFill>
                  <a:srgbClr val="808080"/>
                </a:solidFill>
                <a:latin typeface="Arial"/>
              </a:endParaRPr>
            </a:p>
          </p:txBody>
        </p:sp>
        <p:sp>
          <p:nvSpPr>
            <p:cNvPr id="14" name="5. Source"/>
            <p:cNvSpPr>
              <a:spLocks noChangeArrowheads="1"/>
            </p:cNvSpPr>
            <p:nvPr/>
          </p:nvSpPr>
          <p:spPr bwMode="gray">
            <a:xfrm>
              <a:off x="119063" y="6505836"/>
              <a:ext cx="7200000" cy="1255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marL="621975" indent="-621975" defTabSz="913526" eaLnBrk="1" hangingPunct="1">
                <a:tabLst>
                  <a:tab pos="643032" algn="l"/>
                </a:tabLst>
              </a:pPr>
              <a:r>
                <a:rPr lang="fr-FR" sz="816" dirty="0">
                  <a:solidFill>
                    <a:srgbClr val="808080"/>
                  </a:solidFill>
                  <a:latin typeface="Arial"/>
                </a:rPr>
                <a:t>SOURCE: Source</a:t>
              </a: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1482156" y="1991016"/>
            <a:ext cx="4389768" cy="1130501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 latinLnBrk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 latinLnBrk="0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 latinLnBrk="0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 latinLnBrk="0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 latinLnBrk="0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1482155" y="1270343"/>
            <a:ext cx="4350892" cy="531276"/>
            <a:chOff x="915" y="702"/>
            <a:chExt cx="2686" cy="328"/>
          </a:xfrm>
        </p:grpSpPr>
        <p:cxnSp>
          <p:nvCxnSpPr>
            <p:cNvPr id="16" name="AutoShape 249"/>
            <p:cNvCxnSpPr>
              <a:cxnSpLocks noChangeShapeType="1"/>
              <a:stCxn id="18" idx="4"/>
              <a:endCxn id="18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AutoShape 250"/>
            <p:cNvSpPr>
              <a:spLocks noChangeArrowheads="1"/>
            </p:cNvSpPr>
            <p:nvPr/>
          </p:nvSpPr>
          <p:spPr bwMode="gray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eaLnBrk="1" hangingPunct="1"/>
              <a:r>
                <a:rPr lang="fr-FR" sz="1632" b="1" dirty="0" err="1">
                  <a:solidFill>
                    <a:srgbClr val="000000"/>
                  </a:solidFill>
                  <a:latin typeface="Arial"/>
                </a:rPr>
                <a:t>Title</a:t>
              </a:r>
              <a:endParaRPr lang="fr-FR" sz="1632" b="1" dirty="0">
                <a:solidFill>
                  <a:srgbClr val="000000"/>
                </a:solidFill>
                <a:latin typeface="Arial"/>
              </a:endParaRPr>
            </a:p>
            <a:p>
              <a:pPr eaLnBrk="1" hangingPunct="1"/>
              <a:r>
                <a:rPr lang="fr-FR" sz="1632" dirty="0">
                  <a:solidFill>
                    <a:srgbClr val="808080"/>
                  </a:solidFill>
                  <a:latin typeface="Arial"/>
                </a:rPr>
                <a:t>Unit of </a:t>
              </a:r>
              <a:r>
                <a:rPr lang="fr-FR" sz="1632" dirty="0" err="1">
                  <a:solidFill>
                    <a:srgbClr val="808080"/>
                  </a:solidFill>
                  <a:latin typeface="Arial"/>
                </a:rPr>
                <a:t>measure</a:t>
              </a:r>
              <a:endParaRPr lang="fr-FR" sz="1632" dirty="0">
                <a:solidFill>
                  <a:srgbClr val="808080"/>
                </a:solidFill>
                <a:latin typeface="Arial"/>
              </a:endParaRPr>
            </a:p>
          </p:txBody>
        </p:sp>
      </p:grpSp>
      <p:grpSp>
        <p:nvGrpSpPr>
          <p:cNvPr id="17" name="McKSticker" hidden="1"/>
          <p:cNvGrpSpPr/>
          <p:nvPr/>
        </p:nvGrpSpPr>
        <p:grpSpPr bwMode="gray">
          <a:xfrm>
            <a:off x="8422811" y="291554"/>
            <a:ext cx="492792" cy="156360"/>
            <a:chOff x="8257822" y="285750"/>
            <a:chExt cx="482953" cy="153247"/>
          </a:xfrm>
        </p:grpSpPr>
        <p:sp>
          <p:nvSpPr>
            <p:cNvPr id="20" name="StickerRectangle"/>
            <p:cNvSpPr>
              <a:spLocks noChangeArrowheads="1"/>
            </p:cNvSpPr>
            <p:nvPr/>
          </p:nvSpPr>
          <p:spPr bwMode="gray">
            <a:xfrm>
              <a:off x="8257822" y="285750"/>
              <a:ext cx="482953" cy="153247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913526" eaLnBrk="1" hangingPunct="1">
                <a:buClr>
                  <a:srgbClr val="002960"/>
                </a:buClr>
              </a:pPr>
              <a:r>
                <a:rPr lang="fr-FR" sz="816" dirty="0">
                  <a:solidFill>
                    <a:srgbClr val="808080"/>
                  </a:solidFill>
                  <a:latin typeface="Arial"/>
                </a:rPr>
                <a:t>STICKER</a:t>
              </a:r>
            </a:p>
          </p:txBody>
        </p:sp>
        <p:cxnSp>
          <p:nvCxnSpPr>
            <p:cNvPr id="21" name="AutoShape 31"/>
            <p:cNvCxnSpPr>
              <a:cxnSpLocks noChangeShapeType="1"/>
              <a:stCxn id="20" idx="2"/>
              <a:endCxn id="20" idx="4"/>
            </p:cNvCxnSpPr>
            <p:nvPr/>
          </p:nvCxnSpPr>
          <p:spPr bwMode="gray">
            <a:xfrm>
              <a:off x="8257822" y="285750"/>
              <a:ext cx="0" cy="153247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32"/>
            <p:cNvCxnSpPr>
              <a:cxnSpLocks noChangeShapeType="1"/>
              <a:stCxn id="20" idx="4"/>
              <a:endCxn id="20" idx="6"/>
            </p:cNvCxnSpPr>
            <p:nvPr/>
          </p:nvCxnSpPr>
          <p:spPr bwMode="gray">
            <a:xfrm>
              <a:off x="8257822" y="438997"/>
              <a:ext cx="482953" cy="0"/>
            </a:xfrm>
            <a:prstGeom prst="straightConnector1">
              <a:avLst/>
            </a:prstGeom>
            <a:noFill/>
            <a:ln w="25400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4" name="SlideBottomBar" hidden="1"/>
          <p:cNvSpPr/>
          <p:nvPr/>
        </p:nvSpPr>
        <p:spPr>
          <a:xfrm>
            <a:off x="8682346" y="6455859"/>
            <a:ext cx="46650" cy="12634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fr-FR" sz="1632" dirty="0">
              <a:solidFill>
                <a:srgbClr val="000000"/>
              </a:solidFill>
            </a:endParaRPr>
          </a:p>
        </p:txBody>
      </p:sp>
      <p:sp>
        <p:nvSpPr>
          <p:cNvPr id="23" name="doc id" hidden="1"/>
          <p:cNvSpPr>
            <a:spLocks noChangeArrowheads="1"/>
          </p:cNvSpPr>
          <p:nvPr/>
        </p:nvSpPr>
        <p:spPr bwMode="auto">
          <a:xfrm>
            <a:off x="8246609" y="51833"/>
            <a:ext cx="670614" cy="1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defTabSz="913526" eaLnBrk="1" hangingPunct="1"/>
            <a:endParaRPr lang="fr-FR" sz="816" dirty="0">
              <a:solidFill>
                <a:srgbClr val="808080"/>
              </a:solidFill>
              <a:latin typeface="Arial"/>
            </a:endParaRPr>
          </a:p>
        </p:txBody>
      </p:sp>
      <p:grpSp>
        <p:nvGrpSpPr>
          <p:cNvPr id="59" name="LegendLines" hidden="1"/>
          <p:cNvGrpSpPr/>
          <p:nvPr/>
        </p:nvGrpSpPr>
        <p:grpSpPr>
          <a:xfrm>
            <a:off x="7697297" y="277885"/>
            <a:ext cx="1201517" cy="781397"/>
            <a:chOff x="7607284" y="279400"/>
            <a:chExt cx="1177528" cy="765841"/>
          </a:xfrm>
        </p:grpSpPr>
        <p:sp>
          <p:nvSpPr>
            <p:cNvPr id="60" name="LineLegend1"/>
            <p:cNvSpPr>
              <a:spLocks noChangeShapeType="1"/>
            </p:cNvSpPr>
            <p:nvPr/>
          </p:nvSpPr>
          <p:spPr bwMode="gray">
            <a:xfrm>
              <a:off x="7607284" y="387122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1" name="LineLegend2"/>
            <p:cNvSpPr>
              <a:spLocks noChangeShapeType="1"/>
            </p:cNvSpPr>
            <p:nvPr/>
          </p:nvSpPr>
          <p:spPr bwMode="gray">
            <a:xfrm>
              <a:off x="7607284" y="653822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2" name="LineLegend3"/>
            <p:cNvSpPr>
              <a:spLocks noChangeShapeType="1"/>
            </p:cNvSpPr>
            <p:nvPr/>
          </p:nvSpPr>
          <p:spPr bwMode="gray">
            <a:xfrm>
              <a:off x="7607284" y="933223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0" name="Legend1"/>
            <p:cNvSpPr>
              <a:spLocks noChangeArrowheads="1"/>
            </p:cNvSpPr>
            <p:nvPr>
              <p:custDataLst>
                <p:tags r:id="rId31"/>
              </p:custDataLst>
            </p:nvPr>
          </p:nvSpPr>
          <p:spPr bwMode="gray">
            <a:xfrm>
              <a:off x="8169259" y="279400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1" name="Legend2"/>
            <p:cNvSpPr>
              <a:spLocks noChangeArrowheads="1"/>
            </p:cNvSpPr>
            <p:nvPr>
              <p:custDataLst>
                <p:tags r:id="rId32"/>
              </p:custDataLst>
            </p:nvPr>
          </p:nvSpPr>
          <p:spPr bwMode="gray">
            <a:xfrm>
              <a:off x="8169259" y="546100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2" name="Legend3"/>
            <p:cNvSpPr>
              <a:spLocks noChangeArrowheads="1"/>
            </p:cNvSpPr>
            <p:nvPr>
              <p:custDataLst>
                <p:tags r:id="rId33"/>
              </p:custDataLst>
            </p:nvPr>
          </p:nvSpPr>
          <p:spPr bwMode="gray">
            <a:xfrm>
              <a:off x="8169259" y="825501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03" name="LegendBoxes" hidden="1"/>
          <p:cNvGrpSpPr/>
          <p:nvPr/>
        </p:nvGrpSpPr>
        <p:grpSpPr>
          <a:xfrm>
            <a:off x="8011547" y="277991"/>
            <a:ext cx="887267" cy="1053514"/>
            <a:chOff x="5894005" y="919828"/>
            <a:chExt cx="869553" cy="1032541"/>
          </a:xfrm>
        </p:grpSpPr>
        <p:sp>
          <p:nvSpPr>
            <p:cNvPr id="104" name="RectangleLegend1"/>
            <p:cNvSpPr>
              <a:spLocks noChangeArrowheads="1"/>
            </p:cNvSpPr>
            <p:nvPr/>
          </p:nvSpPr>
          <p:spPr bwMode="gray">
            <a:xfrm>
              <a:off x="5894005" y="947381"/>
              <a:ext cx="165100" cy="1603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5" name="RectangleLegend2"/>
            <p:cNvSpPr>
              <a:spLocks noChangeArrowheads="1"/>
            </p:cNvSpPr>
            <p:nvPr/>
          </p:nvSpPr>
          <p:spPr bwMode="gray">
            <a:xfrm>
              <a:off x="5894005" y="1217256"/>
              <a:ext cx="165100" cy="16033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6" name="RectangleLegend3"/>
            <p:cNvSpPr>
              <a:spLocks noChangeArrowheads="1"/>
            </p:cNvSpPr>
            <p:nvPr/>
          </p:nvSpPr>
          <p:spPr bwMode="gray">
            <a:xfrm>
              <a:off x="5894005" y="1488719"/>
              <a:ext cx="165100" cy="160338"/>
            </a:xfrm>
            <a:prstGeom prst="rect">
              <a:avLst/>
            </a:prstGeom>
            <a:solidFill>
              <a:schemeClr val="accent3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7" name="RectangleLegend4"/>
            <p:cNvSpPr>
              <a:spLocks noChangeArrowheads="1"/>
            </p:cNvSpPr>
            <p:nvPr/>
          </p:nvSpPr>
          <p:spPr bwMode="gray">
            <a:xfrm>
              <a:off x="5894005" y="1760182"/>
              <a:ext cx="165100" cy="160338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8" name="Legend1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gray">
            <a:xfrm>
              <a:off x="6148005" y="919828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9" name="Legend2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gray">
            <a:xfrm>
              <a:off x="6148005" y="1189703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0" name="Legend3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gray">
            <a:xfrm>
              <a:off x="6148005" y="1461166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1" name="Legend4"/>
            <p:cNvSpPr>
              <a:spLocks noChangeArrowheads="1"/>
            </p:cNvSpPr>
            <p:nvPr>
              <p:custDataLst>
                <p:tags r:id="rId30"/>
              </p:custDataLst>
            </p:nvPr>
          </p:nvSpPr>
          <p:spPr bwMode="gray">
            <a:xfrm>
              <a:off x="6148005" y="1732629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12" name="LegendMoons" hidden="1"/>
          <p:cNvGrpSpPr/>
          <p:nvPr/>
        </p:nvGrpSpPr>
        <p:grpSpPr>
          <a:xfrm>
            <a:off x="7943513" y="277476"/>
            <a:ext cx="955301" cy="1348137"/>
            <a:chOff x="5894005" y="2695123"/>
            <a:chExt cx="936228" cy="1321299"/>
          </a:xfrm>
        </p:grpSpPr>
        <p:grpSp>
          <p:nvGrpSpPr>
            <p:cNvPr id="113" name="MoonLegend1"/>
            <p:cNvGrpSpPr>
              <a:grpSpLocks noChangeAspect="1"/>
            </p:cNvGrpSpPr>
            <p:nvPr>
              <p:custDataLst>
                <p:tags r:id="rId7"/>
              </p:custDataLst>
            </p:nvPr>
          </p:nvGrpSpPr>
          <p:grpSpPr bwMode="gray">
            <a:xfrm>
              <a:off x="5894005" y="2695123"/>
              <a:ext cx="209550" cy="218282"/>
              <a:chOff x="4533" y="183"/>
              <a:chExt cx="144" cy="150"/>
            </a:xfrm>
          </p:grpSpPr>
          <p:sp>
            <p:nvSpPr>
              <p:cNvPr id="131" name="Oval 130"/>
              <p:cNvSpPr>
                <a:spLocks noChangeAspect="1" noChangeArrowheads="1"/>
              </p:cNvSpPr>
              <p:nvPr>
                <p:custDataLst>
                  <p:tags r:id="rId25"/>
                </p:custDataLst>
              </p:nvPr>
            </p:nvSpPr>
            <p:spPr bwMode="gray">
              <a:xfrm>
                <a:off x="4533" y="189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32" name="Arc 131" hidden="1"/>
              <p:cNvSpPr>
                <a:spLocks noChangeAspect="1"/>
              </p:cNvSpPr>
              <p:nvPr>
                <p:custDataLst>
                  <p:tags r:id="rId26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14" name="MoonLegend2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gray">
            <a:xfrm>
              <a:off x="5894005" y="2977103"/>
              <a:ext cx="209550" cy="209551"/>
              <a:chOff x="1694" y="2051"/>
              <a:chExt cx="160" cy="160"/>
            </a:xfrm>
          </p:grpSpPr>
          <p:sp>
            <p:nvSpPr>
              <p:cNvPr id="129" name="Oval 41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gray">
              <a:xfrm>
                <a:off x="1694" y="2051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30" name="Arc 42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gray">
              <a:xfrm>
                <a:off x="1694" y="2051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15" name="MoonLegend4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gray">
            <a:xfrm>
              <a:off x="5894005" y="3524395"/>
              <a:ext cx="209550" cy="209551"/>
              <a:chOff x="4495" y="1204"/>
              <a:chExt cx="160" cy="160"/>
            </a:xfrm>
          </p:grpSpPr>
          <p:sp>
            <p:nvSpPr>
              <p:cNvPr id="127" name="Oval 47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495" y="120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28" name="Arc 48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4495" y="1204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16" name="MoonLegend5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gray">
            <a:xfrm>
              <a:off x="5894005" y="3799629"/>
              <a:ext cx="209550" cy="209551"/>
              <a:chOff x="4495" y="1447"/>
              <a:chExt cx="160" cy="160"/>
            </a:xfrm>
          </p:grpSpPr>
          <p:sp>
            <p:nvSpPr>
              <p:cNvPr id="125" name="Oval 50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4495" y="144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26" name="Oval 5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495" y="1447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117" name="MoonLegend3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5894005" y="3251543"/>
              <a:ext cx="209550" cy="209551"/>
              <a:chOff x="4495" y="1205"/>
              <a:chExt cx="160" cy="160"/>
            </a:xfrm>
          </p:grpSpPr>
          <p:sp>
            <p:nvSpPr>
              <p:cNvPr id="123" name="Oval 47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205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124" name="Arc 48"/>
              <p:cNvSpPr>
                <a:spLocks noChangeAspect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4495" y="1205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118" name="Legend1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gray">
            <a:xfrm>
              <a:off x="6214680" y="2696542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9" name="Legend2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gray">
            <a:xfrm>
              <a:off x="6214680" y="2974156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0" name="Legend3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gray">
            <a:xfrm>
              <a:off x="6214680" y="3248596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1" name="Legend4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gray">
            <a:xfrm>
              <a:off x="6214680" y="3521448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22" name="Legend5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gray">
            <a:xfrm>
              <a:off x="6214680" y="3796682"/>
              <a:ext cx="615553" cy="21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428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428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63" name="Slide Number">
            <a:extLst>
              <a:ext uri="{FF2B5EF4-FFF2-40B4-BE49-F238E27FC236}">
                <a16:creationId xmlns:a16="http://schemas.microsoft.com/office/drawing/2014/main" id="{493749AE-E7DE-4EE1-AA45-51A8D80F421F}"/>
              </a:ext>
            </a:extLst>
          </p:cNvPr>
          <p:cNvSpPr txBox="1">
            <a:spLocks/>
          </p:cNvSpPr>
          <p:nvPr/>
        </p:nvSpPr>
        <p:spPr bwMode="auto">
          <a:xfrm>
            <a:off x="8739040" y="6639224"/>
            <a:ext cx="130852" cy="128097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eaLnBrk="1" hangingPunct="1"/>
            <a:fld id="{42C328C1-A84F-4A39-A664-DBA00541A8C6}" type="slidenum">
              <a:rPr lang="fr-FR" sz="816" smtClean="0">
                <a:solidFill>
                  <a:srgbClr val="808080"/>
                </a:solidFill>
              </a:rPr>
              <a:pPr eaLnBrk="1" hangingPunct="1"/>
              <a:t>‹N°›</a:t>
            </a:fld>
            <a:endParaRPr lang="fr-FR" sz="816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454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790" r:id="rId1"/>
    <p:sldLayoutId id="2147486791" r:id="rId2"/>
    <p:sldLayoutId id="2147486792" r:id="rId3"/>
  </p:sldLayoutIdLst>
  <p:hf hdr="0" ftr="0" dt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275353" algn="l"/>
        </a:tabLst>
        <a:defRPr sz="2041" b="0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defRPr sz="1428" baseline="0">
          <a:solidFill>
            <a:schemeClr val="tx1"/>
          </a:solidFill>
          <a:latin typeface="+mn-lt"/>
          <a:ea typeface="+mn-ea"/>
          <a:cs typeface="+mn-cs"/>
        </a:defRPr>
      </a:lvl1pPr>
      <a:lvl2pPr marL="197607" indent="-195987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428" baseline="0">
          <a:solidFill>
            <a:schemeClr val="tx1"/>
          </a:solidFill>
          <a:latin typeface="+mn-lt"/>
        </a:defRPr>
      </a:lvl2pPr>
      <a:lvl3pPr marL="466481" indent="-267255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428" baseline="0">
          <a:solidFill>
            <a:schemeClr val="tx1"/>
          </a:solidFill>
          <a:latin typeface="+mn-lt"/>
        </a:defRPr>
      </a:lvl3pPr>
      <a:lvl4pPr marL="626835" indent="-158733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428" baseline="0">
          <a:solidFill>
            <a:schemeClr val="tx1"/>
          </a:solidFill>
          <a:latin typeface="+mn-lt"/>
        </a:defRPr>
      </a:lvl4pPr>
      <a:lvl5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428" baseline="0">
          <a:solidFill>
            <a:schemeClr val="tx1"/>
          </a:solidFill>
          <a:latin typeface="+mn-lt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5"/>
            </p:custData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2" imgW="360" imgH="360" progId="">
                  <p:embed/>
                </p:oleObj>
              </mc:Choice>
              <mc:Fallback>
                <p:oleObj name="think-cell Slide" r:id="rId22" imgW="360" imgH="360" progId="">
                  <p:embed/>
                  <p:pic>
                    <p:nvPicPr>
                      <p:cNvPr id="0" name="Picture 7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>
            <p:custDataLst>
              <p:tags r:id="rId6"/>
            </p:custDataLst>
          </p:nvPr>
        </p:nvSpPr>
        <p:spPr bwMode="auto">
          <a:xfrm>
            <a:off x="0" y="0"/>
            <a:ext cx="161984" cy="161974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 eaLnBrk="1" hangingPunct="1"/>
            <a:endParaRPr lang="en-US" sz="1632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10" name="1. On-page tracker" hidden="1"/>
          <p:cNvSpPr>
            <a:spLocks noChangeArrowheads="1"/>
          </p:cNvSpPr>
          <p:nvPr/>
        </p:nvSpPr>
        <p:spPr bwMode="gray">
          <a:xfrm>
            <a:off x="121489" y="77303"/>
            <a:ext cx="511961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fr-FR" sz="816" cap="all" dirty="0">
                <a:solidFill>
                  <a:srgbClr val="808080"/>
                </a:solidFill>
                <a:latin typeface="Arial"/>
              </a:rPr>
              <a:t>Tracker</a:t>
            </a: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gray">
          <a:xfrm>
            <a:off x="121489" y="566136"/>
            <a:ext cx="8794113" cy="256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z="1632" dirty="0">
                <a:solidFill>
                  <a:srgbClr val="808080"/>
                </a:solidFill>
                <a:latin typeface="Arial"/>
              </a:rPr>
              <a:t>Unit of </a:t>
            </a:r>
            <a:r>
              <a:rPr lang="fr-FR" sz="1632" dirty="0" err="1">
                <a:solidFill>
                  <a:srgbClr val="808080"/>
                </a:solidFill>
                <a:latin typeface="Arial"/>
              </a:rPr>
              <a:t>measure</a:t>
            </a:r>
            <a:endParaRPr lang="fr-FR" sz="1632" dirty="0">
              <a:solidFill>
                <a:srgbClr val="808080"/>
              </a:solidFill>
              <a:latin typeface="Arial"/>
            </a:endParaRPr>
          </a:p>
        </p:txBody>
      </p:sp>
      <p:grpSp>
        <p:nvGrpSpPr>
          <p:cNvPr id="4" name="Slide Elements" hidden="1"/>
          <p:cNvGrpSpPr/>
          <p:nvPr/>
        </p:nvGrpSpPr>
        <p:grpSpPr bwMode="gray">
          <a:xfrm>
            <a:off x="121489" y="6432273"/>
            <a:ext cx="8794113" cy="333805"/>
            <a:chOff x="119063" y="6304223"/>
            <a:chExt cx="8618537" cy="327160"/>
          </a:xfrm>
        </p:grpSpPr>
        <p:sp>
          <p:nvSpPr>
            <p:cNvPr id="13" name="4. Footnote"/>
            <p:cNvSpPr txBox="1">
              <a:spLocks noChangeArrowheads="1"/>
            </p:cNvSpPr>
            <p:nvPr/>
          </p:nvSpPr>
          <p:spPr bwMode="gray">
            <a:xfrm>
              <a:off x="119063" y="6304223"/>
              <a:ext cx="8618537" cy="1255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fr-FR" sz="816" dirty="0">
                  <a:solidFill>
                    <a:srgbClr val="808080"/>
                  </a:solidFill>
                  <a:latin typeface="Arial"/>
                </a:rPr>
                <a:t>1 </a:t>
              </a:r>
              <a:r>
                <a:rPr lang="fr-FR" sz="816" dirty="0" err="1">
                  <a:solidFill>
                    <a:srgbClr val="808080"/>
                  </a:solidFill>
                  <a:latin typeface="Arial"/>
                </a:rPr>
                <a:t>Footnote</a:t>
              </a:r>
              <a:endParaRPr lang="fr-FR" sz="816" dirty="0">
                <a:solidFill>
                  <a:srgbClr val="808080"/>
                </a:solidFill>
                <a:latin typeface="Arial"/>
              </a:endParaRPr>
            </a:p>
          </p:txBody>
        </p:sp>
        <p:sp>
          <p:nvSpPr>
            <p:cNvPr id="14" name="5. Source"/>
            <p:cNvSpPr>
              <a:spLocks noChangeArrowheads="1"/>
            </p:cNvSpPr>
            <p:nvPr/>
          </p:nvSpPr>
          <p:spPr bwMode="gray">
            <a:xfrm>
              <a:off x="119063" y="6505836"/>
              <a:ext cx="7200000" cy="1255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marL="621975" indent="-621975" defTabSz="913526" eaLnBrk="1" hangingPunct="1">
                <a:tabLst>
                  <a:tab pos="625214" algn="l"/>
                </a:tabLst>
              </a:pPr>
              <a:r>
                <a:rPr lang="fr-FR" sz="816" dirty="0">
                  <a:solidFill>
                    <a:srgbClr val="808080"/>
                  </a:solidFill>
                  <a:latin typeface="Arial"/>
                </a:rPr>
                <a:t>SOURCE: Source</a:t>
              </a: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1482156" y="1991016"/>
            <a:ext cx="4389768" cy="109909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 latinLnBrk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 latinLnBrk="0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 latinLnBrk="0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 latinLnBrk="0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 latinLnBrk="0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1482155" y="1270343"/>
            <a:ext cx="4350892" cy="531276"/>
            <a:chOff x="915" y="702"/>
            <a:chExt cx="2686" cy="328"/>
          </a:xfrm>
        </p:grpSpPr>
        <p:cxnSp>
          <p:nvCxnSpPr>
            <p:cNvPr id="16" name="AutoShape 249"/>
            <p:cNvCxnSpPr>
              <a:cxnSpLocks noChangeShapeType="1"/>
              <a:stCxn id="18" idx="4"/>
              <a:endCxn id="18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AutoShape 250"/>
            <p:cNvSpPr>
              <a:spLocks noChangeArrowheads="1"/>
            </p:cNvSpPr>
            <p:nvPr/>
          </p:nvSpPr>
          <p:spPr bwMode="gray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eaLnBrk="1" hangingPunct="1"/>
              <a:r>
                <a:rPr lang="fr-FR" sz="1632" b="1" dirty="0" err="1">
                  <a:solidFill>
                    <a:srgbClr val="000000"/>
                  </a:solidFill>
                  <a:latin typeface="Arial"/>
                </a:rPr>
                <a:t>Title</a:t>
              </a:r>
              <a:endParaRPr lang="fr-FR" sz="1632" b="1" dirty="0">
                <a:solidFill>
                  <a:srgbClr val="000000"/>
                </a:solidFill>
                <a:latin typeface="Arial"/>
              </a:endParaRPr>
            </a:p>
            <a:p>
              <a:pPr eaLnBrk="1" hangingPunct="1"/>
              <a:r>
                <a:rPr lang="fr-FR" sz="1632" dirty="0">
                  <a:solidFill>
                    <a:srgbClr val="808080"/>
                  </a:solidFill>
                  <a:latin typeface="Arial"/>
                </a:rPr>
                <a:t>Unit of </a:t>
              </a:r>
              <a:r>
                <a:rPr lang="fr-FR" sz="1632" dirty="0" err="1">
                  <a:solidFill>
                    <a:srgbClr val="808080"/>
                  </a:solidFill>
                  <a:latin typeface="Arial"/>
                </a:rPr>
                <a:t>measure</a:t>
              </a:r>
              <a:endParaRPr lang="fr-FR" sz="1632" dirty="0">
                <a:solidFill>
                  <a:srgbClr val="808080"/>
                </a:solidFill>
                <a:latin typeface="Arial"/>
              </a:endParaRPr>
            </a:p>
          </p:txBody>
        </p:sp>
      </p:grpSp>
      <p:grpSp>
        <p:nvGrpSpPr>
          <p:cNvPr id="17" name="McKSticker" hidden="1"/>
          <p:cNvGrpSpPr/>
          <p:nvPr/>
        </p:nvGrpSpPr>
        <p:grpSpPr bwMode="gray">
          <a:xfrm>
            <a:off x="8422811" y="291554"/>
            <a:ext cx="492792" cy="156360"/>
            <a:chOff x="8257822" y="285750"/>
            <a:chExt cx="482953" cy="153247"/>
          </a:xfrm>
        </p:grpSpPr>
        <p:sp>
          <p:nvSpPr>
            <p:cNvPr id="20" name="StickerRectangle"/>
            <p:cNvSpPr>
              <a:spLocks noChangeArrowheads="1"/>
            </p:cNvSpPr>
            <p:nvPr/>
          </p:nvSpPr>
          <p:spPr bwMode="gray">
            <a:xfrm>
              <a:off x="8257822" y="285750"/>
              <a:ext cx="482953" cy="153247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913526" eaLnBrk="1" hangingPunct="1">
                <a:buClr>
                  <a:srgbClr val="002960"/>
                </a:buClr>
              </a:pPr>
              <a:r>
                <a:rPr lang="fr-FR" sz="816" dirty="0">
                  <a:solidFill>
                    <a:srgbClr val="808080"/>
                  </a:solidFill>
                  <a:latin typeface="Arial"/>
                </a:rPr>
                <a:t>STICKER</a:t>
              </a:r>
            </a:p>
          </p:txBody>
        </p:sp>
        <p:cxnSp>
          <p:nvCxnSpPr>
            <p:cNvPr id="21" name="AutoShape 31"/>
            <p:cNvCxnSpPr>
              <a:cxnSpLocks noChangeShapeType="1"/>
              <a:stCxn id="20" idx="2"/>
              <a:endCxn id="20" idx="4"/>
            </p:cNvCxnSpPr>
            <p:nvPr/>
          </p:nvCxnSpPr>
          <p:spPr bwMode="gray">
            <a:xfrm>
              <a:off x="8257822" y="285750"/>
              <a:ext cx="0" cy="153247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32"/>
            <p:cNvCxnSpPr>
              <a:cxnSpLocks noChangeShapeType="1"/>
              <a:stCxn id="20" idx="4"/>
              <a:endCxn id="20" idx="6"/>
            </p:cNvCxnSpPr>
            <p:nvPr/>
          </p:nvCxnSpPr>
          <p:spPr bwMode="gray">
            <a:xfrm>
              <a:off x="8257822" y="438997"/>
              <a:ext cx="482953" cy="0"/>
            </a:xfrm>
            <a:prstGeom prst="straightConnector1">
              <a:avLst/>
            </a:prstGeom>
            <a:noFill/>
            <a:ln w="25400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3" name="SlideBottomBar" hidden="1"/>
          <p:cNvSpPr/>
          <p:nvPr/>
        </p:nvSpPr>
        <p:spPr>
          <a:xfrm>
            <a:off x="8609437" y="6307690"/>
            <a:ext cx="46650" cy="12634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fr-FR" sz="1632" dirty="0">
              <a:solidFill>
                <a:srgbClr val="000000"/>
              </a:solidFill>
            </a:endParaRPr>
          </a:p>
        </p:txBody>
      </p:sp>
      <p:sp>
        <p:nvSpPr>
          <p:cNvPr id="24" name="doc id" hidden="1"/>
          <p:cNvSpPr txBox="1">
            <a:spLocks noChangeArrowheads="1"/>
          </p:cNvSpPr>
          <p:nvPr/>
        </p:nvSpPr>
        <p:spPr bwMode="white">
          <a:xfrm>
            <a:off x="8269577" y="37255"/>
            <a:ext cx="647646" cy="118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fr-FR" sz="816" dirty="0">
              <a:solidFill>
                <a:srgbClr val="C5C5C5"/>
              </a:solidFill>
              <a:latin typeface="Arial"/>
            </a:endParaRPr>
          </a:p>
        </p:txBody>
      </p:sp>
      <p:grpSp>
        <p:nvGrpSpPr>
          <p:cNvPr id="26" name="LegendBoxes" hidden="1"/>
          <p:cNvGrpSpPr/>
          <p:nvPr/>
        </p:nvGrpSpPr>
        <p:grpSpPr bwMode="gray">
          <a:xfrm>
            <a:off x="8070162" y="285075"/>
            <a:ext cx="789128" cy="1021522"/>
            <a:chOff x="7835905" y="279400"/>
            <a:chExt cx="773373" cy="1001186"/>
          </a:xfrm>
        </p:grpSpPr>
        <p:sp>
          <p:nvSpPr>
            <p:cNvPr id="27" name="RectangleLegend1"/>
            <p:cNvSpPr>
              <a:spLocks noChangeArrowheads="1"/>
            </p:cNvSpPr>
            <p:nvPr/>
          </p:nvSpPr>
          <p:spPr bwMode="gray">
            <a:xfrm>
              <a:off x="7835905" y="290513"/>
              <a:ext cx="165100" cy="1603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8" name="RectangleLegend2"/>
            <p:cNvSpPr>
              <a:spLocks noChangeArrowheads="1"/>
            </p:cNvSpPr>
            <p:nvPr/>
          </p:nvSpPr>
          <p:spPr bwMode="gray">
            <a:xfrm>
              <a:off x="7835905" y="560388"/>
              <a:ext cx="165100" cy="16033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" name="RectangleLegend3"/>
            <p:cNvSpPr>
              <a:spLocks noChangeArrowheads="1"/>
            </p:cNvSpPr>
            <p:nvPr/>
          </p:nvSpPr>
          <p:spPr bwMode="gray">
            <a:xfrm>
              <a:off x="7835905" y="831851"/>
              <a:ext cx="165100" cy="160338"/>
            </a:xfrm>
            <a:prstGeom prst="rect">
              <a:avLst/>
            </a:prstGeom>
            <a:solidFill>
              <a:schemeClr val="accent3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0" name="RectangleLegend4"/>
            <p:cNvSpPr>
              <a:spLocks noChangeArrowheads="1"/>
            </p:cNvSpPr>
            <p:nvPr/>
          </p:nvSpPr>
          <p:spPr bwMode="gray">
            <a:xfrm>
              <a:off x="7835905" y="1103313"/>
              <a:ext cx="165100" cy="160338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1" name="Legend1"/>
            <p:cNvSpPr>
              <a:spLocks noChangeArrowheads="1"/>
            </p:cNvSpPr>
            <p:nvPr/>
          </p:nvSpPr>
          <p:spPr bwMode="gray">
            <a:xfrm>
              <a:off x="8089905" y="279400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2" name="Legend2"/>
            <p:cNvSpPr>
              <a:spLocks noChangeArrowheads="1"/>
            </p:cNvSpPr>
            <p:nvPr/>
          </p:nvSpPr>
          <p:spPr bwMode="gray">
            <a:xfrm>
              <a:off x="8089905" y="549275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3" name="Legend3"/>
            <p:cNvSpPr>
              <a:spLocks noChangeArrowheads="1"/>
            </p:cNvSpPr>
            <p:nvPr/>
          </p:nvSpPr>
          <p:spPr bwMode="gray">
            <a:xfrm>
              <a:off x="8089905" y="820738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gray">
            <a:xfrm>
              <a:off x="8089905" y="1092201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35" name="LegendLines" hidden="1"/>
          <p:cNvGrpSpPr/>
          <p:nvPr/>
        </p:nvGrpSpPr>
        <p:grpSpPr bwMode="gray">
          <a:xfrm>
            <a:off x="7756083" y="285075"/>
            <a:ext cx="1103377" cy="749405"/>
            <a:chOff x="7540629" y="279400"/>
            <a:chExt cx="1081348" cy="734486"/>
          </a:xfrm>
        </p:grpSpPr>
        <p:sp>
          <p:nvSpPr>
            <p:cNvPr id="36" name="LineLegend1"/>
            <p:cNvSpPr>
              <a:spLocks noChangeShapeType="1"/>
            </p:cNvSpPr>
            <p:nvPr/>
          </p:nvSpPr>
          <p:spPr bwMode="gray">
            <a:xfrm>
              <a:off x="7540629" y="3698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7" name="LineLegend2"/>
            <p:cNvSpPr>
              <a:spLocks noChangeShapeType="1"/>
            </p:cNvSpPr>
            <p:nvPr/>
          </p:nvSpPr>
          <p:spPr bwMode="gray">
            <a:xfrm>
              <a:off x="7540629" y="638175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8" name="LineLegend3"/>
            <p:cNvSpPr>
              <a:spLocks noChangeShapeType="1"/>
            </p:cNvSpPr>
            <p:nvPr/>
          </p:nvSpPr>
          <p:spPr bwMode="gray">
            <a:xfrm>
              <a:off x="7540629" y="9159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9" name="Legend1"/>
            <p:cNvSpPr>
              <a:spLocks noChangeArrowheads="1"/>
            </p:cNvSpPr>
            <p:nvPr/>
          </p:nvSpPr>
          <p:spPr bwMode="gray">
            <a:xfrm>
              <a:off x="8102604" y="279400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0" name="Legend2"/>
            <p:cNvSpPr>
              <a:spLocks noChangeArrowheads="1"/>
            </p:cNvSpPr>
            <p:nvPr/>
          </p:nvSpPr>
          <p:spPr bwMode="gray">
            <a:xfrm>
              <a:off x="8102604" y="546100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1" name="Legend3"/>
            <p:cNvSpPr>
              <a:spLocks noChangeArrowheads="1"/>
            </p:cNvSpPr>
            <p:nvPr/>
          </p:nvSpPr>
          <p:spPr bwMode="gray">
            <a:xfrm>
              <a:off x="8102604" y="825501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42" name="LegendMoons" hidden="1"/>
          <p:cNvGrpSpPr/>
          <p:nvPr/>
        </p:nvGrpSpPr>
        <p:grpSpPr bwMode="gray">
          <a:xfrm>
            <a:off x="8002128" y="255920"/>
            <a:ext cx="857161" cy="1333054"/>
            <a:chOff x="7769225" y="250825"/>
            <a:chExt cx="840048" cy="1306516"/>
          </a:xfrm>
        </p:grpSpPr>
        <p:grpSp>
          <p:nvGrpSpPr>
            <p:cNvPr id="43" name="MoonLegend1"/>
            <p:cNvGrpSpPr>
              <a:grpSpLocks noChangeAspect="1"/>
            </p:cNvGrpSpPr>
            <p:nvPr>
              <p:custDataLst>
                <p:tags r:id="rId7"/>
              </p:custDataLst>
            </p:nvPr>
          </p:nvGrpSpPr>
          <p:grpSpPr bwMode="gray">
            <a:xfrm>
              <a:off x="7769225" y="250825"/>
              <a:ext cx="209550" cy="209551"/>
              <a:chOff x="4533" y="183"/>
              <a:chExt cx="144" cy="144"/>
            </a:xfrm>
          </p:grpSpPr>
          <p:sp>
            <p:nvSpPr>
              <p:cNvPr id="61" name="Oval 38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62" name="Arc 39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44" name="MoonLegend2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gray">
            <a:xfrm>
              <a:off x="7769225" y="525066"/>
              <a:ext cx="209550" cy="209551"/>
              <a:chOff x="1694" y="2044"/>
              <a:chExt cx="160" cy="160"/>
            </a:xfrm>
          </p:grpSpPr>
          <p:sp>
            <p:nvSpPr>
              <p:cNvPr id="59" name="Oval 41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60" name="Arc 42"/>
              <p:cNvSpPr>
                <a:spLocks noChangeAspect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45" name="MoonLegend4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gray">
            <a:xfrm>
              <a:off x="7769225" y="1073548"/>
              <a:ext cx="209550" cy="209551"/>
              <a:chOff x="4495" y="1198"/>
              <a:chExt cx="160" cy="160"/>
            </a:xfrm>
          </p:grpSpPr>
          <p:sp>
            <p:nvSpPr>
              <p:cNvPr id="57" name="Oval 47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58" name="Arc 48"/>
              <p:cNvSpPr>
                <a:spLocks noChangeAspect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46" name="MoonLegend5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gray">
            <a:xfrm>
              <a:off x="7769225" y="1347790"/>
              <a:ext cx="209550" cy="209551"/>
              <a:chOff x="4495" y="1440"/>
              <a:chExt cx="160" cy="160"/>
            </a:xfrm>
          </p:grpSpPr>
          <p:sp>
            <p:nvSpPr>
              <p:cNvPr id="55" name="Oval 50"/>
              <p:cNvSpPr>
                <a:spLocks noChangeAspect="1" noChangeArrowheads="1"/>
              </p:cNvSpPr>
              <p:nvPr>
                <p:custDataLst>
                  <p:tags r:id="rId14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56" name="Oval 51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47" name="MoonLegend3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7769225" y="799307"/>
              <a:ext cx="209550" cy="209551"/>
              <a:chOff x="4495" y="1198"/>
              <a:chExt cx="160" cy="160"/>
            </a:xfrm>
          </p:grpSpPr>
          <p:sp>
            <p:nvSpPr>
              <p:cNvPr id="53" name="Oval 47"/>
              <p:cNvSpPr>
                <a:spLocks noChangeAspect="1" noChangeArrowheads="1"/>
              </p:cNvSpPr>
              <p:nvPr>
                <p:custDataLst>
                  <p:tags r:id="rId12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54" name="Arc 48"/>
              <p:cNvSpPr>
                <a:spLocks noChangeAspect="1"/>
              </p:cNvSpPr>
              <p:nvPr>
                <p:custDataLst>
                  <p:tags r:id="rId13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48" name="Legend1"/>
            <p:cNvSpPr>
              <a:spLocks noChangeArrowheads="1"/>
            </p:cNvSpPr>
            <p:nvPr/>
          </p:nvSpPr>
          <p:spPr bwMode="gray">
            <a:xfrm>
              <a:off x="8089900" y="263525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9" name="Legend2"/>
            <p:cNvSpPr>
              <a:spLocks noChangeArrowheads="1"/>
            </p:cNvSpPr>
            <p:nvPr/>
          </p:nvSpPr>
          <p:spPr bwMode="gray">
            <a:xfrm>
              <a:off x="8089900" y="538163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0" name="Legend3"/>
            <p:cNvSpPr>
              <a:spLocks noChangeArrowheads="1"/>
            </p:cNvSpPr>
            <p:nvPr/>
          </p:nvSpPr>
          <p:spPr bwMode="gray">
            <a:xfrm>
              <a:off x="8089900" y="812802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1" name="Legend4"/>
            <p:cNvSpPr>
              <a:spLocks noChangeArrowheads="1"/>
            </p:cNvSpPr>
            <p:nvPr/>
          </p:nvSpPr>
          <p:spPr bwMode="gray">
            <a:xfrm>
              <a:off x="8089900" y="1084265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2" name="Legend5"/>
            <p:cNvSpPr>
              <a:spLocks noChangeArrowheads="1"/>
            </p:cNvSpPr>
            <p:nvPr/>
          </p:nvSpPr>
          <p:spPr bwMode="gray">
            <a:xfrm>
              <a:off x="8089900" y="1360490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63" name="Slide Number">
            <a:extLst>
              <a:ext uri="{FF2B5EF4-FFF2-40B4-BE49-F238E27FC236}">
                <a16:creationId xmlns:a16="http://schemas.microsoft.com/office/drawing/2014/main" id="{4E78C26F-858F-4FE2-BAFC-33CAE2D3EF65}"/>
              </a:ext>
            </a:extLst>
          </p:cNvPr>
          <p:cNvSpPr txBox="1">
            <a:spLocks/>
          </p:cNvSpPr>
          <p:nvPr/>
        </p:nvSpPr>
        <p:spPr bwMode="auto">
          <a:xfrm>
            <a:off x="8739040" y="6639224"/>
            <a:ext cx="130852" cy="128097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eaLnBrk="1" hangingPunct="1"/>
            <a:fld id="{42C328C1-A84F-4A39-A664-DBA00541A8C6}" type="slidenum">
              <a:rPr lang="fr-FR" sz="816" smtClean="0">
                <a:solidFill>
                  <a:srgbClr val="808080"/>
                </a:solidFill>
              </a:rPr>
              <a:pPr eaLnBrk="1" hangingPunct="1"/>
              <a:t>‹N°›</a:t>
            </a:fld>
            <a:endParaRPr lang="fr-FR" sz="816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85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794" r:id="rId1"/>
    <p:sldLayoutId id="2147486795" r:id="rId2"/>
    <p:sldLayoutId id="2147486796" r:id="rId3"/>
  </p:sldLayoutIdLst>
  <p:hf hdr="0" ftr="0" dt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275353" algn="l"/>
        </a:tabLst>
        <a:defRPr sz="2041" b="0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defRPr sz="1428" baseline="0">
          <a:solidFill>
            <a:schemeClr val="tx1"/>
          </a:solidFill>
          <a:latin typeface="+mn-lt"/>
          <a:ea typeface="+mn-ea"/>
          <a:cs typeface="+mn-cs"/>
        </a:defRPr>
      </a:lvl1pPr>
      <a:lvl2pPr marL="197607" indent="-195987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428" baseline="0">
          <a:solidFill>
            <a:schemeClr val="tx1"/>
          </a:solidFill>
          <a:latin typeface="+mn-lt"/>
        </a:defRPr>
      </a:lvl2pPr>
      <a:lvl3pPr marL="466481" indent="-267255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428" baseline="0">
          <a:solidFill>
            <a:schemeClr val="tx1"/>
          </a:solidFill>
          <a:latin typeface="+mn-lt"/>
        </a:defRPr>
      </a:lvl3pPr>
      <a:lvl4pPr marL="626835" indent="-158733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428" baseline="0">
          <a:solidFill>
            <a:schemeClr val="tx1"/>
          </a:solidFill>
          <a:latin typeface="+mn-lt"/>
        </a:defRPr>
      </a:lvl4pPr>
      <a:lvl5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428" baseline="0">
          <a:solidFill>
            <a:schemeClr val="tx1"/>
          </a:solidFill>
          <a:latin typeface="+mn-lt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5"/>
            </p:custData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2" imgW="360" imgH="360" progId="">
                  <p:embed/>
                </p:oleObj>
              </mc:Choice>
              <mc:Fallback>
                <p:oleObj name="think-cell Slide" r:id="rId22" imgW="360" imgH="360" progId="">
                  <p:embed/>
                  <p:pic>
                    <p:nvPicPr>
                      <p:cNvPr id="0" name="Picture 7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>
            <p:custDataLst>
              <p:tags r:id="rId6"/>
            </p:custDataLst>
          </p:nvPr>
        </p:nvSpPr>
        <p:spPr bwMode="auto">
          <a:xfrm>
            <a:off x="0" y="0"/>
            <a:ext cx="161984" cy="161974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 eaLnBrk="1" hangingPunct="1"/>
            <a:endParaRPr lang="en-US" sz="1632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10" name="1. On-page tracker" hidden="1"/>
          <p:cNvSpPr>
            <a:spLocks noChangeArrowheads="1"/>
          </p:cNvSpPr>
          <p:nvPr/>
        </p:nvSpPr>
        <p:spPr bwMode="gray">
          <a:xfrm>
            <a:off x="121489" y="77303"/>
            <a:ext cx="511961" cy="12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fr-FR" sz="816" cap="all" dirty="0">
                <a:solidFill>
                  <a:srgbClr val="808080"/>
                </a:solidFill>
                <a:latin typeface="Arial"/>
              </a:rPr>
              <a:t>Tracker</a:t>
            </a:r>
          </a:p>
        </p:txBody>
      </p:sp>
      <p:sp>
        <p:nvSpPr>
          <p:cNvPr id="11" name="3. Unit of measure" hidden="1"/>
          <p:cNvSpPr txBox="1">
            <a:spLocks noChangeArrowheads="1"/>
          </p:cNvSpPr>
          <p:nvPr/>
        </p:nvSpPr>
        <p:spPr bwMode="gray">
          <a:xfrm>
            <a:off x="121489" y="566136"/>
            <a:ext cx="8794113" cy="256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fr-FR" sz="1632" dirty="0">
                <a:solidFill>
                  <a:srgbClr val="808080"/>
                </a:solidFill>
                <a:latin typeface="Arial"/>
              </a:rPr>
              <a:t>Unit of </a:t>
            </a:r>
            <a:r>
              <a:rPr lang="fr-FR" sz="1632" dirty="0" err="1">
                <a:solidFill>
                  <a:srgbClr val="808080"/>
                </a:solidFill>
                <a:latin typeface="Arial"/>
              </a:rPr>
              <a:t>measure</a:t>
            </a:r>
            <a:endParaRPr lang="fr-FR" sz="1632" dirty="0">
              <a:solidFill>
                <a:srgbClr val="808080"/>
              </a:solidFill>
              <a:latin typeface="Arial"/>
            </a:endParaRPr>
          </a:p>
        </p:txBody>
      </p:sp>
      <p:grpSp>
        <p:nvGrpSpPr>
          <p:cNvPr id="4" name="Slide Elements" hidden="1"/>
          <p:cNvGrpSpPr/>
          <p:nvPr/>
        </p:nvGrpSpPr>
        <p:grpSpPr bwMode="gray">
          <a:xfrm>
            <a:off x="121489" y="6432273"/>
            <a:ext cx="8794113" cy="333805"/>
            <a:chOff x="119063" y="6304223"/>
            <a:chExt cx="8618537" cy="327160"/>
          </a:xfrm>
        </p:grpSpPr>
        <p:sp>
          <p:nvSpPr>
            <p:cNvPr id="13" name="4. Footnote"/>
            <p:cNvSpPr txBox="1">
              <a:spLocks noChangeArrowheads="1"/>
            </p:cNvSpPr>
            <p:nvPr/>
          </p:nvSpPr>
          <p:spPr bwMode="gray">
            <a:xfrm>
              <a:off x="119063" y="6304223"/>
              <a:ext cx="8618537" cy="1255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fr-FR" sz="816" dirty="0">
                  <a:solidFill>
                    <a:srgbClr val="808080"/>
                  </a:solidFill>
                  <a:latin typeface="Arial"/>
                </a:rPr>
                <a:t>1 </a:t>
              </a:r>
              <a:r>
                <a:rPr lang="fr-FR" sz="816" dirty="0" err="1">
                  <a:solidFill>
                    <a:srgbClr val="808080"/>
                  </a:solidFill>
                  <a:latin typeface="Arial"/>
                </a:rPr>
                <a:t>Footnote</a:t>
              </a:r>
              <a:endParaRPr lang="fr-FR" sz="816" dirty="0">
                <a:solidFill>
                  <a:srgbClr val="808080"/>
                </a:solidFill>
                <a:latin typeface="Arial"/>
              </a:endParaRPr>
            </a:p>
          </p:txBody>
        </p:sp>
        <p:sp>
          <p:nvSpPr>
            <p:cNvPr id="14" name="5. Source"/>
            <p:cNvSpPr>
              <a:spLocks noChangeArrowheads="1"/>
            </p:cNvSpPr>
            <p:nvPr/>
          </p:nvSpPr>
          <p:spPr bwMode="gray">
            <a:xfrm>
              <a:off x="119063" y="6505836"/>
              <a:ext cx="7200000" cy="1255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marL="621975" indent="-621975" defTabSz="913526" eaLnBrk="1" hangingPunct="1">
                <a:tabLst>
                  <a:tab pos="625214" algn="l"/>
                </a:tabLst>
              </a:pPr>
              <a:r>
                <a:rPr lang="fr-FR" sz="816" dirty="0">
                  <a:solidFill>
                    <a:srgbClr val="808080"/>
                  </a:solidFill>
                  <a:latin typeface="Arial"/>
                </a:rPr>
                <a:t>SOURCE: Source</a:t>
              </a: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1482156" y="1991016"/>
            <a:ext cx="4389768" cy="109909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 latinLnBrk="0"/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 latinLnBrk="0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 latinLnBrk="0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 latinLnBrk="0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 latinLnBrk="0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1482155" y="1270343"/>
            <a:ext cx="4350892" cy="531276"/>
            <a:chOff x="915" y="702"/>
            <a:chExt cx="2686" cy="328"/>
          </a:xfrm>
        </p:grpSpPr>
        <p:cxnSp>
          <p:nvCxnSpPr>
            <p:cNvPr id="16" name="AutoShape 249"/>
            <p:cNvCxnSpPr>
              <a:cxnSpLocks noChangeShapeType="1"/>
              <a:stCxn id="18" idx="4"/>
              <a:endCxn id="18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AutoShape 250"/>
            <p:cNvSpPr>
              <a:spLocks noChangeArrowheads="1"/>
            </p:cNvSpPr>
            <p:nvPr/>
          </p:nvSpPr>
          <p:spPr bwMode="gray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eaLnBrk="1" hangingPunct="1"/>
              <a:r>
                <a:rPr lang="fr-FR" sz="1632" b="1" dirty="0" err="1">
                  <a:solidFill>
                    <a:srgbClr val="000000"/>
                  </a:solidFill>
                  <a:latin typeface="Arial"/>
                </a:rPr>
                <a:t>Title</a:t>
              </a:r>
              <a:endParaRPr lang="fr-FR" sz="1632" b="1" dirty="0">
                <a:solidFill>
                  <a:srgbClr val="000000"/>
                </a:solidFill>
                <a:latin typeface="Arial"/>
              </a:endParaRPr>
            </a:p>
            <a:p>
              <a:pPr eaLnBrk="1" hangingPunct="1"/>
              <a:r>
                <a:rPr lang="fr-FR" sz="1632" dirty="0">
                  <a:solidFill>
                    <a:srgbClr val="808080"/>
                  </a:solidFill>
                  <a:latin typeface="Arial"/>
                </a:rPr>
                <a:t>Unit of </a:t>
              </a:r>
              <a:r>
                <a:rPr lang="fr-FR" sz="1632" dirty="0" err="1">
                  <a:solidFill>
                    <a:srgbClr val="808080"/>
                  </a:solidFill>
                  <a:latin typeface="Arial"/>
                </a:rPr>
                <a:t>measure</a:t>
              </a:r>
              <a:endParaRPr lang="fr-FR" sz="1632" dirty="0">
                <a:solidFill>
                  <a:srgbClr val="808080"/>
                </a:solidFill>
                <a:latin typeface="Arial"/>
              </a:endParaRPr>
            </a:p>
          </p:txBody>
        </p:sp>
      </p:grpSp>
      <p:grpSp>
        <p:nvGrpSpPr>
          <p:cNvPr id="17" name="McKSticker" hidden="1"/>
          <p:cNvGrpSpPr/>
          <p:nvPr/>
        </p:nvGrpSpPr>
        <p:grpSpPr bwMode="gray">
          <a:xfrm>
            <a:off x="8422811" y="291554"/>
            <a:ext cx="492792" cy="156360"/>
            <a:chOff x="8257822" y="285750"/>
            <a:chExt cx="482953" cy="153247"/>
          </a:xfrm>
        </p:grpSpPr>
        <p:sp>
          <p:nvSpPr>
            <p:cNvPr id="20" name="StickerRectangle"/>
            <p:cNvSpPr>
              <a:spLocks noChangeArrowheads="1"/>
            </p:cNvSpPr>
            <p:nvPr/>
          </p:nvSpPr>
          <p:spPr bwMode="gray">
            <a:xfrm>
              <a:off x="8257822" y="285750"/>
              <a:ext cx="482953" cy="153247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913526" eaLnBrk="1" hangingPunct="1">
                <a:buClr>
                  <a:srgbClr val="002960"/>
                </a:buClr>
              </a:pPr>
              <a:r>
                <a:rPr lang="fr-FR" sz="816" dirty="0">
                  <a:solidFill>
                    <a:srgbClr val="808080"/>
                  </a:solidFill>
                  <a:latin typeface="Arial"/>
                </a:rPr>
                <a:t>STICKER</a:t>
              </a:r>
            </a:p>
          </p:txBody>
        </p:sp>
        <p:cxnSp>
          <p:nvCxnSpPr>
            <p:cNvPr id="21" name="AutoShape 31"/>
            <p:cNvCxnSpPr>
              <a:cxnSpLocks noChangeShapeType="1"/>
              <a:stCxn id="20" idx="2"/>
              <a:endCxn id="20" idx="4"/>
            </p:cNvCxnSpPr>
            <p:nvPr/>
          </p:nvCxnSpPr>
          <p:spPr bwMode="gray">
            <a:xfrm>
              <a:off x="8257822" y="285750"/>
              <a:ext cx="0" cy="153247"/>
            </a:xfrm>
            <a:prstGeom prst="straightConnector1">
              <a:avLst/>
            </a:prstGeom>
            <a:noFill/>
            <a:ln w="952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AutoShape 32"/>
            <p:cNvCxnSpPr>
              <a:cxnSpLocks noChangeShapeType="1"/>
              <a:stCxn id="20" idx="4"/>
              <a:endCxn id="20" idx="6"/>
            </p:cNvCxnSpPr>
            <p:nvPr/>
          </p:nvCxnSpPr>
          <p:spPr bwMode="gray">
            <a:xfrm>
              <a:off x="8257822" y="438997"/>
              <a:ext cx="482953" cy="0"/>
            </a:xfrm>
            <a:prstGeom prst="straightConnector1">
              <a:avLst/>
            </a:prstGeom>
            <a:noFill/>
            <a:ln w="25400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3" name="SlideBottomBar" hidden="1"/>
          <p:cNvSpPr/>
          <p:nvPr/>
        </p:nvSpPr>
        <p:spPr>
          <a:xfrm>
            <a:off x="8609437" y="6307690"/>
            <a:ext cx="46650" cy="12634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fr-FR" sz="1632" dirty="0">
              <a:solidFill>
                <a:srgbClr val="000000"/>
              </a:solidFill>
            </a:endParaRPr>
          </a:p>
        </p:txBody>
      </p:sp>
      <p:sp>
        <p:nvSpPr>
          <p:cNvPr id="24" name="doc id" hidden="1"/>
          <p:cNvSpPr txBox="1">
            <a:spLocks noChangeArrowheads="1"/>
          </p:cNvSpPr>
          <p:nvPr/>
        </p:nvSpPr>
        <p:spPr bwMode="white">
          <a:xfrm>
            <a:off x="8269577" y="37255"/>
            <a:ext cx="647646" cy="118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fr-FR" sz="816" dirty="0">
              <a:solidFill>
                <a:srgbClr val="C5C5C5"/>
              </a:solidFill>
              <a:latin typeface="Arial"/>
            </a:endParaRPr>
          </a:p>
        </p:txBody>
      </p:sp>
      <p:grpSp>
        <p:nvGrpSpPr>
          <p:cNvPr id="26" name="LegendBoxes" hidden="1"/>
          <p:cNvGrpSpPr/>
          <p:nvPr/>
        </p:nvGrpSpPr>
        <p:grpSpPr bwMode="gray">
          <a:xfrm>
            <a:off x="8070162" y="285075"/>
            <a:ext cx="789128" cy="1021522"/>
            <a:chOff x="7835905" y="279400"/>
            <a:chExt cx="773373" cy="1001186"/>
          </a:xfrm>
        </p:grpSpPr>
        <p:sp>
          <p:nvSpPr>
            <p:cNvPr id="27" name="RectangleLegend1"/>
            <p:cNvSpPr>
              <a:spLocks noChangeArrowheads="1"/>
            </p:cNvSpPr>
            <p:nvPr/>
          </p:nvSpPr>
          <p:spPr bwMode="gray">
            <a:xfrm>
              <a:off x="7835905" y="290513"/>
              <a:ext cx="165100" cy="1603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8" name="RectangleLegend2"/>
            <p:cNvSpPr>
              <a:spLocks noChangeArrowheads="1"/>
            </p:cNvSpPr>
            <p:nvPr/>
          </p:nvSpPr>
          <p:spPr bwMode="gray">
            <a:xfrm>
              <a:off x="7835905" y="560388"/>
              <a:ext cx="165100" cy="16033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" name="RectangleLegend3"/>
            <p:cNvSpPr>
              <a:spLocks noChangeArrowheads="1"/>
            </p:cNvSpPr>
            <p:nvPr/>
          </p:nvSpPr>
          <p:spPr bwMode="gray">
            <a:xfrm>
              <a:off x="7835905" y="831851"/>
              <a:ext cx="165100" cy="160338"/>
            </a:xfrm>
            <a:prstGeom prst="rect">
              <a:avLst/>
            </a:prstGeom>
            <a:solidFill>
              <a:schemeClr val="accent3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0" name="RectangleLegend4"/>
            <p:cNvSpPr>
              <a:spLocks noChangeArrowheads="1"/>
            </p:cNvSpPr>
            <p:nvPr/>
          </p:nvSpPr>
          <p:spPr bwMode="gray">
            <a:xfrm>
              <a:off x="7835905" y="1103313"/>
              <a:ext cx="165100" cy="160338"/>
            </a:xfrm>
            <a:prstGeom prst="rect">
              <a:avLst/>
            </a:prstGeom>
            <a:solidFill>
              <a:schemeClr val="accent4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1" name="Legend1"/>
            <p:cNvSpPr>
              <a:spLocks noChangeArrowheads="1"/>
            </p:cNvSpPr>
            <p:nvPr/>
          </p:nvSpPr>
          <p:spPr bwMode="gray">
            <a:xfrm>
              <a:off x="8089905" y="279400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2" name="Legend2"/>
            <p:cNvSpPr>
              <a:spLocks noChangeArrowheads="1"/>
            </p:cNvSpPr>
            <p:nvPr/>
          </p:nvSpPr>
          <p:spPr bwMode="gray">
            <a:xfrm>
              <a:off x="8089905" y="549275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3" name="Legend3"/>
            <p:cNvSpPr>
              <a:spLocks noChangeArrowheads="1"/>
            </p:cNvSpPr>
            <p:nvPr/>
          </p:nvSpPr>
          <p:spPr bwMode="gray">
            <a:xfrm>
              <a:off x="8089905" y="820738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gray">
            <a:xfrm>
              <a:off x="8089905" y="1092201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35" name="LegendLines" hidden="1"/>
          <p:cNvGrpSpPr/>
          <p:nvPr/>
        </p:nvGrpSpPr>
        <p:grpSpPr bwMode="gray">
          <a:xfrm>
            <a:off x="7756083" y="285075"/>
            <a:ext cx="1103377" cy="749405"/>
            <a:chOff x="7540629" y="279400"/>
            <a:chExt cx="1081348" cy="734486"/>
          </a:xfrm>
        </p:grpSpPr>
        <p:sp>
          <p:nvSpPr>
            <p:cNvPr id="36" name="LineLegend1"/>
            <p:cNvSpPr>
              <a:spLocks noChangeShapeType="1"/>
            </p:cNvSpPr>
            <p:nvPr/>
          </p:nvSpPr>
          <p:spPr bwMode="gray">
            <a:xfrm>
              <a:off x="7540629" y="3698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7" name="LineLegend2"/>
            <p:cNvSpPr>
              <a:spLocks noChangeShapeType="1"/>
            </p:cNvSpPr>
            <p:nvPr/>
          </p:nvSpPr>
          <p:spPr bwMode="gray">
            <a:xfrm>
              <a:off x="7540629" y="638175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8" name="LineLegend3"/>
            <p:cNvSpPr>
              <a:spLocks noChangeShapeType="1"/>
            </p:cNvSpPr>
            <p:nvPr/>
          </p:nvSpPr>
          <p:spPr bwMode="gray">
            <a:xfrm>
              <a:off x="7540629" y="915988"/>
              <a:ext cx="457200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fr-FR" sz="1632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9" name="Legend1"/>
            <p:cNvSpPr>
              <a:spLocks noChangeArrowheads="1"/>
            </p:cNvSpPr>
            <p:nvPr/>
          </p:nvSpPr>
          <p:spPr bwMode="gray">
            <a:xfrm>
              <a:off x="8102604" y="279400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0" name="Legend2"/>
            <p:cNvSpPr>
              <a:spLocks noChangeArrowheads="1"/>
            </p:cNvSpPr>
            <p:nvPr/>
          </p:nvSpPr>
          <p:spPr bwMode="gray">
            <a:xfrm>
              <a:off x="8102604" y="546100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1" name="Legend3"/>
            <p:cNvSpPr>
              <a:spLocks noChangeArrowheads="1"/>
            </p:cNvSpPr>
            <p:nvPr/>
          </p:nvSpPr>
          <p:spPr bwMode="gray">
            <a:xfrm>
              <a:off x="8102604" y="825501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42" name="LegendMoons" hidden="1"/>
          <p:cNvGrpSpPr/>
          <p:nvPr/>
        </p:nvGrpSpPr>
        <p:grpSpPr bwMode="gray">
          <a:xfrm>
            <a:off x="8002128" y="255920"/>
            <a:ext cx="857161" cy="1333054"/>
            <a:chOff x="7769225" y="250825"/>
            <a:chExt cx="840048" cy="1306516"/>
          </a:xfrm>
        </p:grpSpPr>
        <p:grpSp>
          <p:nvGrpSpPr>
            <p:cNvPr id="43" name="MoonLegend1"/>
            <p:cNvGrpSpPr>
              <a:grpSpLocks noChangeAspect="1"/>
            </p:cNvGrpSpPr>
            <p:nvPr>
              <p:custDataLst>
                <p:tags r:id="rId7"/>
              </p:custDataLst>
            </p:nvPr>
          </p:nvGrpSpPr>
          <p:grpSpPr bwMode="gray">
            <a:xfrm>
              <a:off x="7769225" y="250825"/>
              <a:ext cx="209550" cy="209551"/>
              <a:chOff x="4533" y="183"/>
              <a:chExt cx="144" cy="144"/>
            </a:xfrm>
          </p:grpSpPr>
          <p:sp>
            <p:nvSpPr>
              <p:cNvPr id="61" name="Oval 38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62" name="Arc 39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44" name="MoonLegend2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gray">
            <a:xfrm>
              <a:off x="7769225" y="525066"/>
              <a:ext cx="209550" cy="209551"/>
              <a:chOff x="1694" y="2044"/>
              <a:chExt cx="160" cy="160"/>
            </a:xfrm>
          </p:grpSpPr>
          <p:sp>
            <p:nvSpPr>
              <p:cNvPr id="59" name="Oval 41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60" name="Arc 42"/>
              <p:cNvSpPr>
                <a:spLocks noChangeAspect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45" name="MoonLegend4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gray">
            <a:xfrm>
              <a:off x="7769225" y="1073548"/>
              <a:ext cx="209550" cy="209551"/>
              <a:chOff x="4495" y="1198"/>
              <a:chExt cx="160" cy="160"/>
            </a:xfrm>
          </p:grpSpPr>
          <p:sp>
            <p:nvSpPr>
              <p:cNvPr id="57" name="Oval 47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58" name="Arc 48"/>
              <p:cNvSpPr>
                <a:spLocks noChangeAspect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46" name="MoonLegend5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gray">
            <a:xfrm>
              <a:off x="7769225" y="1347790"/>
              <a:ext cx="209550" cy="209551"/>
              <a:chOff x="4495" y="1440"/>
              <a:chExt cx="160" cy="160"/>
            </a:xfrm>
          </p:grpSpPr>
          <p:sp>
            <p:nvSpPr>
              <p:cNvPr id="55" name="Oval 50"/>
              <p:cNvSpPr>
                <a:spLocks noChangeAspect="1" noChangeArrowheads="1"/>
              </p:cNvSpPr>
              <p:nvPr>
                <p:custDataLst>
                  <p:tags r:id="rId14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56" name="Oval 51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47" name="MoonLegend3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7769225" y="799307"/>
              <a:ext cx="209550" cy="209551"/>
              <a:chOff x="4495" y="1198"/>
              <a:chExt cx="160" cy="160"/>
            </a:xfrm>
          </p:grpSpPr>
          <p:sp>
            <p:nvSpPr>
              <p:cNvPr id="53" name="Oval 47"/>
              <p:cNvSpPr>
                <a:spLocks noChangeAspect="1" noChangeArrowheads="1"/>
              </p:cNvSpPr>
              <p:nvPr>
                <p:custDataLst>
                  <p:tags r:id="rId12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54" name="Arc 48"/>
              <p:cNvSpPr>
                <a:spLocks noChangeAspect="1"/>
              </p:cNvSpPr>
              <p:nvPr>
                <p:custDataLst>
                  <p:tags r:id="rId13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/>
                <a:endParaRPr lang="fr-FR" sz="1632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sp>
          <p:nvSpPr>
            <p:cNvPr id="48" name="Legend1"/>
            <p:cNvSpPr>
              <a:spLocks noChangeArrowheads="1"/>
            </p:cNvSpPr>
            <p:nvPr/>
          </p:nvSpPr>
          <p:spPr bwMode="gray">
            <a:xfrm>
              <a:off x="8089900" y="263525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9" name="Legend2"/>
            <p:cNvSpPr>
              <a:spLocks noChangeArrowheads="1"/>
            </p:cNvSpPr>
            <p:nvPr/>
          </p:nvSpPr>
          <p:spPr bwMode="gray">
            <a:xfrm>
              <a:off x="8089900" y="538163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0" name="Legend3"/>
            <p:cNvSpPr>
              <a:spLocks noChangeArrowheads="1"/>
            </p:cNvSpPr>
            <p:nvPr/>
          </p:nvSpPr>
          <p:spPr bwMode="gray">
            <a:xfrm>
              <a:off x="8089900" y="812802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1" name="Legend4"/>
            <p:cNvSpPr>
              <a:spLocks noChangeArrowheads="1"/>
            </p:cNvSpPr>
            <p:nvPr/>
          </p:nvSpPr>
          <p:spPr bwMode="gray">
            <a:xfrm>
              <a:off x="8089900" y="1084265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2" name="Legend5"/>
            <p:cNvSpPr>
              <a:spLocks noChangeArrowheads="1"/>
            </p:cNvSpPr>
            <p:nvPr/>
          </p:nvSpPr>
          <p:spPr bwMode="gray">
            <a:xfrm>
              <a:off x="8089900" y="1360490"/>
              <a:ext cx="519373" cy="188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13526" eaLnBrk="1" hangingPunct="1">
                <a:buClr>
                  <a:srgbClr val="002960"/>
                </a:buClr>
              </a:pPr>
              <a:r>
                <a:rPr lang="fr-FR" sz="1224" dirty="0" err="1">
                  <a:solidFill>
                    <a:srgbClr val="000000"/>
                  </a:solidFill>
                  <a:latin typeface="Arial"/>
                </a:rPr>
                <a:t>Legend</a:t>
              </a:r>
              <a:endParaRPr lang="fr-FR" sz="1224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63" name="Slide Number">
            <a:extLst>
              <a:ext uri="{FF2B5EF4-FFF2-40B4-BE49-F238E27FC236}">
                <a16:creationId xmlns:a16="http://schemas.microsoft.com/office/drawing/2014/main" id="{4E78C26F-858F-4FE2-BAFC-33CAE2D3EF65}"/>
              </a:ext>
            </a:extLst>
          </p:cNvPr>
          <p:cNvSpPr txBox="1">
            <a:spLocks/>
          </p:cNvSpPr>
          <p:nvPr/>
        </p:nvSpPr>
        <p:spPr bwMode="auto">
          <a:xfrm>
            <a:off x="8739040" y="6639224"/>
            <a:ext cx="130852" cy="128097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eaLnBrk="1" hangingPunct="1"/>
            <a:fld id="{42C328C1-A84F-4A39-A664-DBA00541A8C6}" type="slidenum">
              <a:rPr lang="fr-FR" sz="816" smtClean="0">
                <a:solidFill>
                  <a:srgbClr val="808080"/>
                </a:solidFill>
              </a:rPr>
              <a:pPr eaLnBrk="1" hangingPunct="1"/>
              <a:t>‹N°›</a:t>
            </a:fld>
            <a:endParaRPr lang="fr-FR" sz="816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28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798" r:id="rId1"/>
    <p:sldLayoutId id="2147486799" r:id="rId2"/>
    <p:sldLayoutId id="2147486800" r:id="rId3"/>
  </p:sldLayoutIdLst>
  <p:hf hdr="0" ftr="0" dt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275353" algn="l"/>
        </a:tabLst>
        <a:defRPr sz="2041" b="0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sz="1939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defRPr sz="1428" baseline="0">
          <a:solidFill>
            <a:schemeClr val="tx1"/>
          </a:solidFill>
          <a:latin typeface="+mn-lt"/>
          <a:ea typeface="+mn-ea"/>
          <a:cs typeface="+mn-cs"/>
        </a:defRPr>
      </a:lvl1pPr>
      <a:lvl2pPr marL="197607" indent="-195987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428" baseline="0">
          <a:solidFill>
            <a:schemeClr val="tx1"/>
          </a:solidFill>
          <a:latin typeface="+mn-lt"/>
        </a:defRPr>
      </a:lvl2pPr>
      <a:lvl3pPr marL="466481" indent="-267255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428" baseline="0">
          <a:solidFill>
            <a:schemeClr val="tx1"/>
          </a:solidFill>
          <a:latin typeface="+mn-lt"/>
        </a:defRPr>
      </a:lvl3pPr>
      <a:lvl4pPr marL="626835" indent="-158733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428" baseline="0">
          <a:solidFill>
            <a:schemeClr val="tx1"/>
          </a:solidFill>
          <a:latin typeface="+mn-lt"/>
        </a:defRPr>
      </a:lvl4pPr>
      <a:lvl5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428" baseline="0">
          <a:solidFill>
            <a:schemeClr val="tx1"/>
          </a:solidFill>
          <a:latin typeface="+mn-lt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32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sz="183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emf"/><Relationship Id="rId4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11.emf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5.xml"/><Relationship Id="rId5" Type="http://schemas.openxmlformats.org/officeDocument/2006/relationships/image" Target="../media/image11.emf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6.xml"/><Relationship Id="rId5" Type="http://schemas.openxmlformats.org/officeDocument/2006/relationships/image" Target="../media/image10.jpeg"/><Relationship Id="rId4" Type="http://schemas.openxmlformats.org/officeDocument/2006/relationships/image" Target="../media/image1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emf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1.emf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1.emf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emf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Image 8" descr="ZA101091671033.jpg"/>
          <p:cNvPicPr preferRelativeResize="0"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Image 6" descr="i-bande bas3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Rectangle 23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7931150" y="6343650"/>
            <a:ext cx="895350" cy="5143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B7F0F7B-7D51-495F-BCBF-D41917E834F2}" type="slidenum">
              <a:rPr lang="fr-FR" altLang="fr-FR" smtClean="0">
                <a:solidFill>
                  <a:srgbClr val="000000"/>
                </a:solidFill>
              </a:rPr>
              <a:pPr/>
              <a:t>1</a:t>
            </a:fld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21510" name="Text Box 5"/>
          <p:cNvSpPr txBox="1">
            <a:spLocks noChangeArrowheads="1"/>
          </p:cNvSpPr>
          <p:nvPr/>
        </p:nvSpPr>
        <p:spPr bwMode="auto">
          <a:xfrm>
            <a:off x="8305800" y="54768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fr-FR" altLang="fr-FR" sz="2400">
              <a:solidFill>
                <a:srgbClr val="000000"/>
              </a:solidFill>
            </a:endParaRPr>
          </a:p>
        </p:txBody>
      </p:sp>
      <p:pic>
        <p:nvPicPr>
          <p:cNvPr id="21511" name="Picture 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69" y="482271"/>
            <a:ext cx="1476000" cy="974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Image 2" descr="Afficher l'image d'origine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7" t="2307" r="57999" b="15356"/>
          <a:stretch/>
        </p:blipFill>
        <p:spPr bwMode="auto">
          <a:xfrm>
            <a:off x="7452688" y="482271"/>
            <a:ext cx="870585" cy="10991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2569" y="-880"/>
            <a:ext cx="2952000" cy="504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dirty="0">
                <a:ea typeface="Arial" panose="020B0604020202020204" pitchFamily="34" charset="0"/>
              </a:rPr>
              <a:t>A</a:t>
            </a:r>
            <a:r>
              <a:rPr lang="fr-FR" sz="1300" b="1" dirty="0">
                <a:ea typeface="Arial" panose="020B0604020202020204" pitchFamily="34" charset="0"/>
              </a:rPr>
              <a:t>UTORITE DE </a:t>
            </a:r>
            <a:r>
              <a:rPr lang="fr-FR" sz="1400" b="1" dirty="0">
                <a:ea typeface="Arial" panose="020B0604020202020204" pitchFamily="34" charset="0"/>
              </a:rPr>
              <a:t>R</a:t>
            </a:r>
            <a:r>
              <a:rPr lang="fr-FR" sz="1300" b="1" dirty="0">
                <a:ea typeface="Arial" panose="020B0604020202020204" pitchFamily="34" charset="0"/>
              </a:rPr>
              <a:t>EGLEMENTATION</a:t>
            </a:r>
          </a:p>
          <a:p>
            <a:pPr algn="ctr"/>
            <a:r>
              <a:rPr lang="fr-FR" sz="1300" b="1" dirty="0">
                <a:ea typeface="Arial" panose="020B0604020202020204" pitchFamily="34" charset="0"/>
              </a:rPr>
              <a:t>DU </a:t>
            </a:r>
            <a:r>
              <a:rPr lang="fr-FR" sz="1400" b="1" dirty="0">
                <a:ea typeface="Arial" panose="020B0604020202020204" pitchFamily="34" charset="0"/>
              </a:rPr>
              <a:t>S</a:t>
            </a:r>
            <a:r>
              <a:rPr lang="fr-FR" sz="1300" b="1" dirty="0">
                <a:ea typeface="Arial" panose="020B0604020202020204" pitchFamily="34" charset="0"/>
              </a:rPr>
              <a:t>ECTEUR DE L’</a:t>
            </a:r>
            <a:r>
              <a:rPr lang="fr-FR" sz="1400" b="1" dirty="0">
                <a:ea typeface="Arial" panose="020B0604020202020204" pitchFamily="34" charset="0"/>
              </a:rPr>
              <a:t>E</a:t>
            </a:r>
            <a:r>
              <a:rPr lang="fr-FR" sz="1300" b="1" dirty="0">
                <a:ea typeface="Arial" panose="020B0604020202020204" pitchFamily="34" charset="0"/>
              </a:rPr>
              <a:t>LECTRICITE</a:t>
            </a:r>
            <a:endParaRPr lang="fr-FR" sz="1300" dirty="0"/>
          </a:p>
        </p:txBody>
      </p:sp>
      <p:sp>
        <p:nvSpPr>
          <p:cNvPr id="34" name="Rectangle 33"/>
          <p:cNvSpPr/>
          <p:nvPr/>
        </p:nvSpPr>
        <p:spPr>
          <a:xfrm>
            <a:off x="6627980" y="-880"/>
            <a:ext cx="25200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300" b="1" dirty="0"/>
              <a:t>REPUBLIQUE TOGOLAISE</a:t>
            </a:r>
            <a:endParaRPr lang="fr-FR" sz="1300" dirty="0"/>
          </a:p>
          <a:p>
            <a:r>
              <a:rPr lang="fr-FR" sz="1300" b="1" dirty="0"/>
              <a:t> Travail – Liberté – Patrie</a:t>
            </a:r>
            <a:endParaRPr lang="fr-FR" sz="1300" dirty="0"/>
          </a:p>
        </p:txBody>
      </p:sp>
      <p:sp>
        <p:nvSpPr>
          <p:cNvPr id="26" name="Rectangle 25"/>
          <p:cNvSpPr/>
          <p:nvPr/>
        </p:nvSpPr>
        <p:spPr>
          <a:xfrm>
            <a:off x="356616" y="2559669"/>
            <a:ext cx="8469884" cy="1938992"/>
          </a:xfrm>
          <a:prstGeom prst="rect">
            <a:avLst/>
          </a:prstGeom>
          <a:solidFill>
            <a:srgbClr val="FFCC66"/>
          </a:solidFill>
          <a:ln w="19050">
            <a:noFill/>
          </a:ln>
          <a:effectLst>
            <a:outerShdw blurRad="876300" dir="3180000" sx="79000" sy="79000" algn="ctr">
              <a:srgbClr val="000000">
                <a:alpha val="54000"/>
              </a:srgbClr>
            </a:outerShdw>
            <a:softEdge rad="6350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anchor="ctr" anchorCtr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fr-FR" sz="4000" b="1" spc="40" dirty="0">
                <a:ln w="9525">
                  <a:solidFill>
                    <a:srgbClr val="0000FF"/>
                  </a:solidFill>
                </a:ln>
                <a:solidFill>
                  <a:srgbClr val="7030A0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  <a:cs typeface="Times New Roman" panose="02020603050405020304" pitchFamily="18" charset="0"/>
              </a:rPr>
              <a:t>LA RÉGULATION DE  L’AUTOPRODUCTION D’ÉNERGIE ÉLECTRIQUE AU TOGO</a:t>
            </a:r>
            <a:endParaRPr lang="fr-FR" sz="4000" b="1" spc="40" dirty="0">
              <a:ln w="9525">
                <a:solidFill>
                  <a:srgbClr val="0000FF"/>
                </a:solidFill>
              </a:ln>
              <a:solidFill>
                <a:srgbClr val="7030A0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7504" y="5345340"/>
            <a:ext cx="486000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sz="1600" u="sng" dirty="0">
                <a:latin typeface="Adobe Caslon Pro Bold" panose="0205070206050A020403" pitchFamily="18" charset="0"/>
              </a:rPr>
              <a:t>Présenté par</a:t>
            </a:r>
            <a:r>
              <a:rPr lang="fr-FR" sz="1600" dirty="0">
                <a:latin typeface="Adobe Caslon Pro Bold" panose="0205070206050A020403" pitchFamily="18" charset="0"/>
              </a:rPr>
              <a:t> :</a:t>
            </a:r>
          </a:p>
          <a:p>
            <a:endParaRPr lang="fr-FR" sz="1500" b="1" dirty="0">
              <a:latin typeface="Adobe Caslon Pro Bold" panose="0205070206050A020403" pitchFamily="18" charset="0"/>
            </a:endParaRPr>
          </a:p>
          <a:p>
            <a:endParaRPr lang="fr-FR" sz="1500" dirty="0">
              <a:latin typeface="Adobe Caslon Pro Bold" panose="0205070206050A020403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8" descr="ZA101091671033.jpg"/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i-bande bas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2580"/>
            <a:ext cx="914400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3" y="79150"/>
            <a:ext cx="1007665" cy="543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49A1425E-8B67-3667-6124-0A8616B45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289" y="1130054"/>
            <a:ext cx="8951991" cy="5504688"/>
          </a:xfrm>
        </p:spPr>
        <p:txBody>
          <a:bodyPr/>
          <a:lstStyle/>
          <a:p>
            <a:r>
              <a:rPr lang="fr-FR" dirty="0"/>
              <a:t>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7EE5766-BFB0-8071-62F1-9BF729A5C178}"/>
              </a:ext>
            </a:extLst>
          </p:cNvPr>
          <p:cNvSpPr/>
          <p:nvPr/>
        </p:nvSpPr>
        <p:spPr>
          <a:xfrm>
            <a:off x="292938" y="3298090"/>
            <a:ext cx="2322246" cy="99973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AUTO PRODUCTION SOURCE</a:t>
            </a:r>
            <a:r>
              <a:rPr lang="fr-FR" sz="2000" b="1" kern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/>
              </a:rPr>
              <a:t>S</a:t>
            </a:r>
            <a:r>
              <a:rPr kumimoji="0" lang="fr-FR" sz="2000" b="1" i="0" u="none" strike="noStrike" kern="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RENOUVELABLES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97E0AB5-EA69-5020-6CA3-E2A43A1F4170}"/>
              </a:ext>
            </a:extLst>
          </p:cNvPr>
          <p:cNvSpPr/>
          <p:nvPr/>
        </p:nvSpPr>
        <p:spPr>
          <a:xfrm>
            <a:off x="3474744" y="2023946"/>
            <a:ext cx="2461291" cy="6847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 cap="flat" cmpd="sng" algn="ctr">
            <a:solidFill>
              <a:srgbClr val="0099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0" cap="none" spc="0" normalizeH="0" baseline="0" noProof="0" dirty="0">
                <a:ln w="0"/>
                <a:solidFill>
                  <a:schemeClr val="accent5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P</a:t>
            </a:r>
            <a:r>
              <a:rPr kumimoji="0" lang="fr-FR" sz="2000" b="1" i="0" u="none" strike="noStrike" kern="0" cap="none" spc="0" normalizeH="0" noProof="0" dirty="0">
                <a:ln w="0"/>
                <a:solidFill>
                  <a:schemeClr val="accent5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fr-FR" sz="2000" b="1" kern="0" dirty="0">
                <a:ln w="0"/>
                <a:solidFill>
                  <a:schemeClr val="accent5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/>
              </a:rPr>
              <a:t>&lt;= 32</a:t>
            </a:r>
            <a:r>
              <a:rPr kumimoji="0" lang="fr-FR" sz="2000" b="1" i="0" u="none" strike="noStrike" kern="0" cap="none" spc="0" normalizeH="0" baseline="0" noProof="0" dirty="0">
                <a:ln w="0"/>
                <a:solidFill>
                  <a:schemeClr val="accent5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kWc</a:t>
            </a:r>
          </a:p>
        </p:txBody>
      </p:sp>
      <p:sp>
        <p:nvSpPr>
          <p:cNvPr id="31" name="Flèche droite 11">
            <a:extLst>
              <a:ext uri="{FF2B5EF4-FFF2-40B4-BE49-F238E27FC236}">
                <a16:creationId xmlns:a16="http://schemas.microsoft.com/office/drawing/2014/main" id="{1B56E18C-CCE1-840F-31BC-826C3F728A8B}"/>
              </a:ext>
            </a:extLst>
          </p:cNvPr>
          <p:cNvSpPr/>
          <p:nvPr/>
        </p:nvSpPr>
        <p:spPr>
          <a:xfrm>
            <a:off x="6024251" y="2230311"/>
            <a:ext cx="699813" cy="198800"/>
          </a:xfrm>
          <a:prstGeom prst="rightArrow">
            <a:avLst/>
          </a:prstGeom>
          <a:solidFill>
            <a:schemeClr val="accent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4F6CB076-2D69-8088-7331-983B3BE54CD6}"/>
              </a:ext>
            </a:extLst>
          </p:cNvPr>
          <p:cNvSpPr/>
          <p:nvPr/>
        </p:nvSpPr>
        <p:spPr>
          <a:xfrm>
            <a:off x="6931151" y="1843689"/>
            <a:ext cx="2023451" cy="890628"/>
          </a:xfrm>
          <a:prstGeom prst="ellipse">
            <a:avLst/>
          </a:prstGeom>
          <a:solidFill>
            <a:schemeClr val="accent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REGIME DE LA LIBERTE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6984C18-D017-BD50-8E99-C1D61FD5C9CD}"/>
              </a:ext>
            </a:extLst>
          </p:cNvPr>
          <p:cNvSpPr/>
          <p:nvPr/>
        </p:nvSpPr>
        <p:spPr>
          <a:xfrm>
            <a:off x="3504106" y="4995546"/>
            <a:ext cx="2492713" cy="6427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 cap="flat" cmpd="sng" algn="ctr">
            <a:solidFill>
              <a:srgbClr val="0099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0" cap="none" spc="0" normalizeH="0" baseline="0" noProof="0" dirty="0">
                <a:ln w="0"/>
                <a:solidFill>
                  <a:schemeClr val="accent5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P &gt;= </a:t>
            </a:r>
            <a:r>
              <a:rPr lang="fr-FR" sz="2000" b="1" kern="0" dirty="0">
                <a:ln w="0"/>
                <a:solidFill>
                  <a:schemeClr val="accent5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/>
              </a:rPr>
              <a:t>100</a:t>
            </a:r>
            <a:r>
              <a:rPr kumimoji="0" lang="fr-FR" sz="2000" b="1" i="0" u="none" strike="noStrike" kern="0" cap="none" spc="0" normalizeH="0" baseline="0" noProof="0" dirty="0">
                <a:ln w="0"/>
                <a:solidFill>
                  <a:schemeClr val="accent5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kWc</a:t>
            </a:r>
          </a:p>
        </p:txBody>
      </p:sp>
      <p:sp>
        <p:nvSpPr>
          <p:cNvPr id="34" name="Flèche droite 14">
            <a:extLst>
              <a:ext uri="{FF2B5EF4-FFF2-40B4-BE49-F238E27FC236}">
                <a16:creationId xmlns:a16="http://schemas.microsoft.com/office/drawing/2014/main" id="{9E183654-6669-1438-DF7C-F3E26CBB6CF8}"/>
              </a:ext>
            </a:extLst>
          </p:cNvPr>
          <p:cNvSpPr/>
          <p:nvPr/>
        </p:nvSpPr>
        <p:spPr>
          <a:xfrm>
            <a:off x="6051497" y="5166803"/>
            <a:ext cx="699813" cy="198800"/>
          </a:xfrm>
          <a:prstGeom prst="rightArrow">
            <a:avLst/>
          </a:prstGeom>
          <a:solidFill>
            <a:schemeClr val="accent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0F65437-FAC2-44D2-4CF6-5C253E291051}"/>
              </a:ext>
            </a:extLst>
          </p:cNvPr>
          <p:cNvSpPr/>
          <p:nvPr/>
        </p:nvSpPr>
        <p:spPr>
          <a:xfrm>
            <a:off x="3538105" y="3480399"/>
            <a:ext cx="2394981" cy="7065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 cap="flat" cmpd="sng" algn="ctr">
            <a:solidFill>
              <a:srgbClr val="0099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1" kern="0" dirty="0">
                <a:ln w="0"/>
                <a:solidFill>
                  <a:schemeClr val="accent5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/>
              </a:rPr>
              <a:t>32</a:t>
            </a:r>
            <a:r>
              <a:rPr kumimoji="0" lang="fr-FR" b="1" i="0" u="none" strike="noStrike" kern="0" cap="none" spc="0" normalizeH="0" baseline="0" noProof="0" dirty="0">
                <a:ln w="0"/>
                <a:solidFill>
                  <a:schemeClr val="accent5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</a:rPr>
              <a:t> kWc</a:t>
            </a:r>
            <a:r>
              <a:rPr kumimoji="0" lang="fr-FR" b="1" i="0" u="none" strike="noStrike" kern="0" cap="none" spc="0" normalizeH="0" noProof="0" dirty="0">
                <a:ln w="0"/>
                <a:solidFill>
                  <a:schemeClr val="accent5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</a:rPr>
              <a:t> </a:t>
            </a:r>
            <a:r>
              <a:rPr lang="fr-FR" b="1" kern="0" dirty="0">
                <a:ln w="0"/>
                <a:solidFill>
                  <a:schemeClr val="accent5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/>
              </a:rPr>
              <a:t>&lt; P &lt; 100 kWc</a:t>
            </a:r>
            <a:endParaRPr kumimoji="0" lang="fr-FR" b="1" i="0" u="none" strike="noStrike" kern="0" cap="none" spc="0" normalizeH="0" baseline="0" noProof="0" dirty="0">
              <a:ln w="0"/>
              <a:solidFill>
                <a:schemeClr val="accent5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 panose="020F0502020204030204"/>
            </a:endParaRPr>
          </a:p>
        </p:txBody>
      </p:sp>
      <p:sp>
        <p:nvSpPr>
          <p:cNvPr id="36" name="Flèche droite 11">
            <a:extLst>
              <a:ext uri="{FF2B5EF4-FFF2-40B4-BE49-F238E27FC236}">
                <a16:creationId xmlns:a16="http://schemas.microsoft.com/office/drawing/2014/main" id="{C9C92464-39CD-7153-FA3A-60A56778699E}"/>
              </a:ext>
            </a:extLst>
          </p:cNvPr>
          <p:cNvSpPr/>
          <p:nvPr/>
        </p:nvSpPr>
        <p:spPr>
          <a:xfrm>
            <a:off x="6060827" y="3657854"/>
            <a:ext cx="699813" cy="198800"/>
          </a:xfrm>
          <a:prstGeom prst="rightArrow">
            <a:avLst/>
          </a:prstGeom>
          <a:solidFill>
            <a:schemeClr val="accent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8874748E-D5A0-BE86-DAF0-3390FCE1B34B}"/>
              </a:ext>
            </a:extLst>
          </p:cNvPr>
          <p:cNvSpPr/>
          <p:nvPr/>
        </p:nvSpPr>
        <p:spPr>
          <a:xfrm>
            <a:off x="6856007" y="3262087"/>
            <a:ext cx="2141704" cy="927731"/>
          </a:xfrm>
          <a:prstGeom prst="ellipse">
            <a:avLst/>
          </a:prstGeom>
          <a:solidFill>
            <a:schemeClr val="accent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kern="0" dirty="0">
                <a:solidFill>
                  <a:prstClr val="white"/>
                </a:solidFill>
                <a:latin typeface="Calibri" panose="020F0502020204030204"/>
              </a:rPr>
              <a:t>REGIME DE DECLARATION</a:t>
            </a:r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038F770C-A16F-5CDD-2B2F-0D2BAB9BD04D}"/>
              </a:ext>
            </a:extLst>
          </p:cNvPr>
          <p:cNvSpPr/>
          <p:nvPr/>
        </p:nvSpPr>
        <p:spPr>
          <a:xfrm>
            <a:off x="6810287" y="4731649"/>
            <a:ext cx="2287993" cy="1034659"/>
          </a:xfrm>
          <a:prstGeom prst="ellipse">
            <a:avLst/>
          </a:prstGeom>
          <a:solidFill>
            <a:schemeClr val="accent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REGIME AUTORISATION</a:t>
            </a:r>
          </a:p>
        </p:txBody>
      </p:sp>
      <p:sp>
        <p:nvSpPr>
          <p:cNvPr id="41" name="Flèche droite 11">
            <a:extLst>
              <a:ext uri="{FF2B5EF4-FFF2-40B4-BE49-F238E27FC236}">
                <a16:creationId xmlns:a16="http://schemas.microsoft.com/office/drawing/2014/main" id="{B982C9C3-B76B-A320-90ED-785B59907BFC}"/>
              </a:ext>
            </a:extLst>
          </p:cNvPr>
          <p:cNvSpPr/>
          <p:nvPr/>
        </p:nvSpPr>
        <p:spPr>
          <a:xfrm>
            <a:off x="2621905" y="3559341"/>
            <a:ext cx="888752" cy="548314"/>
          </a:xfrm>
          <a:prstGeom prst="rightArrow">
            <a:avLst>
              <a:gd name="adj1" fmla="val 34422"/>
              <a:gd name="adj2" fmla="val 50000"/>
            </a:avLst>
          </a:prstGeom>
          <a:solidFill>
            <a:schemeClr val="accent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Flèche droite 11">
            <a:extLst>
              <a:ext uri="{FF2B5EF4-FFF2-40B4-BE49-F238E27FC236}">
                <a16:creationId xmlns:a16="http://schemas.microsoft.com/office/drawing/2014/main" id="{92ACFD57-C644-4EFC-151C-007F9EA7E63C}"/>
              </a:ext>
            </a:extLst>
          </p:cNvPr>
          <p:cNvSpPr/>
          <p:nvPr/>
        </p:nvSpPr>
        <p:spPr>
          <a:xfrm rot="19700904">
            <a:off x="2122059" y="2629792"/>
            <a:ext cx="1460606" cy="418378"/>
          </a:xfrm>
          <a:prstGeom prst="rightArrow">
            <a:avLst/>
          </a:prstGeom>
          <a:solidFill>
            <a:schemeClr val="accent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Flèche droite 11">
            <a:extLst>
              <a:ext uri="{FF2B5EF4-FFF2-40B4-BE49-F238E27FC236}">
                <a16:creationId xmlns:a16="http://schemas.microsoft.com/office/drawing/2014/main" id="{2C337540-2BC4-04B4-439F-8A94EE850AF0}"/>
              </a:ext>
            </a:extLst>
          </p:cNvPr>
          <p:cNvSpPr/>
          <p:nvPr/>
        </p:nvSpPr>
        <p:spPr>
          <a:xfrm rot="2866842">
            <a:off x="2210900" y="4626234"/>
            <a:ext cx="1476368" cy="398366"/>
          </a:xfrm>
          <a:prstGeom prst="rightArrow">
            <a:avLst/>
          </a:prstGeom>
          <a:solidFill>
            <a:schemeClr val="accent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4D0EADFC-3308-A80E-4BF1-10548382E68F}"/>
              </a:ext>
            </a:extLst>
          </p:cNvPr>
          <p:cNvSpPr txBox="1"/>
          <p:nvPr/>
        </p:nvSpPr>
        <p:spPr>
          <a:xfrm>
            <a:off x="521208" y="761007"/>
            <a:ext cx="843339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fr-FR" b="1" i="1" dirty="0">
                <a:cs typeface="Arial" panose="020B0604020202020204" pitchFamily="34" charset="0"/>
              </a:rPr>
              <a:t>2.3 – Régimes de l’autoproduction au Togo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0DFCCBFF-D90B-2C13-CF13-A1BE22F008DB}"/>
              </a:ext>
            </a:extLst>
          </p:cNvPr>
          <p:cNvSpPr txBox="1"/>
          <p:nvPr/>
        </p:nvSpPr>
        <p:spPr>
          <a:xfrm>
            <a:off x="997140" y="175333"/>
            <a:ext cx="7982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1" dirty="0"/>
              <a:t>II- </a:t>
            </a:r>
            <a:r>
              <a:rPr lang="fr-FR" b="1" dirty="0">
                <a:cs typeface="Arial" panose="020B0604020202020204" pitchFamily="34" charset="0"/>
              </a:rPr>
              <a:t>REGULATION DES ACTIVITES DE L’AUTOPRODUCTION AU TOGO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09709FD1-365B-51AB-206B-D3C78DEE038E}"/>
              </a:ext>
            </a:extLst>
          </p:cNvPr>
          <p:cNvSpPr txBox="1"/>
          <p:nvPr/>
        </p:nvSpPr>
        <p:spPr>
          <a:xfrm>
            <a:off x="546014" y="1343294"/>
            <a:ext cx="8433394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b="1" i="1" dirty="0">
                <a:cs typeface="Arial" panose="020B0604020202020204" pitchFamily="34" charset="0"/>
              </a:rPr>
              <a:t>Sources renouvelables</a:t>
            </a:r>
          </a:p>
        </p:txBody>
      </p:sp>
    </p:spTree>
    <p:extLst>
      <p:ext uri="{BB962C8B-B14F-4D97-AF65-F5344CB8AC3E}">
        <p14:creationId xmlns:p14="http://schemas.microsoft.com/office/powerpoint/2010/main" val="2287558872"/>
      </p:ext>
    </p:extLst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8" descr="ZA101091671033.jpg"/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457" y="1929386"/>
            <a:ext cx="8284080" cy="857592"/>
          </a:xfrm>
        </p:spPr>
        <p:txBody>
          <a:bodyPr/>
          <a:lstStyle/>
          <a:p>
            <a:pPr algn="just">
              <a:spcAft>
                <a:spcPts val="600"/>
              </a:spcAft>
            </a:pPr>
            <a:r>
              <a:rPr lang="fr-F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La demande de récépissé déclaration est adressée en deux (02) exemplaires à l’Autorité chargée de la régulation du secteur de l’électricité au plus tard un (01) mois avant la mise en service des installations.</a:t>
            </a:r>
            <a:endParaRPr lang="fr-FR" sz="18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5" name="Image 6" descr="i-bande bas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2580"/>
            <a:ext cx="914400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56" y="86913"/>
            <a:ext cx="1080000" cy="546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E24A3543-77F1-B757-8621-C6CF6E24A181}"/>
              </a:ext>
            </a:extLst>
          </p:cNvPr>
          <p:cNvSpPr txBox="1"/>
          <p:nvPr/>
        </p:nvSpPr>
        <p:spPr>
          <a:xfrm>
            <a:off x="576456" y="881322"/>
            <a:ext cx="822007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fr-FR" b="1" i="1" dirty="0">
                <a:cs typeface="Arial" panose="020B0604020202020204" pitchFamily="34" charset="0"/>
              </a:rPr>
              <a:t>2.4 - Les procédures de demande d’autorisation et de déclaration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17019FB-8109-1B94-75A4-93F336087093}"/>
              </a:ext>
            </a:extLst>
          </p:cNvPr>
          <p:cNvSpPr txBox="1"/>
          <p:nvPr/>
        </p:nvSpPr>
        <p:spPr>
          <a:xfrm>
            <a:off x="997140" y="175333"/>
            <a:ext cx="7982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1" dirty="0"/>
              <a:t>II- </a:t>
            </a:r>
            <a:r>
              <a:rPr lang="fr-FR" b="1" dirty="0">
                <a:cs typeface="Arial" panose="020B0604020202020204" pitchFamily="34" charset="0"/>
              </a:rPr>
              <a:t>REGULATION DES ACTIVITES DE L’AUTOPRODUCTION AU TOGO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C4B02E4B-091F-CFE0-29B2-8593FC58E6F6}"/>
              </a:ext>
            </a:extLst>
          </p:cNvPr>
          <p:cNvSpPr txBox="1">
            <a:spLocks/>
          </p:cNvSpPr>
          <p:nvPr/>
        </p:nvSpPr>
        <p:spPr bwMode="auto">
          <a:xfrm>
            <a:off x="609985" y="1450363"/>
            <a:ext cx="8220072" cy="3693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normAutofit/>
          </a:bodyPr>
          <a:lstStyle>
            <a:lvl1pPr marL="90488" indent="-90488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13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767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372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6288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 b="1" i="1" dirty="0"/>
              <a:t>2.4.1 - </a:t>
            </a:r>
            <a:r>
              <a:rPr lang="en-GB" b="1" i="1" dirty="0" err="1"/>
              <a:t>Demande</a:t>
            </a:r>
            <a:r>
              <a:rPr lang="en-GB" b="1" i="1" dirty="0"/>
              <a:t> de </a:t>
            </a:r>
            <a:r>
              <a:rPr lang="en-GB" b="1" i="1" dirty="0" err="1"/>
              <a:t>récépissé</a:t>
            </a:r>
            <a:r>
              <a:rPr lang="en-GB" b="1" i="1" dirty="0"/>
              <a:t> de </a:t>
            </a:r>
            <a:r>
              <a:rPr lang="en-GB" b="1" i="1" dirty="0" err="1"/>
              <a:t>déclaration</a:t>
            </a:r>
            <a:endParaRPr lang="en-GB" b="1" i="1" dirty="0"/>
          </a:p>
        </p:txBody>
      </p: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98162D7F-63C1-FA8E-0CEF-E48662B29B28}"/>
              </a:ext>
            </a:extLst>
          </p:cNvPr>
          <p:cNvSpPr txBox="1">
            <a:spLocks/>
          </p:cNvSpPr>
          <p:nvPr/>
        </p:nvSpPr>
        <p:spPr bwMode="auto">
          <a:xfrm>
            <a:off x="622175" y="2878380"/>
            <a:ext cx="8101201" cy="369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normAutofit/>
          </a:bodyPr>
          <a:lstStyle>
            <a:lvl1pPr marL="90488" indent="-90488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13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767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372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6288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 b="1" i="1" dirty="0" err="1"/>
              <a:t>Contenu</a:t>
            </a:r>
            <a:r>
              <a:rPr lang="en-GB" b="1" i="1" dirty="0"/>
              <a:t> du dossier de </a:t>
            </a:r>
            <a:r>
              <a:rPr lang="en-GB" b="1" i="1" dirty="0" err="1"/>
              <a:t>demande</a:t>
            </a:r>
            <a:r>
              <a:rPr lang="en-GB" b="1" i="1" dirty="0"/>
              <a:t> de </a:t>
            </a:r>
            <a:r>
              <a:rPr lang="en-GB" b="1" i="1" dirty="0" err="1"/>
              <a:t>récépissé</a:t>
            </a:r>
            <a:r>
              <a:rPr lang="en-GB" b="1" i="1" dirty="0"/>
              <a:t> de </a:t>
            </a:r>
            <a:r>
              <a:rPr lang="en-GB" b="1" i="1" dirty="0" err="1"/>
              <a:t>déclaration</a:t>
            </a:r>
            <a:endParaRPr lang="en-GB" b="1" i="1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40BC9B58-6458-BC41-7C14-E42E2A52831E}"/>
              </a:ext>
            </a:extLst>
          </p:cNvPr>
          <p:cNvSpPr txBox="1">
            <a:spLocks/>
          </p:cNvSpPr>
          <p:nvPr/>
        </p:nvSpPr>
        <p:spPr bwMode="auto">
          <a:xfrm>
            <a:off x="501017" y="3302415"/>
            <a:ext cx="8343516" cy="579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marL="90488" indent="-90488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13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767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372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6288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FR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Toute demande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n-GB" sz="1800" dirty="0" err="1">
                <a:latin typeface="Arial" panose="020B0604020202020204" pitchFamily="34" charset="0"/>
                <a:cs typeface="Arial" panose="020B0604020202020204" pitchFamily="34" charset="0"/>
              </a:rPr>
              <a:t>récépissé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1800" dirty="0" err="1">
                <a:latin typeface="Arial" panose="020B0604020202020204" pitchFamily="34" charset="0"/>
                <a:cs typeface="Arial" panose="020B0604020202020204" pitchFamily="34" charset="0"/>
              </a:rPr>
              <a:t>déclaration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doit </a:t>
            </a:r>
            <a:r>
              <a:rPr lang="en-GB" sz="1800" dirty="0" err="1">
                <a:latin typeface="Arial" panose="020B0604020202020204" pitchFamily="34" charset="0"/>
                <a:cs typeface="Arial" panose="020B0604020202020204" pitchFamily="34" charset="0"/>
              </a:rPr>
              <a:t>comporter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les indications et les </a:t>
            </a:r>
            <a:r>
              <a:rPr lang="en-GB" sz="1800" dirty="0" err="1">
                <a:latin typeface="Arial" panose="020B0604020202020204" pitchFamily="34" charset="0"/>
                <a:cs typeface="Arial" panose="020B0604020202020204" pitchFamily="34" charset="0"/>
              </a:rPr>
              <a:t>pièces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 err="1">
                <a:latin typeface="Arial" panose="020B0604020202020204" pitchFamily="34" charset="0"/>
                <a:cs typeface="Arial" panose="020B0604020202020204" pitchFamily="34" charset="0"/>
              </a:rPr>
              <a:t>requises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 err="1">
                <a:latin typeface="Arial" panose="020B0604020202020204" pitchFamily="34" charset="0"/>
                <a:cs typeface="Arial" panose="020B0604020202020204" pitchFamily="34" charset="0"/>
              </a:rPr>
              <a:t>conformément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à </a:t>
            </a:r>
            <a:r>
              <a:rPr lang="en-GB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l’article</a:t>
            </a:r>
            <a:r>
              <a:rPr lang="en-GB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 5 de </a:t>
            </a:r>
            <a:r>
              <a:rPr lang="en-GB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l’arrêté</a:t>
            </a:r>
            <a:r>
              <a:rPr lang="en-GB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n°2019/034/MME/CAB/ARSE.</a:t>
            </a:r>
          </a:p>
          <a:p>
            <a:pPr>
              <a:spcAft>
                <a:spcPts val="600"/>
              </a:spcAft>
            </a:pPr>
            <a:endParaRPr lang="en-GB" sz="1600" b="1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8C792D56-72A3-3F16-6AF6-035778248474}"/>
              </a:ext>
            </a:extLst>
          </p:cNvPr>
          <p:cNvSpPr txBox="1">
            <a:spLocks/>
          </p:cNvSpPr>
          <p:nvPr/>
        </p:nvSpPr>
        <p:spPr bwMode="auto">
          <a:xfrm>
            <a:off x="759336" y="4594571"/>
            <a:ext cx="8101201" cy="369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normAutofit/>
          </a:bodyPr>
          <a:lstStyle>
            <a:lvl1pPr marL="90488" indent="-90488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13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767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372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6288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 b="1" i="1" dirty="0"/>
              <a:t>2.4.2.1 - </a:t>
            </a:r>
            <a:r>
              <a:rPr lang="en-GB" b="1" i="1" dirty="0" err="1"/>
              <a:t>Demande</a:t>
            </a:r>
            <a:r>
              <a:rPr lang="en-GB" b="1" i="1" dirty="0"/>
              <a:t> </a:t>
            </a:r>
            <a:r>
              <a:rPr lang="en-GB" b="1" i="1" dirty="0" err="1"/>
              <a:t>d’autorisation</a:t>
            </a:r>
            <a:r>
              <a:rPr lang="en-GB" b="1" i="1" dirty="0"/>
              <a:t> </a:t>
            </a:r>
            <a:r>
              <a:rPr lang="en-GB" b="1" i="1" dirty="0" err="1"/>
              <a:t>d’installation</a:t>
            </a:r>
            <a:endParaRPr lang="en-GB" b="1" i="1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B2E2FA54-1BFA-6633-6EA5-2D7EB510EA09}"/>
              </a:ext>
            </a:extLst>
          </p:cNvPr>
          <p:cNvSpPr txBox="1">
            <a:spLocks/>
          </p:cNvSpPr>
          <p:nvPr/>
        </p:nvSpPr>
        <p:spPr bwMode="auto">
          <a:xfrm>
            <a:off x="637416" y="5112330"/>
            <a:ext cx="8284080" cy="113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marL="90488" indent="-90488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13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767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372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6288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600"/>
              </a:spcAft>
            </a:pPr>
            <a:r>
              <a:rPr lang="fr-FR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La demande d’autorisation d’installation est adressée en deux (02) exemplaires à l’Autorité chargée de la régulation du secteur de l’électricité avant tout commencement d’exécution du projet notamment avant la commande du matériel nécessaire</a:t>
            </a:r>
          </a:p>
        </p:txBody>
      </p:sp>
      <p:sp>
        <p:nvSpPr>
          <p:cNvPr id="15" name="Espace réservé du contenu 2">
            <a:extLst>
              <a:ext uri="{FF2B5EF4-FFF2-40B4-BE49-F238E27FC236}">
                <a16:creationId xmlns:a16="http://schemas.microsoft.com/office/drawing/2014/main" id="{194535B0-24CD-8CFD-753C-36D187B67CFB}"/>
              </a:ext>
            </a:extLst>
          </p:cNvPr>
          <p:cNvSpPr txBox="1">
            <a:spLocks/>
          </p:cNvSpPr>
          <p:nvPr/>
        </p:nvSpPr>
        <p:spPr bwMode="auto">
          <a:xfrm>
            <a:off x="759336" y="4035451"/>
            <a:ext cx="8101201" cy="3693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normAutofit/>
          </a:bodyPr>
          <a:lstStyle>
            <a:lvl1pPr marL="90488" indent="-90488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13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767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372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6288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 b="1" i="1" dirty="0"/>
              <a:t>2.4.2 - </a:t>
            </a:r>
            <a:r>
              <a:rPr lang="en-GB" b="1" i="1" dirty="0" err="1"/>
              <a:t>Demande</a:t>
            </a:r>
            <a:r>
              <a:rPr lang="en-GB" b="1" i="1" dirty="0"/>
              <a:t> </a:t>
            </a:r>
            <a:r>
              <a:rPr lang="en-GB" b="1" i="1" dirty="0" err="1"/>
              <a:t>d’autorisation</a:t>
            </a: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1658662806"/>
      </p:ext>
    </p:extLst>
  </p:cSld>
  <p:clrMapOvr>
    <a:masterClrMapping/>
  </p:clrMapOvr>
  <p:transition spd="med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8" descr="ZA101091671033.jpg"/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i-bande bas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2580"/>
            <a:ext cx="914400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56" y="86913"/>
            <a:ext cx="1080000" cy="546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C1575C90-4B73-D79C-106D-2292B5A84585}"/>
              </a:ext>
            </a:extLst>
          </p:cNvPr>
          <p:cNvSpPr txBox="1"/>
          <p:nvPr/>
        </p:nvSpPr>
        <p:spPr>
          <a:xfrm>
            <a:off x="997140" y="175333"/>
            <a:ext cx="7982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1" dirty="0"/>
              <a:t>II- </a:t>
            </a:r>
            <a:r>
              <a:rPr lang="fr-FR" b="1" dirty="0">
                <a:cs typeface="Arial" panose="020B0604020202020204" pitchFamily="34" charset="0"/>
              </a:rPr>
              <a:t>REGULATION DES ACTIVITES DE L’AUTOPRODUCTION AU TOGO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5C4AB5FE-6A46-EA3C-FCA8-31316BC844B8}"/>
              </a:ext>
            </a:extLst>
          </p:cNvPr>
          <p:cNvSpPr txBox="1">
            <a:spLocks/>
          </p:cNvSpPr>
          <p:nvPr/>
        </p:nvSpPr>
        <p:spPr bwMode="auto">
          <a:xfrm>
            <a:off x="576456" y="942362"/>
            <a:ext cx="8101201" cy="369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normAutofit/>
          </a:bodyPr>
          <a:lstStyle>
            <a:lvl1pPr marL="90488" indent="-90488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13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767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372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6288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 b="1" i="1" dirty="0" err="1"/>
              <a:t>Contenu</a:t>
            </a:r>
            <a:r>
              <a:rPr lang="en-GB" b="1" i="1" dirty="0"/>
              <a:t> du dossier de </a:t>
            </a:r>
            <a:r>
              <a:rPr lang="en-GB" b="1" i="1" dirty="0" err="1"/>
              <a:t>demande</a:t>
            </a:r>
            <a:r>
              <a:rPr lang="en-GB" b="1" i="1" dirty="0"/>
              <a:t> </a:t>
            </a:r>
            <a:r>
              <a:rPr lang="en-GB" b="1" i="1" dirty="0" err="1"/>
              <a:t>d’autorisation</a:t>
            </a:r>
            <a:r>
              <a:rPr lang="en-GB" b="1" i="1" dirty="0"/>
              <a:t> </a:t>
            </a:r>
            <a:r>
              <a:rPr lang="en-GB" b="1" i="1" dirty="0" err="1"/>
              <a:t>d’installation</a:t>
            </a:r>
            <a:endParaRPr lang="en-GB" b="1" i="1" dirty="0"/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6D8A8443-2908-398E-F8DA-11C38B574B8D}"/>
              </a:ext>
            </a:extLst>
          </p:cNvPr>
          <p:cNvSpPr txBox="1">
            <a:spLocks/>
          </p:cNvSpPr>
          <p:nvPr/>
        </p:nvSpPr>
        <p:spPr bwMode="auto">
          <a:xfrm>
            <a:off x="418530" y="1379625"/>
            <a:ext cx="8396286" cy="579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marL="90488" indent="-90488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13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767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372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6288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FR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Toute demande </a:t>
            </a:r>
            <a:r>
              <a:rPr lang="en-GB" sz="1800" dirty="0" err="1">
                <a:latin typeface="Arial" panose="020B0604020202020204" pitchFamily="34" charset="0"/>
                <a:cs typeface="Arial" panose="020B0604020202020204" pitchFamily="34" charset="0"/>
              </a:rPr>
              <a:t>d’autorisation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 err="1">
                <a:latin typeface="Arial" panose="020B0604020202020204" pitchFamily="34" charset="0"/>
                <a:cs typeface="Arial" panose="020B0604020202020204" pitchFamily="34" charset="0"/>
              </a:rPr>
              <a:t>d’installation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doit </a:t>
            </a:r>
            <a:r>
              <a:rPr lang="en-GB" sz="1800" dirty="0" err="1">
                <a:latin typeface="Arial" panose="020B0604020202020204" pitchFamily="34" charset="0"/>
                <a:cs typeface="Arial" panose="020B0604020202020204" pitchFamily="34" charset="0"/>
              </a:rPr>
              <a:t>comporter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les indications et les </a:t>
            </a:r>
            <a:r>
              <a:rPr lang="en-GB" sz="1800" dirty="0" err="1">
                <a:latin typeface="Arial" panose="020B0604020202020204" pitchFamily="34" charset="0"/>
                <a:cs typeface="Arial" panose="020B0604020202020204" pitchFamily="34" charset="0"/>
              </a:rPr>
              <a:t>pièces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 err="1">
                <a:latin typeface="Arial" panose="020B0604020202020204" pitchFamily="34" charset="0"/>
                <a:cs typeface="Arial" panose="020B0604020202020204" pitchFamily="34" charset="0"/>
              </a:rPr>
              <a:t>requises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 err="1">
                <a:latin typeface="Arial" panose="020B0604020202020204" pitchFamily="34" charset="0"/>
                <a:cs typeface="Arial" panose="020B0604020202020204" pitchFamily="34" charset="0"/>
              </a:rPr>
              <a:t>conformément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à </a:t>
            </a:r>
            <a:r>
              <a:rPr lang="en-GB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l’article</a:t>
            </a:r>
            <a:r>
              <a:rPr lang="en-GB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 15 de </a:t>
            </a:r>
            <a:r>
              <a:rPr lang="en-GB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l’arrêté</a:t>
            </a:r>
            <a:r>
              <a:rPr lang="en-GB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n°2019/034/MME/CAB/ARSE.</a:t>
            </a:r>
          </a:p>
          <a:p>
            <a:pPr>
              <a:spcAft>
                <a:spcPts val="600"/>
              </a:spcAft>
            </a:pPr>
            <a:endParaRPr lang="en-GB" sz="1600" b="1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7DE836D5-9C18-1546-079F-3DA3E159BACC}"/>
              </a:ext>
            </a:extLst>
          </p:cNvPr>
          <p:cNvSpPr txBox="1">
            <a:spLocks/>
          </p:cNvSpPr>
          <p:nvPr/>
        </p:nvSpPr>
        <p:spPr bwMode="auto">
          <a:xfrm>
            <a:off x="566072" y="2109746"/>
            <a:ext cx="8101201" cy="369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normAutofit/>
          </a:bodyPr>
          <a:lstStyle>
            <a:lvl1pPr marL="90488" indent="-90488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13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767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372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6288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 b="1" i="1" dirty="0"/>
              <a:t>2.4.2.2 - </a:t>
            </a:r>
            <a:r>
              <a:rPr lang="en-GB" b="1" i="1" dirty="0" err="1"/>
              <a:t>Demande</a:t>
            </a:r>
            <a:r>
              <a:rPr lang="en-GB" b="1" i="1" dirty="0"/>
              <a:t> </a:t>
            </a:r>
            <a:r>
              <a:rPr lang="en-GB" b="1" i="1" dirty="0" err="1"/>
              <a:t>d’autorisation</a:t>
            </a:r>
            <a:r>
              <a:rPr lang="en-GB" b="1" i="1" dirty="0"/>
              <a:t> </a:t>
            </a:r>
            <a:r>
              <a:rPr lang="en-GB" b="1" i="1" dirty="0" err="1"/>
              <a:t>d’exploitation</a:t>
            </a:r>
            <a:endParaRPr lang="en-GB" b="1" i="1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A384B506-A9F4-FC7C-9681-4DB5766D8996}"/>
              </a:ext>
            </a:extLst>
          </p:cNvPr>
          <p:cNvSpPr txBox="1">
            <a:spLocks/>
          </p:cNvSpPr>
          <p:nvPr/>
        </p:nvSpPr>
        <p:spPr bwMode="auto">
          <a:xfrm>
            <a:off x="393577" y="2630030"/>
            <a:ext cx="8284080" cy="113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marL="90488" indent="-90488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13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767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372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6288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600"/>
              </a:spcAft>
            </a:pPr>
            <a:r>
              <a:rPr lang="fr-FR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La demande d’autorisation d’exploitation est adressée en double exemplaires (02) à l’Autorité chargée de la régulation du secteur de l’électricité au plus  tard trois (03) mois avant la date prévue pour la mise en service des installations électriques.</a:t>
            </a:r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133FE9A5-110B-C470-F334-4007B5F9321D}"/>
              </a:ext>
            </a:extLst>
          </p:cNvPr>
          <p:cNvSpPr txBox="1">
            <a:spLocks/>
          </p:cNvSpPr>
          <p:nvPr/>
        </p:nvSpPr>
        <p:spPr bwMode="auto">
          <a:xfrm>
            <a:off x="521399" y="3763052"/>
            <a:ext cx="8101201" cy="3693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normAutofit/>
          </a:bodyPr>
          <a:lstStyle>
            <a:lvl1pPr marL="90488" indent="-90488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13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767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372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6288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 b="1" i="1" dirty="0" err="1"/>
              <a:t>Contenu</a:t>
            </a:r>
            <a:r>
              <a:rPr lang="en-GB" b="1" i="1" dirty="0"/>
              <a:t> du dossier de </a:t>
            </a:r>
            <a:r>
              <a:rPr lang="en-GB" b="1" i="1" dirty="0" err="1"/>
              <a:t>demande</a:t>
            </a:r>
            <a:r>
              <a:rPr lang="en-GB" b="1" i="1" dirty="0"/>
              <a:t> </a:t>
            </a:r>
            <a:r>
              <a:rPr lang="en-GB" b="1" i="1" dirty="0" err="1"/>
              <a:t>d’autorisation</a:t>
            </a:r>
            <a:r>
              <a:rPr lang="en-GB" b="1" i="1" dirty="0"/>
              <a:t> </a:t>
            </a:r>
            <a:r>
              <a:rPr lang="en-GB" b="1" i="1" dirty="0" err="1"/>
              <a:t>d’exploitation</a:t>
            </a:r>
            <a:endParaRPr lang="en-GB" b="1" i="1" dirty="0"/>
          </a:p>
        </p:txBody>
      </p:sp>
      <p:sp>
        <p:nvSpPr>
          <p:cNvPr id="15" name="Espace réservé du contenu 2">
            <a:extLst>
              <a:ext uri="{FF2B5EF4-FFF2-40B4-BE49-F238E27FC236}">
                <a16:creationId xmlns:a16="http://schemas.microsoft.com/office/drawing/2014/main" id="{FE771128-3CDF-10D4-8A8A-01409CB8AF0E}"/>
              </a:ext>
            </a:extLst>
          </p:cNvPr>
          <p:cNvSpPr txBox="1">
            <a:spLocks/>
          </p:cNvSpPr>
          <p:nvPr/>
        </p:nvSpPr>
        <p:spPr bwMode="auto">
          <a:xfrm>
            <a:off x="410625" y="4252485"/>
            <a:ext cx="8396286" cy="579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marL="90488" indent="-90488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13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767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372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6288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fr-FR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Toute demande </a:t>
            </a:r>
            <a:r>
              <a:rPr lang="en-GB" sz="1800" dirty="0" err="1">
                <a:latin typeface="Arial" panose="020B0604020202020204" pitchFamily="34" charset="0"/>
                <a:cs typeface="Arial" panose="020B0604020202020204" pitchFamily="34" charset="0"/>
              </a:rPr>
              <a:t>d’autorisation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 err="1">
                <a:latin typeface="Arial" panose="020B0604020202020204" pitchFamily="34" charset="0"/>
                <a:cs typeface="Arial" panose="020B0604020202020204" pitchFamily="34" charset="0"/>
              </a:rPr>
              <a:t>d’installation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doit </a:t>
            </a:r>
            <a:r>
              <a:rPr lang="en-GB" sz="1800" dirty="0" err="1">
                <a:latin typeface="Arial" panose="020B0604020202020204" pitchFamily="34" charset="0"/>
                <a:cs typeface="Arial" panose="020B0604020202020204" pitchFamily="34" charset="0"/>
              </a:rPr>
              <a:t>comporter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les indications et les </a:t>
            </a:r>
            <a:r>
              <a:rPr lang="en-GB" sz="1800" dirty="0" err="1">
                <a:latin typeface="Arial" panose="020B0604020202020204" pitchFamily="34" charset="0"/>
                <a:cs typeface="Arial" panose="020B0604020202020204" pitchFamily="34" charset="0"/>
              </a:rPr>
              <a:t>pièces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 err="1">
                <a:latin typeface="Arial" panose="020B0604020202020204" pitchFamily="34" charset="0"/>
                <a:cs typeface="Arial" panose="020B0604020202020204" pitchFamily="34" charset="0"/>
              </a:rPr>
              <a:t>requises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 err="1">
                <a:latin typeface="Arial" panose="020B0604020202020204" pitchFamily="34" charset="0"/>
                <a:cs typeface="Arial" panose="020B0604020202020204" pitchFamily="34" charset="0"/>
              </a:rPr>
              <a:t>conformément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à </a:t>
            </a:r>
            <a:r>
              <a:rPr lang="en-GB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l’article</a:t>
            </a:r>
            <a:r>
              <a:rPr lang="en-GB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 20 de </a:t>
            </a:r>
            <a:r>
              <a:rPr lang="en-GB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l’arrêté</a:t>
            </a:r>
            <a:r>
              <a:rPr lang="en-GB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n°2019/034/MME/CAB/ARSE.</a:t>
            </a:r>
          </a:p>
          <a:p>
            <a:pPr>
              <a:spcAft>
                <a:spcPts val="600"/>
              </a:spcAft>
            </a:pPr>
            <a:endParaRPr lang="en-GB" sz="1600" b="1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629487"/>
      </p:ext>
    </p:extLst>
  </p:cSld>
  <p:clrMapOvr>
    <a:masterClrMapping/>
  </p:clrMapOvr>
  <p:transition spd="med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456" y="1081490"/>
            <a:ext cx="8247504" cy="518546"/>
          </a:xfrm>
        </p:spPr>
        <p:txBody>
          <a:bodyPr>
            <a:noAutofit/>
          </a:bodyPr>
          <a:lstStyle/>
          <a:p>
            <a:pPr algn="just"/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Les activités de l’autoproduction de l’électricité au Togo sont conduites de bout en bout par le régulateur.</a:t>
            </a:r>
            <a:endParaRPr lang="fr-FR" sz="1800" i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490950" indent="-4000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romanLcPeriod" startAt="5"/>
            </a:pPr>
            <a:endParaRPr lang="fr-FR" sz="18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90900" indent="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fr-FR" sz="1800" i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490950" lvl="0" indent="-4000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romanLcPeriod" startAt="5"/>
            </a:pPr>
            <a:endParaRPr lang="fr-FR" sz="1800" i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lvl="0" indent="-25200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romanLcParenBoth"/>
            </a:pPr>
            <a:endParaRPr lang="fr-FR" sz="18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6" descr="i-bande bas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2580"/>
            <a:ext cx="914400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8" descr="ZA101091671033.jpg"/>
          <p:cNvPicPr preferRelativeResize="0"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4099"/>
            <a:ext cx="9000040" cy="868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56" y="86913"/>
            <a:ext cx="1080000" cy="546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278D20CE-EE44-9C6B-C1D3-2822886F38E4}"/>
              </a:ext>
            </a:extLst>
          </p:cNvPr>
          <p:cNvSpPr txBox="1">
            <a:spLocks/>
          </p:cNvSpPr>
          <p:nvPr/>
        </p:nvSpPr>
        <p:spPr>
          <a:xfrm>
            <a:off x="1241736" y="155539"/>
            <a:ext cx="7848032" cy="568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 kern="1200" cap="all" spc="100">
                <a:solidFill>
                  <a:srgbClr val="0D0D0D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D0D0D"/>
                </a:solidFill>
                <a:latin typeface="Tw Cen MT Condensed" panose="020B0606020104020203" pitchFamily="34" charset="0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D0D0D"/>
                </a:solidFill>
                <a:latin typeface="Tw Cen MT Condensed" panose="020B0606020104020203" pitchFamily="34" charset="0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D0D0D"/>
                </a:solidFill>
                <a:latin typeface="Tw Cen MT Condensed" panose="020B0606020104020203" pitchFamily="34" charset="0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D0D0D"/>
                </a:solidFill>
                <a:latin typeface="Tw Cen MT Condensed" panose="020B0606020104020203" pitchFamily="34" charset="0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D0D0D"/>
                </a:solidFill>
                <a:latin typeface="Tw Cen MT Condensed" panose="020B0606020104020203" pitchFamily="34" charset="0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D0D0D"/>
                </a:solidFill>
                <a:latin typeface="Tw Cen MT Condensed" panose="020B0606020104020203" pitchFamily="34" charset="0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D0D0D"/>
                </a:solidFill>
                <a:latin typeface="Tw Cen MT Condensed" panose="020B0606020104020203" pitchFamily="34" charset="0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D0D0D"/>
                </a:solidFill>
                <a:latin typeface="Tw Cen MT Condensed" panose="020B0606020104020203" pitchFamily="34" charset="0"/>
              </a:defRPr>
            </a:lvl9pPr>
          </a:lstStyle>
          <a:p>
            <a:pPr algn="ctr"/>
            <a:r>
              <a:rPr lang="fr-FR" sz="1800" b="1" dirty="0">
                <a:latin typeface="Arial" panose="020B0604020202020204" pitchFamily="34" charset="0"/>
                <a:cs typeface="Arial" panose="020B0604020202020204" pitchFamily="34" charset="0"/>
              </a:rPr>
              <a:t>III- ROLE DU REGULATEUR DANS LE PROCESSUS DE L’AUTOPRODUCTION</a:t>
            </a:r>
          </a:p>
        </p:txBody>
      </p:sp>
      <p:sp>
        <p:nvSpPr>
          <p:cNvPr id="15" name="Espace réservé du contenu 2">
            <a:extLst>
              <a:ext uri="{FF2B5EF4-FFF2-40B4-BE49-F238E27FC236}">
                <a16:creationId xmlns:a16="http://schemas.microsoft.com/office/drawing/2014/main" id="{8666F925-D9A1-C606-977C-788067CE4F0E}"/>
              </a:ext>
            </a:extLst>
          </p:cNvPr>
          <p:cNvSpPr txBox="1">
            <a:spLocks/>
          </p:cNvSpPr>
          <p:nvPr/>
        </p:nvSpPr>
        <p:spPr bwMode="auto">
          <a:xfrm>
            <a:off x="201552" y="2384545"/>
            <a:ext cx="8516008" cy="4168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noAutofit/>
          </a:bodyPr>
          <a:lstStyle>
            <a:lvl1pPr marL="90488" indent="-90488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13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767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372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6288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1150" lvl="2" indent="0" algn="just">
              <a:buNone/>
            </a:pPr>
            <a:r>
              <a:rPr lang="fr-FR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 la réception du dossier de demande de récépissé de déclaration, d’autorisation d’installation ou d’autorisation d’exploitation,  l’ARSE procède à l’examen dudit  dossier qui concerne la vérification des informations fournies par l’</a:t>
            </a:r>
            <a:r>
              <a:rPr lang="fr-FR" sz="18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autoproducteur</a:t>
            </a:r>
            <a:r>
              <a:rPr lang="fr-FR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conformément au canevas défini respectivement dans les </a:t>
            </a:r>
            <a:r>
              <a:rPr lang="fr-FR" sz="1800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articles 5, 15 et 20 de </a:t>
            </a:r>
            <a:r>
              <a:rPr lang="en-GB" sz="18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l’arrêté</a:t>
            </a:r>
            <a:r>
              <a:rPr lang="en-GB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800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n°2019/034/MME/CAB/ARSE.</a:t>
            </a:r>
            <a:endParaRPr lang="fr-FR" sz="1800" b="1" i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11150" lvl="2" indent="0" algn="just">
              <a:buNone/>
            </a:pPr>
            <a:endParaRPr lang="fr-FR" sz="8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11150" lvl="2" indent="0" algn="just">
              <a:buNone/>
            </a:pPr>
            <a:r>
              <a:rPr lang="fr-FR" sz="1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L’ARSE procède ensuite aux actions suivantes :</a:t>
            </a: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fr-FR" sz="1800" i="1" dirty="0">
                <a:latin typeface="Arial" panose="020B0604020202020204" pitchFamily="34" charset="0"/>
                <a:cs typeface="Arial" panose="020B0604020202020204" pitchFamily="34" charset="0"/>
              </a:rPr>
              <a:t>accusé de réception de la demande</a:t>
            </a: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fr-FR" sz="1800" i="1" dirty="0">
                <a:latin typeface="Arial" panose="020B0604020202020204" pitchFamily="34" charset="0"/>
                <a:cs typeface="Arial" panose="020B0604020202020204" pitchFamily="34" charset="0"/>
              </a:rPr>
              <a:t>inspection du site/installations assortie des recommandations contenues dans un rapport d’inspection</a:t>
            </a: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fr-FR" sz="1800" i="1" dirty="0">
                <a:latin typeface="Arial" panose="020B0604020202020204" pitchFamily="34" charset="0"/>
                <a:cs typeface="Arial" panose="020B0604020202020204" pitchFamily="34" charset="0"/>
              </a:rPr>
              <a:t> délivrance (suivant la demande) :</a:t>
            </a:r>
          </a:p>
          <a:p>
            <a:pPr lvl="4" algn="just">
              <a:buFont typeface="Wingdings" panose="05000000000000000000" pitchFamily="2" charset="2"/>
              <a:buChar char="v"/>
            </a:pPr>
            <a:r>
              <a:rPr lang="en-GB" sz="1800" i="1" dirty="0">
                <a:latin typeface="Arial" panose="020B0604020202020204" pitchFamily="34" charset="0"/>
                <a:cs typeface="Arial" panose="020B0604020202020204" pitchFamily="34" charset="0"/>
              </a:rPr>
              <a:t> du </a:t>
            </a:r>
            <a:r>
              <a:rPr lang="en-GB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récépissé</a:t>
            </a:r>
            <a:r>
              <a:rPr lang="en-GB" sz="1800" i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déclaration</a:t>
            </a:r>
            <a:r>
              <a:rPr lang="en-GB" sz="1800" i="1" dirty="0">
                <a:latin typeface="Arial" panose="020B0604020202020204" pitchFamily="34" charset="0"/>
                <a:cs typeface="Arial" panose="020B0604020202020204" pitchFamily="34" charset="0"/>
              </a:rPr>
              <a:t>, un </a:t>
            </a:r>
            <a:r>
              <a:rPr lang="en-GB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acte</a:t>
            </a:r>
            <a:r>
              <a:rPr lang="en-GB" sz="1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signé</a:t>
            </a:r>
            <a:r>
              <a:rPr lang="en-GB" sz="1800" i="1" dirty="0">
                <a:latin typeface="Arial" panose="020B0604020202020204" pitchFamily="34" charset="0"/>
                <a:cs typeface="Arial" panose="020B0604020202020204" pitchFamily="34" charset="0"/>
              </a:rPr>
              <a:t> par le DG de </a:t>
            </a:r>
            <a:r>
              <a:rPr lang="en-GB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l’ARSE</a:t>
            </a:r>
            <a:r>
              <a:rPr lang="en-GB" sz="1800" i="1" dirty="0">
                <a:latin typeface="Arial" panose="020B0604020202020204" pitchFamily="34" charset="0"/>
                <a:cs typeface="Arial" panose="020B0604020202020204" pitchFamily="34" charset="0"/>
              </a:rPr>
              <a:t> ;</a:t>
            </a:r>
          </a:p>
          <a:p>
            <a:pPr lvl="4" algn="just">
              <a:buFont typeface="Wingdings" panose="05000000000000000000" pitchFamily="2" charset="2"/>
              <a:buChar char="v"/>
            </a:pPr>
            <a:r>
              <a:rPr lang="en-GB" sz="1800" i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l’autorisation</a:t>
            </a:r>
            <a:r>
              <a:rPr lang="en-GB" sz="1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d’installation</a:t>
            </a:r>
            <a:r>
              <a:rPr lang="en-GB" sz="18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une</a:t>
            </a:r>
            <a:r>
              <a:rPr lang="en-GB" sz="1800" i="1" dirty="0">
                <a:latin typeface="Arial" panose="020B0604020202020204" pitchFamily="34" charset="0"/>
                <a:cs typeface="Arial" panose="020B0604020202020204" pitchFamily="34" charset="0"/>
              </a:rPr>
              <a:t> decision de </a:t>
            </a:r>
            <a:r>
              <a:rPr lang="en-GB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l’ARSE</a:t>
            </a:r>
            <a:r>
              <a:rPr lang="en-GB" sz="1800" i="1" dirty="0">
                <a:latin typeface="Arial" panose="020B0604020202020204" pitchFamily="34" charset="0"/>
                <a:cs typeface="Arial" panose="020B0604020202020204" pitchFamily="34" charset="0"/>
              </a:rPr>
              <a:t> ;</a:t>
            </a:r>
          </a:p>
          <a:p>
            <a:pPr lvl="4" algn="just">
              <a:buFont typeface="Wingdings" panose="05000000000000000000" pitchFamily="2" charset="2"/>
              <a:buChar char="v"/>
            </a:pPr>
            <a:r>
              <a:rPr lang="en-GB" sz="1800" i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l’autorisation</a:t>
            </a:r>
            <a:r>
              <a:rPr lang="en-GB" sz="1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d’exploitation</a:t>
            </a:r>
            <a:r>
              <a:rPr lang="en-GB" sz="18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une</a:t>
            </a:r>
            <a:r>
              <a:rPr lang="en-GB" sz="1800" i="1" dirty="0">
                <a:latin typeface="Arial" panose="020B0604020202020204" pitchFamily="34" charset="0"/>
                <a:cs typeface="Arial" panose="020B0604020202020204" pitchFamily="34" charset="0"/>
              </a:rPr>
              <a:t> decision de </a:t>
            </a:r>
            <a:r>
              <a:rPr lang="en-GB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l’ARSE</a:t>
            </a:r>
            <a:endParaRPr lang="en-GB" sz="1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11150" lvl="2" indent="0">
              <a:buNone/>
            </a:pPr>
            <a:endParaRPr lang="en-GB" sz="1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buFont typeface="Tw Cen MT" panose="020B0602020104020603" pitchFamily="34" charset="0"/>
              <a:buNone/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Espace réservé du contenu 2">
            <a:extLst>
              <a:ext uri="{FF2B5EF4-FFF2-40B4-BE49-F238E27FC236}">
                <a16:creationId xmlns:a16="http://schemas.microsoft.com/office/drawing/2014/main" id="{14A70DB8-D83C-B848-E49E-6EB2AF926D49}"/>
              </a:ext>
            </a:extLst>
          </p:cNvPr>
          <p:cNvSpPr txBox="1">
            <a:spLocks/>
          </p:cNvSpPr>
          <p:nvPr/>
        </p:nvSpPr>
        <p:spPr bwMode="auto">
          <a:xfrm>
            <a:off x="497488" y="1696951"/>
            <a:ext cx="8220072" cy="6038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90488" indent="-90488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13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767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372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6288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 b="1" i="1" dirty="0"/>
              <a:t>3.1 - </a:t>
            </a:r>
            <a:r>
              <a:rPr lang="en-GB" b="1" i="1" dirty="0" err="1"/>
              <a:t>Délivrance</a:t>
            </a:r>
            <a:r>
              <a:rPr lang="en-GB" b="1" i="1" dirty="0"/>
              <a:t> (</a:t>
            </a:r>
            <a:r>
              <a:rPr lang="en-GB" b="1" i="1" dirty="0" err="1"/>
              <a:t>i</a:t>
            </a:r>
            <a:r>
              <a:rPr lang="en-GB" b="1" i="1" dirty="0"/>
              <a:t>) du </a:t>
            </a:r>
            <a:r>
              <a:rPr lang="en-GB" b="1" i="1" dirty="0" err="1"/>
              <a:t>récépissé</a:t>
            </a:r>
            <a:r>
              <a:rPr lang="en-GB" b="1" i="1" dirty="0"/>
              <a:t> de </a:t>
            </a:r>
            <a:r>
              <a:rPr lang="en-GB" b="1" i="1" dirty="0" err="1"/>
              <a:t>déclaration</a:t>
            </a:r>
            <a:r>
              <a:rPr lang="en-GB" b="1" i="1" dirty="0"/>
              <a:t>, (ii) de </a:t>
            </a:r>
            <a:r>
              <a:rPr lang="en-GB" b="1" i="1" dirty="0" err="1"/>
              <a:t>l’autorisation</a:t>
            </a:r>
            <a:r>
              <a:rPr lang="en-GB" b="1" i="1" dirty="0"/>
              <a:t> </a:t>
            </a:r>
            <a:r>
              <a:rPr lang="en-GB" b="1" i="1" dirty="0" err="1"/>
              <a:t>d’installation</a:t>
            </a:r>
            <a:r>
              <a:rPr lang="en-GB" b="1" i="1" dirty="0"/>
              <a:t> et (iii) de </a:t>
            </a:r>
            <a:r>
              <a:rPr lang="en-GB" b="1" i="1" dirty="0" err="1"/>
              <a:t>l’autorisation</a:t>
            </a:r>
            <a:r>
              <a:rPr lang="en-GB" b="1" i="1" dirty="0"/>
              <a:t> </a:t>
            </a:r>
            <a:r>
              <a:rPr lang="en-GB" b="1" i="1" dirty="0" err="1"/>
              <a:t>d’exploitation</a:t>
            </a: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20612611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8" descr="ZA101091671033.jpg"/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4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i-bande bas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2580"/>
            <a:ext cx="914400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56" y="86913"/>
            <a:ext cx="1080000" cy="546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9D6D955-B185-A2B7-7457-B7BA381FF8A2}"/>
              </a:ext>
            </a:extLst>
          </p:cNvPr>
          <p:cNvSpPr txBox="1">
            <a:spLocks/>
          </p:cNvSpPr>
          <p:nvPr/>
        </p:nvSpPr>
        <p:spPr>
          <a:xfrm>
            <a:off x="1241736" y="155539"/>
            <a:ext cx="7848032" cy="568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 kern="1200" cap="all" spc="100">
                <a:solidFill>
                  <a:srgbClr val="0D0D0D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D0D0D"/>
                </a:solidFill>
                <a:latin typeface="Tw Cen MT Condensed" panose="020B0606020104020203" pitchFamily="34" charset="0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D0D0D"/>
                </a:solidFill>
                <a:latin typeface="Tw Cen MT Condensed" panose="020B0606020104020203" pitchFamily="34" charset="0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D0D0D"/>
                </a:solidFill>
                <a:latin typeface="Tw Cen MT Condensed" panose="020B0606020104020203" pitchFamily="34" charset="0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D0D0D"/>
                </a:solidFill>
                <a:latin typeface="Tw Cen MT Condensed" panose="020B0606020104020203" pitchFamily="34" charset="0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D0D0D"/>
                </a:solidFill>
                <a:latin typeface="Tw Cen MT Condensed" panose="020B0606020104020203" pitchFamily="34" charset="0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D0D0D"/>
                </a:solidFill>
                <a:latin typeface="Tw Cen MT Condensed" panose="020B0606020104020203" pitchFamily="34" charset="0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D0D0D"/>
                </a:solidFill>
                <a:latin typeface="Tw Cen MT Condensed" panose="020B0606020104020203" pitchFamily="34" charset="0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D0D0D"/>
                </a:solidFill>
                <a:latin typeface="Tw Cen MT Condensed" panose="020B0606020104020203" pitchFamily="34" charset="0"/>
              </a:defRPr>
            </a:lvl9pPr>
          </a:lstStyle>
          <a:p>
            <a:pPr algn="ctr"/>
            <a:r>
              <a:rPr lang="fr-FR" sz="1800" b="1" dirty="0">
                <a:latin typeface="Arial" panose="020B0604020202020204" pitchFamily="34" charset="0"/>
                <a:cs typeface="Arial" panose="020B0604020202020204" pitchFamily="34" charset="0"/>
              </a:rPr>
              <a:t>III- ROLE DU REGULATEUR DANS LE PROCESSUS DE L’AUTOPRODUCTION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89CF2962-93C2-8D50-6F7A-091AB8665B3E}"/>
              </a:ext>
            </a:extLst>
          </p:cNvPr>
          <p:cNvSpPr txBox="1">
            <a:spLocks/>
          </p:cNvSpPr>
          <p:nvPr/>
        </p:nvSpPr>
        <p:spPr bwMode="auto">
          <a:xfrm>
            <a:off x="585600" y="980579"/>
            <a:ext cx="8220072" cy="4048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normAutofit/>
          </a:bodyPr>
          <a:lstStyle>
            <a:lvl1pPr marL="90488" indent="-90488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13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767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372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6288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 b="1" i="1" dirty="0"/>
              <a:t>3.2 – </a:t>
            </a:r>
            <a:r>
              <a:rPr lang="en-GB" b="1" i="1" dirty="0" err="1"/>
              <a:t>Contrôle</a:t>
            </a:r>
            <a:r>
              <a:rPr lang="en-GB" b="1" i="1" dirty="0"/>
              <a:t> </a:t>
            </a:r>
            <a:r>
              <a:rPr lang="en-GB" b="1" i="1" dirty="0" err="1"/>
              <a:t>annuel</a:t>
            </a:r>
            <a:r>
              <a:rPr lang="en-GB" b="1" i="1" dirty="0"/>
              <a:t> des </a:t>
            </a:r>
            <a:r>
              <a:rPr lang="en-GB" b="1" i="1" dirty="0" err="1"/>
              <a:t>unités</a:t>
            </a:r>
            <a:r>
              <a:rPr lang="en-GB" b="1" i="1" dirty="0"/>
              <a:t> de production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E607C6B-092A-2419-6F4D-8FA07FC52B77}"/>
              </a:ext>
            </a:extLst>
          </p:cNvPr>
          <p:cNvSpPr txBox="1"/>
          <p:nvPr/>
        </p:nvSpPr>
        <p:spPr>
          <a:xfrm>
            <a:off x="457200" y="1507628"/>
            <a:ext cx="832065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dirty="0">
                <a:solidFill>
                  <a:srgbClr val="000000"/>
                </a:solidFill>
              </a:rPr>
              <a:t>Annuellement, les </a:t>
            </a:r>
            <a:r>
              <a:rPr lang="fr-FR" dirty="0" err="1">
                <a:solidFill>
                  <a:srgbClr val="000000"/>
                </a:solidFill>
              </a:rPr>
              <a:t>autoproducteurs</a:t>
            </a:r>
            <a:r>
              <a:rPr lang="fr-FR" dirty="0">
                <a:solidFill>
                  <a:srgbClr val="000000"/>
                </a:solidFill>
              </a:rPr>
              <a:t> autorisés transmettent à l’ARSE, les données d’exploitation de leurs unités de production d’électricité conformément à un formulaire au plus tard le 15 février. </a:t>
            </a:r>
          </a:p>
          <a:p>
            <a:pPr algn="just"/>
            <a:endParaRPr lang="fr-FR" dirty="0">
              <a:solidFill>
                <a:srgbClr val="000000"/>
              </a:solidFill>
            </a:endParaRPr>
          </a:p>
          <a:p>
            <a:pPr algn="just"/>
            <a:r>
              <a:rPr lang="fr-FR" dirty="0">
                <a:solidFill>
                  <a:srgbClr val="000000"/>
                </a:solidFill>
              </a:rPr>
              <a:t>A la réception du formulaire de </a:t>
            </a:r>
            <a:r>
              <a:rPr lang="fr-FR" dirty="0" err="1">
                <a:solidFill>
                  <a:srgbClr val="000000"/>
                </a:solidFill>
              </a:rPr>
              <a:t>reporting</a:t>
            </a:r>
            <a:r>
              <a:rPr lang="fr-FR" dirty="0">
                <a:solidFill>
                  <a:srgbClr val="000000"/>
                </a:solidFill>
              </a:rPr>
              <a:t> renseigné par l’</a:t>
            </a:r>
            <a:r>
              <a:rPr lang="fr-FR" dirty="0" err="1">
                <a:solidFill>
                  <a:srgbClr val="000000"/>
                </a:solidFill>
              </a:rPr>
              <a:t>autoproducteur</a:t>
            </a:r>
            <a:r>
              <a:rPr lang="fr-FR" dirty="0">
                <a:solidFill>
                  <a:srgbClr val="000000"/>
                </a:solidFill>
              </a:rPr>
              <a:t>, l’ARSE procède à son examen et effectue par la suite, une visite des installations assortie d’un tableau de recommandations.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9193BF-34C5-76CB-8274-7EF99515BDF8}"/>
              </a:ext>
            </a:extLst>
          </p:cNvPr>
          <p:cNvSpPr txBox="1">
            <a:spLocks/>
          </p:cNvSpPr>
          <p:nvPr/>
        </p:nvSpPr>
        <p:spPr bwMode="auto">
          <a:xfrm>
            <a:off x="585600" y="3642902"/>
            <a:ext cx="8220072" cy="4048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normAutofit/>
          </a:bodyPr>
          <a:lstStyle>
            <a:lvl1pPr marL="90488" indent="-90488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13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767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372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6288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 b="1" i="1" dirty="0"/>
              <a:t>3.3 – </a:t>
            </a:r>
            <a:r>
              <a:rPr lang="fr-FR" b="1" i="1" dirty="0">
                <a:cs typeface="Arial" panose="020B0604020202020204" pitchFamily="34" charset="0"/>
              </a:rPr>
              <a:t>Exploitation des données de </a:t>
            </a:r>
            <a:r>
              <a:rPr lang="fr-FR" b="1" i="1" dirty="0" err="1">
                <a:cs typeface="Arial" panose="020B0604020202020204" pitchFamily="34" charset="0"/>
              </a:rPr>
              <a:t>reporting</a:t>
            </a:r>
            <a:r>
              <a:rPr lang="fr-FR" b="1" i="1" dirty="0">
                <a:cs typeface="Arial" panose="020B0604020202020204" pitchFamily="34" charset="0"/>
              </a:rPr>
              <a:t> des centrales</a:t>
            </a:r>
            <a:endParaRPr lang="en-GB" b="1" i="1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517AF17-53A6-B40B-74C0-13E1508ECE79}"/>
              </a:ext>
            </a:extLst>
          </p:cNvPr>
          <p:cNvSpPr txBox="1"/>
          <p:nvPr/>
        </p:nvSpPr>
        <p:spPr>
          <a:xfrm>
            <a:off x="36456" y="4117138"/>
            <a:ext cx="87414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just"/>
            <a:r>
              <a:rPr lang="fr-FR" dirty="0">
                <a:ea typeface="Times New Roman" panose="02020603050405020304" pitchFamily="18" charset="0"/>
                <a:cs typeface="Arial" panose="020B0604020202020204" pitchFamily="34" charset="0"/>
              </a:rPr>
              <a:t>Les données d’exploitation des unités de production d’énergie électrique des </a:t>
            </a:r>
            <a:r>
              <a:rPr lang="fr-FR" dirty="0" err="1">
                <a:ea typeface="Times New Roman" panose="02020603050405020304" pitchFamily="18" charset="0"/>
                <a:cs typeface="Arial" panose="020B0604020202020204" pitchFamily="34" charset="0"/>
              </a:rPr>
              <a:t>autoproducteurs</a:t>
            </a:r>
            <a:r>
              <a:rPr lang="fr-FR" dirty="0">
                <a:ea typeface="Times New Roman" panose="02020603050405020304" pitchFamily="18" charset="0"/>
                <a:cs typeface="Arial" panose="020B0604020202020204" pitchFamily="34" charset="0"/>
              </a:rPr>
              <a:t> servent (i) au calcul de la capacité de production d’électricité nationale pour chaque exercice et (ii) à l’évaluation de la qualité d’exploitation des unités de production d’énergie électrique de chaque </a:t>
            </a:r>
            <a:r>
              <a:rPr lang="fr-FR" dirty="0" err="1">
                <a:ea typeface="Times New Roman" panose="02020603050405020304" pitchFamily="18" charset="0"/>
                <a:cs typeface="Arial" panose="020B0604020202020204" pitchFamily="34" charset="0"/>
              </a:rPr>
              <a:t>autoproducteur</a:t>
            </a:r>
            <a:r>
              <a:rPr lang="fr-FR" dirty="0"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457200" algn="just"/>
            <a:endParaRPr lang="fr-FR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algn="just"/>
            <a:r>
              <a:rPr lang="fr-FR" dirty="0">
                <a:ea typeface="Calibri" panose="020F0502020204030204" pitchFamily="34" charset="0"/>
                <a:cs typeface="Arial" panose="020B0604020202020204" pitchFamily="34" charset="0"/>
              </a:rPr>
              <a:t>Elles permettent également d’apprécier la qualité de fourniture de l’électricité du gestionnaire de réseau de distribution. </a:t>
            </a:r>
          </a:p>
        </p:txBody>
      </p:sp>
    </p:spTree>
    <p:extLst>
      <p:ext uri="{BB962C8B-B14F-4D97-AF65-F5344CB8AC3E}">
        <p14:creationId xmlns:p14="http://schemas.microsoft.com/office/powerpoint/2010/main" val="2501934364"/>
      </p:ext>
    </p:extLst>
  </p:cSld>
  <p:clrMapOvr>
    <a:masterClrMapping/>
  </p:clrMapOvr>
  <p:transition spd="med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Image 6" descr="i-bande bas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ext Box 5"/>
          <p:cNvSpPr txBox="1">
            <a:spLocks noChangeArrowheads="1"/>
          </p:cNvSpPr>
          <p:nvPr/>
        </p:nvSpPr>
        <p:spPr bwMode="auto">
          <a:xfrm>
            <a:off x="8305800" y="54768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fr-FR" altLang="fr-FR" sz="2400">
              <a:solidFill>
                <a:srgbClr val="000000"/>
              </a:solidFill>
            </a:endParaRPr>
          </a:p>
        </p:txBody>
      </p:sp>
      <p:pic>
        <p:nvPicPr>
          <p:cNvPr id="9" name="Image 8" descr="ZA101091671033.jpg"/>
          <p:cNvPicPr preferRelativeResize="0"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923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re 1"/>
          <p:cNvSpPr txBox="1">
            <a:spLocks/>
          </p:cNvSpPr>
          <p:nvPr/>
        </p:nvSpPr>
        <p:spPr>
          <a:xfrm>
            <a:off x="1008000" y="72000"/>
            <a:ext cx="8136000" cy="504000"/>
          </a:xfrm>
          <a:prstGeom prst="rect">
            <a:avLst/>
          </a:prstGeom>
        </p:spPr>
        <p:txBody>
          <a:bodyPr anchor="b">
            <a:noAutofit/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algn="l" eaLnBrk="1" fontAlgn="auto" hangingPunct="1">
              <a:spcAft>
                <a:spcPts val="0"/>
              </a:spcAft>
              <a:defRPr/>
            </a:pPr>
            <a:endParaRPr lang="fr-FR" sz="2400" spc="-70" dirty="0">
              <a:ln w="9525">
                <a:solidFill>
                  <a:prstClr val="white"/>
                </a:solidFill>
                <a:prstDash val="solid"/>
              </a:ln>
              <a:solidFill>
                <a:srgbClr val="0000FF"/>
              </a:solidFill>
              <a:effectLst>
                <a:outerShdw blurRad="12700" dist="38100" dir="2700000" algn="tl" rotWithShape="0">
                  <a:srgbClr val="3E8853">
                    <a:lumMod val="60000"/>
                    <a:lumOff val="40000"/>
                  </a:srgbClr>
                </a:outerShdw>
              </a:effectLst>
              <a:latin typeface="Swiss 721 Narrow SWA" pitchFamily="34" charset="0"/>
            </a:endParaRPr>
          </a:p>
        </p:txBody>
      </p:sp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56" y="86913"/>
            <a:ext cx="1080000" cy="546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634518" y="1188000"/>
            <a:ext cx="136823" cy="349702"/>
          </a:xfrm>
          <a:prstGeom prst="rect">
            <a:avLst/>
          </a:prstGeom>
        </p:spPr>
        <p:txBody>
          <a:bodyPr wrap="none" lIns="36000" tIns="36000" rIns="36000" bIns="36000">
            <a:spAutoFit/>
          </a:bodyPr>
          <a:lstStyle/>
          <a:p>
            <a:pPr algn="just" eaLnBrk="1" hangingPunct="1">
              <a:spcAft>
                <a:spcPts val="1200"/>
              </a:spcAft>
              <a:buClr>
                <a:srgbClr val="2DA2BF"/>
              </a:buClr>
              <a:defRPr/>
            </a:pPr>
            <a:r>
              <a:rPr lang="fr-FR" altLang="fr-FR" b="1" dirty="0">
                <a:solidFill>
                  <a:srgbClr val="C00000"/>
                </a:solidFill>
                <a:latin typeface="Swiss 721 Narrow SWA" pitchFamily="34" charset="0"/>
              </a:rPr>
              <a:t> </a:t>
            </a: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7B1C92C6-A261-0F0B-3BE5-04A7D92C15F9}"/>
              </a:ext>
            </a:extLst>
          </p:cNvPr>
          <p:cNvSpPr txBox="1">
            <a:spLocks/>
          </p:cNvSpPr>
          <p:nvPr/>
        </p:nvSpPr>
        <p:spPr>
          <a:xfrm>
            <a:off x="1241736" y="155539"/>
            <a:ext cx="7848032" cy="568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 kern="1200" cap="all" spc="100">
                <a:solidFill>
                  <a:srgbClr val="0D0D0D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D0D0D"/>
                </a:solidFill>
                <a:latin typeface="Tw Cen MT Condensed" panose="020B0606020104020203" pitchFamily="34" charset="0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D0D0D"/>
                </a:solidFill>
                <a:latin typeface="Tw Cen MT Condensed" panose="020B0606020104020203" pitchFamily="34" charset="0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D0D0D"/>
                </a:solidFill>
                <a:latin typeface="Tw Cen MT Condensed" panose="020B0606020104020203" pitchFamily="34" charset="0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D0D0D"/>
                </a:solidFill>
                <a:latin typeface="Tw Cen MT Condensed" panose="020B0606020104020203" pitchFamily="34" charset="0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D0D0D"/>
                </a:solidFill>
                <a:latin typeface="Tw Cen MT Condensed" panose="020B0606020104020203" pitchFamily="34" charset="0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D0D0D"/>
                </a:solidFill>
                <a:latin typeface="Tw Cen MT Condensed" panose="020B0606020104020203" pitchFamily="34" charset="0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D0D0D"/>
                </a:solidFill>
                <a:latin typeface="Tw Cen MT Condensed" panose="020B0606020104020203" pitchFamily="34" charset="0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D0D0D"/>
                </a:solidFill>
                <a:latin typeface="Tw Cen MT Condensed" panose="020B0606020104020203" pitchFamily="34" charset="0"/>
              </a:defRPr>
            </a:lvl9pPr>
          </a:lstStyle>
          <a:p>
            <a:pPr algn="ctr"/>
            <a:r>
              <a:rPr lang="fr-FR" sz="1800" b="1" dirty="0">
                <a:latin typeface="Arial" panose="020B0604020202020204" pitchFamily="34" charset="0"/>
                <a:cs typeface="Arial" panose="020B0604020202020204" pitchFamily="34" charset="0"/>
              </a:rPr>
              <a:t>III- ROLE DU REGULATEUR DANS LE PROCESSUS DE L’AUTOPRODUCTION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5231E1B4-C686-4A5E-DB48-CA3DDCE7AB33}"/>
              </a:ext>
            </a:extLst>
          </p:cNvPr>
          <p:cNvSpPr txBox="1">
            <a:spLocks/>
          </p:cNvSpPr>
          <p:nvPr/>
        </p:nvSpPr>
        <p:spPr bwMode="auto">
          <a:xfrm>
            <a:off x="576456" y="1079264"/>
            <a:ext cx="8220072" cy="40481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normAutofit/>
          </a:bodyPr>
          <a:lstStyle>
            <a:lvl1pPr marL="90488" indent="-90488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13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767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372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6288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 b="1" i="1" dirty="0"/>
              <a:t>3.4 – </a:t>
            </a:r>
            <a:r>
              <a:rPr lang="fr-FR" b="1" i="1" dirty="0">
                <a:cs typeface="Arial" panose="020B0604020202020204" pitchFamily="34" charset="0"/>
              </a:rPr>
              <a:t>Droits et redevances pour l’octroi et le contrôle des autorisations</a:t>
            </a:r>
            <a:endParaRPr lang="en-GB" b="1" i="1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87F89DC-7291-85FA-74AC-230E0F36520D}"/>
              </a:ext>
            </a:extLst>
          </p:cNvPr>
          <p:cNvSpPr txBox="1"/>
          <p:nvPr/>
        </p:nvSpPr>
        <p:spPr>
          <a:xfrm>
            <a:off x="452628" y="1703398"/>
            <a:ext cx="8238744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L’arrêté </a:t>
            </a:r>
            <a:r>
              <a:rPr lang="fr-FR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n°2019/035/MME/CAB/ARSE du 19 août 2019, </a:t>
            </a: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fixe les droits et redevances pour l’octroi et le contrôle des autorisations d’installation et d’exploitation des unités de production d’électricité.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fr-FR" sz="800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0000"/>
                </a:solidFill>
                <a:ea typeface="Times New Roman" panose="02020603050405020304" pitchFamily="18" charset="0"/>
              </a:rPr>
              <a:t>Les droits d’octroi des autorisations d’installation ou d’exploitation, sont payés contre la remise de la décision de l’autorisation ;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fr-FR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Les redevances annuelles de contrôle des installations des </a:t>
            </a:r>
            <a:r>
              <a:rPr lang="fr-FR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autoproducteurs</a:t>
            </a: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sont payées annuellement au plus tard le 31 décembre de chaque année.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fr-FR" sz="800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Les droits et redevances sont déterminés sur la base de calcul conformément à </a:t>
            </a:r>
            <a:r>
              <a:rPr lang="fr-FR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l’article </a:t>
            </a:r>
            <a:r>
              <a:rPr lang="fr-FR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6 </a:t>
            </a:r>
            <a:r>
              <a:rPr lang="fr-FR" b="1" i="1" dirty="0">
                <a:solidFill>
                  <a:srgbClr val="000000"/>
                </a:solidFill>
                <a:ea typeface="Times New Roman" panose="02020603050405020304" pitchFamily="18" charset="0"/>
              </a:rPr>
              <a:t>de l’arrêté n°2019/035/MME/CAB/ARSE du 19 août 2019</a:t>
            </a:r>
            <a:r>
              <a:rPr lang="fr-FR" b="1" dirty="0">
                <a:solidFill>
                  <a:srgbClr val="000000"/>
                </a:solidFill>
                <a:ea typeface="Times New Roman" panose="02020603050405020304" pitchFamily="18" charset="0"/>
              </a:rPr>
              <a:t>.</a:t>
            </a:r>
            <a:endParaRPr lang="en-GB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714155"/>
      </p:ext>
    </p:extLst>
  </p:cSld>
  <p:clrMapOvr>
    <a:masterClrMapping/>
  </p:clrMapOvr>
  <p:transition spd="med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7A91802-965F-3E0D-2097-AF49202F5C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764" y="732700"/>
            <a:ext cx="8409051" cy="2979764"/>
          </a:xfrm>
        </p:spPr>
        <p:txBody>
          <a:bodyPr/>
          <a:lstStyle/>
          <a:p>
            <a:pPr marL="0" indent="0" algn="just">
              <a:buNone/>
            </a:pP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Les activités de l’autoproduction d’électricité sont régulées au Togo. Le cadre juridique et réglementaire donne la possibilité aux </a:t>
            </a:r>
            <a:r>
              <a:rPr lang="fr-FR" sz="1800" dirty="0" err="1">
                <a:latin typeface="Arial" panose="020B0604020202020204" pitchFamily="34" charset="0"/>
                <a:cs typeface="Arial" panose="020B0604020202020204" pitchFamily="34" charset="0"/>
              </a:rPr>
              <a:t>autoproducteurs</a:t>
            </a: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 d’injecter le tiers de leur production sur le réseau de distribution nationale. Cependant, les textes d’application permettant cette injection ne sont pas encore effectifs.</a:t>
            </a:r>
          </a:p>
          <a:p>
            <a:pPr marL="0" indent="0" algn="just">
              <a:buNone/>
            </a:pP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C’est ainsi que la Banque Mondiale accompagne l’ARSE à travers le projet IDEA dans </a:t>
            </a:r>
            <a:r>
              <a:rPr lang="fr-FR" sz="1800" b="1" dirty="0">
                <a:latin typeface="Arial" panose="020B0604020202020204" pitchFamily="34" charset="0"/>
                <a:cs typeface="Arial" panose="020B0604020202020204" pitchFamily="34" charset="0"/>
              </a:rPr>
              <a:t>(i) </a:t>
            </a: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la définition des conditions techniques à respecter par les installations d’autoproduction pour se raccorder au réseau de distribution et </a:t>
            </a:r>
            <a:r>
              <a:rPr lang="fr-FR" sz="1800" b="1" dirty="0">
                <a:latin typeface="Arial" panose="020B0604020202020204" pitchFamily="34" charset="0"/>
                <a:cs typeface="Arial" panose="020B0604020202020204" pitchFamily="34" charset="0"/>
              </a:rPr>
              <a:t>(ii) </a:t>
            </a: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la détermination du tarif de l’injection sur </a:t>
            </a:r>
            <a:r>
              <a:rPr lang="fr-FR" sz="1800">
                <a:latin typeface="Arial" panose="020B0604020202020204" pitchFamily="34" charset="0"/>
                <a:cs typeface="Arial" panose="020B0604020202020204" pitchFamily="34" charset="0"/>
              </a:rPr>
              <a:t>le réseau :</a:t>
            </a:r>
            <a:endParaRPr lang="fr-F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800" dirty="0">
                <a:cs typeface="Arial" panose="020B0604020202020204" pitchFamily="34" charset="0"/>
              </a:rPr>
              <a:t>«</a:t>
            </a:r>
            <a:r>
              <a:rPr lang="fr-FR" sz="1800" b="1" dirty="0">
                <a:cs typeface="Arial" panose="020B0604020202020204" pitchFamily="34" charset="0"/>
              </a:rPr>
              <a:t> </a:t>
            </a:r>
            <a:r>
              <a:rPr lang="fr-FR" b="1" dirty="0"/>
              <a:t>Étude de l'impact du raccordement au réseau des auto-producteurs et des minicentrales et Étude tarifaire de l'injection sur le réseau  </a:t>
            </a:r>
            <a:r>
              <a:rPr lang="fr-FR" dirty="0"/>
              <a:t>».                </a:t>
            </a:r>
            <a:endParaRPr lang="fr-FR" b="1" dirty="0"/>
          </a:p>
          <a:p>
            <a:pPr marL="0" indent="0">
              <a:buNone/>
            </a:pPr>
            <a:r>
              <a:rPr lang="fr-FR" dirty="0"/>
              <a:t>          </a:t>
            </a:r>
            <a:endParaRPr lang="fr-F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 descr="ZA101091671033.jpg">
            <a:extLst>
              <a:ext uri="{FF2B5EF4-FFF2-40B4-BE49-F238E27FC236}">
                <a16:creationId xmlns:a16="http://schemas.microsoft.com/office/drawing/2014/main" id="{E04C437D-DF8E-9012-5495-A1DA6460380E}"/>
              </a:ext>
            </a:extLst>
          </p:cNvPr>
          <p:cNvPicPr preferRelativeResize="0"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713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6">
            <a:extLst>
              <a:ext uri="{FF2B5EF4-FFF2-40B4-BE49-F238E27FC236}">
                <a16:creationId xmlns:a16="http://schemas.microsoft.com/office/drawing/2014/main" id="{0122F75F-603E-FCB9-A17B-B1EE902848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56" y="86913"/>
            <a:ext cx="1080000" cy="546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 6" descr="i-bande bas3.jpg">
            <a:extLst>
              <a:ext uri="{FF2B5EF4-FFF2-40B4-BE49-F238E27FC236}">
                <a16:creationId xmlns:a16="http://schemas.microsoft.com/office/drawing/2014/main" id="{423311EA-C431-27B6-80C9-841FE236C1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C22C7E92-FD5E-1581-3637-CF15C9238A03}"/>
              </a:ext>
            </a:extLst>
          </p:cNvPr>
          <p:cNvSpPr txBox="1"/>
          <p:nvPr/>
        </p:nvSpPr>
        <p:spPr>
          <a:xfrm>
            <a:off x="1271016" y="238552"/>
            <a:ext cx="726033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IV- CONCLUSION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1E39DE8-CA77-6069-0B60-DC392118F18E}"/>
              </a:ext>
            </a:extLst>
          </p:cNvPr>
          <p:cNvSpPr txBox="1"/>
          <p:nvPr/>
        </p:nvSpPr>
        <p:spPr>
          <a:xfrm>
            <a:off x="219456" y="3897439"/>
            <a:ext cx="8705088" cy="24622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/>
              <a:t>ANNEXES :</a:t>
            </a:r>
          </a:p>
          <a:p>
            <a:r>
              <a:rPr lang="fr-FR" sz="1400" dirty="0"/>
              <a:t>            </a:t>
            </a:r>
            <a:endParaRPr lang="fr-FR" sz="1400" b="1" dirty="0"/>
          </a:p>
          <a:p>
            <a:r>
              <a:rPr lang="fr-FR" sz="1400" dirty="0"/>
              <a:t>- </a:t>
            </a:r>
            <a:r>
              <a:rPr lang="fr-FR" dirty="0"/>
              <a:t>Contenu du dossier de demande de récépissé de déclaration; </a:t>
            </a:r>
          </a:p>
          <a:p>
            <a:r>
              <a:rPr lang="fr-FR" dirty="0"/>
              <a:t>- Contenu dossier de demande d’autorisation d’installation;</a:t>
            </a:r>
          </a:p>
          <a:p>
            <a:r>
              <a:rPr lang="fr-FR" dirty="0"/>
              <a:t>- Contenu dossier de demande d’autorisation d’exploitation;</a:t>
            </a:r>
          </a:p>
          <a:p>
            <a:r>
              <a:rPr lang="fr-FR" dirty="0"/>
              <a:t>- Contenu du formulaire de </a:t>
            </a:r>
            <a:r>
              <a:rPr lang="fr-FR" dirty="0" err="1"/>
              <a:t>reporting</a:t>
            </a:r>
            <a:r>
              <a:rPr lang="fr-FR" dirty="0"/>
              <a:t> d’exploitation des </a:t>
            </a:r>
            <a:r>
              <a:rPr lang="fr-FR" dirty="0" err="1"/>
              <a:t>autorproducteurs</a:t>
            </a:r>
            <a:r>
              <a:rPr lang="fr-FR" dirty="0"/>
              <a:t> à base des sources thermiques;</a:t>
            </a:r>
          </a:p>
          <a:p>
            <a:r>
              <a:rPr lang="fr-FR" dirty="0"/>
              <a:t>- Contenu du formulaire de </a:t>
            </a:r>
            <a:r>
              <a:rPr lang="fr-FR" dirty="0" err="1"/>
              <a:t>reporting</a:t>
            </a:r>
            <a:r>
              <a:rPr lang="fr-FR" dirty="0"/>
              <a:t> d’exploitation des </a:t>
            </a:r>
            <a:r>
              <a:rPr lang="fr-FR" dirty="0" err="1"/>
              <a:t>autorproducteursà</a:t>
            </a:r>
            <a:r>
              <a:rPr lang="fr-FR" dirty="0"/>
              <a:t> base des sources renouvelables.</a:t>
            </a:r>
          </a:p>
        </p:txBody>
      </p:sp>
    </p:spTree>
    <p:extLst>
      <p:ext uri="{BB962C8B-B14F-4D97-AF65-F5344CB8AC3E}">
        <p14:creationId xmlns:p14="http://schemas.microsoft.com/office/powerpoint/2010/main" val="4061117759"/>
      </p:ext>
    </p:extLst>
  </p:cSld>
  <p:clrMapOvr>
    <a:masterClrMapping/>
  </p:clrMapOvr>
  <p:transition spd="med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6" descr="i-bande bas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305800" y="54768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fr-FR" altLang="fr-FR" sz="2400">
              <a:solidFill>
                <a:srgbClr val="000000"/>
              </a:solidFill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15888"/>
            <a:ext cx="3673475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188384" y="3459011"/>
            <a:ext cx="6840000" cy="1200329"/>
          </a:xfrm>
          <a:prstGeom prst="rect">
            <a:avLst/>
          </a:prstGeom>
          <a:solidFill>
            <a:srgbClr val="FFCC66"/>
          </a:solidFill>
          <a:ln w="1905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anchor="ctr" anchorCtr="0">
            <a:spAutoFit/>
          </a:bodyPr>
          <a:lstStyle/>
          <a:p>
            <a:pPr algn="ctr"/>
            <a:r>
              <a:rPr lang="fr-FR" sz="3600" b="1" spc="50" dirty="0">
                <a:ln w="9525">
                  <a:solidFill>
                    <a:srgbClr val="0000FF"/>
                  </a:solidFill>
                </a:ln>
                <a:solidFill>
                  <a:srgbClr val="0000FF"/>
                </a:solidFill>
                <a:effectLst/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MERCI POUR VOTRE AIMABLE ATENTION</a:t>
            </a:r>
            <a:endParaRPr lang="fr-FR" sz="3600" b="1" spc="50" dirty="0">
              <a:ln w="9525">
                <a:solidFill>
                  <a:srgbClr val="0000FF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124108" y="5178453"/>
            <a:ext cx="4968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Tél.: +228 22 22 20 78</a:t>
            </a:r>
          </a:p>
          <a:p>
            <a:pPr algn="ctr"/>
            <a:r>
              <a:rPr lang="fr-FR" b="1" dirty="0"/>
              <a:t>E-mail: </a:t>
            </a:r>
            <a:r>
              <a:rPr lang="fr-FR" b="1" dirty="0">
                <a:solidFill>
                  <a:srgbClr val="0000FF"/>
                </a:solidFill>
              </a:rPr>
              <a:t>arse@arse.tg</a:t>
            </a:r>
          </a:p>
          <a:p>
            <a:pPr algn="ctr"/>
            <a:r>
              <a:rPr lang="fr-FR" b="1" dirty="0"/>
              <a:t>  Site web: </a:t>
            </a:r>
            <a:r>
              <a:rPr lang="fr-FR" b="1" dirty="0">
                <a:solidFill>
                  <a:srgbClr val="FF6600"/>
                </a:solidFill>
              </a:rPr>
              <a:t>www.arse.tg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Image 8" descr="ZA10109167103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Image 6" descr="i-bande bas3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3188"/>
            <a:ext cx="914400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Rectangle 23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7931150" y="6343650"/>
            <a:ext cx="895350" cy="5143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A97CC33-C109-4556-9271-D4C1F2BBEC17}" type="slidenum">
              <a:rPr lang="fr-FR" altLang="fr-FR" smtClean="0">
                <a:solidFill>
                  <a:srgbClr val="000000"/>
                </a:solidFill>
              </a:rPr>
              <a:pPr/>
              <a:t>2</a:t>
            </a:fld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8305800" y="54768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fr-FR" altLang="fr-FR" sz="2400">
              <a:solidFill>
                <a:srgbClr val="000000"/>
              </a:solidFill>
            </a:endParaRPr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1711800" y="404812"/>
            <a:ext cx="6499512" cy="540000"/>
          </a:xfrm>
          <a:prstGeom prst="rect">
            <a:avLst/>
          </a:prstGeom>
        </p:spPr>
        <p:txBody>
          <a:bodyPr anchor="b">
            <a:noAutofit/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360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Swiss 721 Narrow SWA" pitchFamily="34" charset="0"/>
              </a:rPr>
              <a:t>PLAN DE LA PRESENTATION</a:t>
            </a:r>
          </a:p>
        </p:txBody>
      </p:sp>
      <p:pic>
        <p:nvPicPr>
          <p:cNvPr id="23560" name="Picture 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20663"/>
            <a:ext cx="19431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F1B798B-EF5F-1CD3-9B74-1532C0AFFC79}"/>
              </a:ext>
            </a:extLst>
          </p:cNvPr>
          <p:cNvSpPr txBox="1">
            <a:spLocks/>
          </p:cNvSpPr>
          <p:nvPr/>
        </p:nvSpPr>
        <p:spPr>
          <a:xfrm>
            <a:off x="573398" y="1322124"/>
            <a:ext cx="1379156" cy="3683013"/>
          </a:xfrm>
          <a:prstGeom prst="rect">
            <a:avLst/>
          </a:prstGeom>
        </p:spPr>
        <p:txBody>
          <a:bodyPr anchor="b">
            <a:noAutofit/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algn="ctr" eaLnBrk="1" fontAlgn="auto" hangingPunct="1">
              <a:spcAft>
                <a:spcPts val="0"/>
              </a:spcAft>
              <a:defRPr/>
            </a:pPr>
            <a:endParaRPr lang="fr-FR" sz="3600" dirty="0">
              <a:ln w="9525">
                <a:solidFill>
                  <a:schemeClr val="bg1"/>
                </a:solidFill>
                <a:prstDash val="solid"/>
              </a:ln>
              <a:solidFill>
                <a:srgbClr val="0000FF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Swiss 721 Narrow SWA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8EEE2A2-CD51-9238-61B1-BCBDAD5BEF5B}"/>
              </a:ext>
            </a:extLst>
          </p:cNvPr>
          <p:cNvSpPr txBox="1"/>
          <p:nvPr/>
        </p:nvSpPr>
        <p:spPr>
          <a:xfrm>
            <a:off x="363084" y="2512869"/>
            <a:ext cx="8570604" cy="160043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/>
              <a:t>II- </a:t>
            </a:r>
            <a:r>
              <a:rPr lang="fr-FR" b="1" dirty="0">
                <a:cs typeface="Arial" panose="020B0604020202020204" pitchFamily="34" charset="0"/>
              </a:rPr>
              <a:t>REGULATION DES ACTIVITES DE L’AUTOPRODUCTION AU TOGO</a:t>
            </a:r>
          </a:p>
          <a:p>
            <a:pPr algn="ctr"/>
            <a:endParaRPr lang="fr-FR" sz="800" b="1" dirty="0">
              <a:cs typeface="Arial" panose="020B0604020202020204" pitchFamily="34" charset="0"/>
            </a:endParaRPr>
          </a:p>
          <a:p>
            <a:pPr algn="just"/>
            <a:r>
              <a:rPr lang="fr-FR" i="1" dirty="0">
                <a:cs typeface="Arial" panose="020B0604020202020204" pitchFamily="34" charset="0"/>
              </a:rPr>
              <a:t>2.1 - Définition de l’auto-producteur</a:t>
            </a:r>
          </a:p>
          <a:p>
            <a:pPr algn="just"/>
            <a:r>
              <a:rPr lang="fr-FR" i="1" dirty="0">
                <a:cs typeface="Arial" panose="020B0604020202020204" pitchFamily="34" charset="0"/>
              </a:rPr>
              <a:t>2.2 - Cadre juridique et réglementaire de l’autoproduction au Togo</a:t>
            </a:r>
          </a:p>
          <a:p>
            <a:pPr algn="just"/>
            <a:r>
              <a:rPr lang="fr-FR" i="1" dirty="0">
                <a:cs typeface="Arial" panose="020B0604020202020204" pitchFamily="34" charset="0"/>
              </a:rPr>
              <a:t>2.3 - Les régimes de l’autoproduction </a:t>
            </a:r>
          </a:p>
          <a:p>
            <a:pPr algn="just"/>
            <a:r>
              <a:rPr lang="fr-FR" i="1" dirty="0">
                <a:cs typeface="Arial" panose="020B0604020202020204" pitchFamily="34" charset="0"/>
              </a:rPr>
              <a:t>2.4 - Les procédures de demande d’autorisation et de déclaration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EF9AFA7-972A-12F2-BD36-8C332EC26109}"/>
              </a:ext>
            </a:extLst>
          </p:cNvPr>
          <p:cNvSpPr txBox="1"/>
          <p:nvPr/>
        </p:nvSpPr>
        <p:spPr>
          <a:xfrm>
            <a:off x="363084" y="1355341"/>
            <a:ext cx="8570604" cy="104644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/>
              <a:t>I- CADRE GENERAL DU SECTEUR DE L’ELECTRICITE AU TOGO</a:t>
            </a:r>
          </a:p>
          <a:p>
            <a:pPr algn="ctr"/>
            <a:endParaRPr lang="fr-FR" sz="800" b="1" dirty="0"/>
          </a:p>
          <a:p>
            <a:r>
              <a:rPr lang="fr-FR" i="1" dirty="0"/>
              <a:t>1.1 - Les principaux textes réglementaires</a:t>
            </a:r>
          </a:p>
          <a:p>
            <a:r>
              <a:rPr lang="fr-FR" i="1" dirty="0"/>
              <a:t>1.2 - Le cadre institutionnel du secteur de l’électricité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60835F7-77FF-69D4-B2AF-617397BE2BC9}"/>
              </a:ext>
            </a:extLst>
          </p:cNvPr>
          <p:cNvSpPr txBox="1"/>
          <p:nvPr/>
        </p:nvSpPr>
        <p:spPr>
          <a:xfrm>
            <a:off x="363084" y="4226631"/>
            <a:ext cx="8570604" cy="16004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>
                <a:cs typeface="Arial" panose="020B0604020202020204" pitchFamily="34" charset="0"/>
              </a:rPr>
              <a:t>III- ROLE DU REGULATEUR DANS LE PROCESSUS DE L’AUTOPRODUCTION</a:t>
            </a:r>
          </a:p>
          <a:p>
            <a:pPr algn="ctr"/>
            <a:endParaRPr lang="fr-FR" sz="800" b="1" dirty="0">
              <a:cs typeface="Arial" panose="020B0604020202020204" pitchFamily="34" charset="0"/>
            </a:endParaRPr>
          </a:p>
          <a:p>
            <a:r>
              <a:rPr lang="fr-FR" i="1" dirty="0">
                <a:cs typeface="Arial" panose="020B0604020202020204" pitchFamily="34" charset="0"/>
              </a:rPr>
              <a:t>3.1</a:t>
            </a:r>
            <a:r>
              <a:rPr lang="fr-FR" b="1" dirty="0">
                <a:cs typeface="Arial" panose="020B0604020202020204" pitchFamily="34" charset="0"/>
              </a:rPr>
              <a:t>- </a:t>
            </a:r>
            <a:r>
              <a:rPr lang="fr-FR" i="1" dirty="0">
                <a:cs typeface="Arial" panose="020B0604020202020204" pitchFamily="34" charset="0"/>
              </a:rPr>
              <a:t>Délivrance de l’autorisation d’installation de la centrale</a:t>
            </a:r>
          </a:p>
          <a:p>
            <a:r>
              <a:rPr lang="fr-FR" i="1" dirty="0">
                <a:cs typeface="Arial" panose="020B0604020202020204" pitchFamily="34" charset="0"/>
              </a:rPr>
              <a:t>3.2- Délivrance de l’autorisation d’exploitation de la centrale</a:t>
            </a:r>
          </a:p>
          <a:p>
            <a:r>
              <a:rPr lang="fr-FR" i="1" dirty="0">
                <a:cs typeface="Arial" panose="020B0604020202020204" pitchFamily="34" charset="0"/>
              </a:rPr>
              <a:t>3.3- Contrôle annuel des unités de production</a:t>
            </a:r>
          </a:p>
          <a:p>
            <a:r>
              <a:rPr lang="fr-FR" i="1" dirty="0">
                <a:cs typeface="Arial" panose="020B0604020202020204" pitchFamily="34" charset="0"/>
              </a:rPr>
              <a:t>3.4- Exploitation des données de </a:t>
            </a:r>
            <a:r>
              <a:rPr lang="fr-FR" i="1" dirty="0" err="1">
                <a:cs typeface="Arial" panose="020B0604020202020204" pitchFamily="34" charset="0"/>
              </a:rPr>
              <a:t>reporting</a:t>
            </a:r>
            <a:r>
              <a:rPr lang="fr-FR" i="1" dirty="0">
                <a:cs typeface="Arial" panose="020B0604020202020204" pitchFamily="34" charset="0"/>
              </a:rPr>
              <a:t> des centrales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5583EFC-D8C5-88F5-F531-35A24A35E60F}"/>
              </a:ext>
            </a:extLst>
          </p:cNvPr>
          <p:cNvSpPr txBox="1"/>
          <p:nvPr/>
        </p:nvSpPr>
        <p:spPr>
          <a:xfrm>
            <a:off x="363084" y="5974318"/>
            <a:ext cx="857060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/>
              <a:t>IV- CONCLUSION</a:t>
            </a:r>
          </a:p>
        </p:txBody>
      </p:sp>
    </p:spTree>
  </p:cSld>
  <p:clrMapOvr>
    <a:masterClrMapping/>
  </p:clrMapOvr>
  <p:transition spd="med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Image 8" descr="ZA101091671033.jpg"/>
          <p:cNvPicPr preferRelativeResize="0"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Image 6" descr="i-bande bas3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2580"/>
            <a:ext cx="914400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Rectangle 23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7931150" y="6343650"/>
            <a:ext cx="895350" cy="5143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A97CC33-C109-4556-9271-D4C1F2BBEC17}" type="slidenum">
              <a:rPr lang="fr-FR" altLang="fr-FR" smtClean="0">
                <a:solidFill>
                  <a:srgbClr val="000000"/>
                </a:solidFill>
              </a:rPr>
              <a:pPr/>
              <a:t>3</a:t>
            </a:fld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8305800" y="54768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fr-FR" altLang="fr-FR" sz="2400">
              <a:solidFill>
                <a:srgbClr val="000000"/>
              </a:solidFill>
            </a:endParaRPr>
          </a:p>
        </p:txBody>
      </p:sp>
      <p:pic>
        <p:nvPicPr>
          <p:cNvPr id="23560" name="Picture 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1" y="126000"/>
            <a:ext cx="1922017" cy="9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301055A6-1758-4497-19A6-381DB0657BBD}"/>
              </a:ext>
            </a:extLst>
          </p:cNvPr>
          <p:cNvSpPr txBox="1"/>
          <p:nvPr/>
        </p:nvSpPr>
        <p:spPr>
          <a:xfrm>
            <a:off x="1865376" y="527672"/>
            <a:ext cx="72786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1" dirty="0"/>
              <a:t>I- CADRE GENERAL DU SECTEUR DE L’ELECTRICITE AU TOGO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38FA28E-864A-BB73-9C01-5990C889640E}"/>
              </a:ext>
            </a:extLst>
          </p:cNvPr>
          <p:cNvSpPr txBox="1"/>
          <p:nvPr/>
        </p:nvSpPr>
        <p:spPr>
          <a:xfrm>
            <a:off x="1068959" y="1312895"/>
            <a:ext cx="7903584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b="1" i="1" dirty="0"/>
              <a:t>1.1 - Les principaux textes réglementaires</a:t>
            </a: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4E14A15E-13E5-743A-DF08-B04982CF31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858" y="1982400"/>
            <a:ext cx="8986283" cy="4243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546388"/>
      </p:ext>
    </p:extLst>
  </p:cSld>
  <p:clrMapOvr>
    <a:masterClrMapping/>
  </p:clrMapOvr>
  <p:transition spd="med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9443FD28-C747-562C-9337-414AEE82EA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Image 8" descr="ZA101091671033.jpg">
            <a:extLst>
              <a:ext uri="{FF2B5EF4-FFF2-40B4-BE49-F238E27FC236}">
                <a16:creationId xmlns:a16="http://schemas.microsoft.com/office/drawing/2014/main" id="{3964FB20-77B7-B64F-1B16-E326043B8DAE}"/>
              </a:ext>
            </a:extLst>
          </p:cNvPr>
          <p:cNvPicPr preferRelativeResize="0"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729"/>
            <a:ext cx="9144000" cy="12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Image 6" descr="i-bande bas3.jpg">
            <a:extLst>
              <a:ext uri="{FF2B5EF4-FFF2-40B4-BE49-F238E27FC236}">
                <a16:creationId xmlns:a16="http://schemas.microsoft.com/office/drawing/2014/main" id="{92FA7A0E-454D-1A14-7156-9BB8F61879A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2580"/>
            <a:ext cx="914400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Rectangle 23">
            <a:extLst>
              <a:ext uri="{FF2B5EF4-FFF2-40B4-BE49-F238E27FC236}">
                <a16:creationId xmlns:a16="http://schemas.microsoft.com/office/drawing/2014/main" id="{717FACE9-0AC9-8128-9624-5B35D613517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7931150" y="6343650"/>
            <a:ext cx="895350" cy="5143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A97CC33-C109-4556-9271-D4C1F2BBEC17}" type="slidenum">
              <a:rPr lang="fr-FR" altLang="fr-FR" smtClean="0">
                <a:solidFill>
                  <a:srgbClr val="000000"/>
                </a:solidFill>
              </a:rPr>
              <a:pPr/>
              <a:t>4</a:t>
            </a:fld>
            <a:endParaRPr lang="fr-FR" altLang="fr-FR">
              <a:solidFill>
                <a:srgbClr val="000000"/>
              </a:solidFill>
            </a:endParaRPr>
          </a:p>
        </p:txBody>
      </p:sp>
      <p:sp>
        <p:nvSpPr>
          <p:cNvPr id="23557" name="Text Box 5">
            <a:extLst>
              <a:ext uri="{FF2B5EF4-FFF2-40B4-BE49-F238E27FC236}">
                <a16:creationId xmlns:a16="http://schemas.microsoft.com/office/drawing/2014/main" id="{A9E97082-41CC-CCD1-1867-74E155FFFB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5800" y="54768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fr-FR" altLang="fr-FR" sz="2400">
              <a:solidFill>
                <a:srgbClr val="000000"/>
              </a:solidFill>
            </a:endParaRPr>
          </a:p>
        </p:txBody>
      </p:sp>
      <p:pic>
        <p:nvPicPr>
          <p:cNvPr id="23560" name="Picture 16">
            <a:extLst>
              <a:ext uri="{FF2B5EF4-FFF2-40B4-BE49-F238E27FC236}">
                <a16:creationId xmlns:a16="http://schemas.microsoft.com/office/drawing/2014/main" id="{E6604BBA-5387-E71E-5B30-CA03951337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1" y="126000"/>
            <a:ext cx="1922017" cy="9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D991944C-F31E-3538-E14A-882BF890702C}"/>
              </a:ext>
            </a:extLst>
          </p:cNvPr>
          <p:cNvSpPr txBox="1"/>
          <p:nvPr/>
        </p:nvSpPr>
        <p:spPr>
          <a:xfrm>
            <a:off x="1879092" y="427334"/>
            <a:ext cx="72146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1" dirty="0"/>
              <a:t>I- CADRE GENERAL DU SECTEUR DE L’ELECTRICITE AU TOGO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F4E9D9B-BADC-2DE5-950D-41ADE03ABD0B}"/>
              </a:ext>
            </a:extLst>
          </p:cNvPr>
          <p:cNvSpPr txBox="1"/>
          <p:nvPr/>
        </p:nvSpPr>
        <p:spPr>
          <a:xfrm>
            <a:off x="654050" y="1350000"/>
            <a:ext cx="817245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b="1" i="1" dirty="0"/>
              <a:t>1.2 - Le cadre institutionnel du secteur de l’électricité au Togo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D495E65-0C45-D3CE-51EE-B1CA9528CA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4183" y="1687303"/>
            <a:ext cx="8272318" cy="4865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879334"/>
      </p:ext>
    </p:extLst>
  </p:cSld>
  <p:clrMapOvr>
    <a:masterClrMapping/>
  </p:clrMapOvr>
  <p:transition spd="med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9544" y="1451617"/>
            <a:ext cx="8352927" cy="127996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9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Autoproducteur</a:t>
            </a:r>
            <a:r>
              <a:rPr lang="fr-FR" sz="1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/</a:t>
            </a:r>
            <a:r>
              <a:rPr lang="fr-FR" sz="19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autoconsommateur</a:t>
            </a:r>
            <a:r>
              <a:rPr lang="fr-FR" sz="1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, désigne toute personne, physique ou morale, produisant de l’électricité principalement pour son usage personnel</a:t>
            </a:r>
            <a:r>
              <a:rPr lang="fr-FR" sz="1900" dirty="0">
                <a:latin typeface="Arial" panose="020B0604020202020204" pitchFamily="34" charset="0"/>
                <a:ea typeface="Calibri" panose="020F0502020204030204" pitchFamily="34" charset="0"/>
              </a:rPr>
              <a:t> avec possibilité de vendre le tiers de sa production au gestionnaire  de réseau électrique national de distribution.</a:t>
            </a:r>
            <a:endParaRPr lang="fr-FR" sz="19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fr-FR" sz="24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fr-FR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fr-FR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Image 8" descr="ZA101091671033.jpg"/>
          <p:cNvPicPr preferRelativeResize="0"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55" y="0"/>
            <a:ext cx="9144000" cy="941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i-bande bas3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2580"/>
            <a:ext cx="914400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8" y="51516"/>
            <a:ext cx="1103382" cy="5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1E1A48A7-235C-8BC2-9973-9C94F923571F}"/>
              </a:ext>
            </a:extLst>
          </p:cNvPr>
          <p:cNvSpPr txBox="1"/>
          <p:nvPr/>
        </p:nvSpPr>
        <p:spPr>
          <a:xfrm>
            <a:off x="1185203" y="283464"/>
            <a:ext cx="7856464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1" dirty="0"/>
              <a:t>II- </a:t>
            </a:r>
            <a:r>
              <a:rPr lang="fr-FR" b="1" dirty="0">
                <a:cs typeface="Arial" panose="020B0604020202020204" pitchFamily="34" charset="0"/>
              </a:rPr>
              <a:t>REGULATION DES ACTIVITES DE L’AUTOPRODUCTION AU TOGO</a:t>
            </a:r>
          </a:p>
          <a:p>
            <a:pPr algn="ctr"/>
            <a:endParaRPr lang="fr-FR" sz="800" b="1" dirty="0">
              <a:cs typeface="Arial" panose="020B0604020202020204" pitchFamily="34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8AE92E2-7C01-C60F-2CFE-E0CE85E7F52F}"/>
              </a:ext>
            </a:extLst>
          </p:cNvPr>
          <p:cNvSpPr txBox="1"/>
          <p:nvPr/>
        </p:nvSpPr>
        <p:spPr>
          <a:xfrm>
            <a:off x="582582" y="988122"/>
            <a:ext cx="8352927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fr-FR" b="1" i="1" dirty="0">
                <a:cs typeface="Arial" panose="020B0604020202020204" pitchFamily="34" charset="0"/>
              </a:rPr>
              <a:t>2.1 - Définition de l’auto-producteur</a:t>
            </a:r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30FB7B7F-05E1-B981-C6FF-1C422B5C5D08}"/>
              </a:ext>
            </a:extLst>
          </p:cNvPr>
          <p:cNvSpPr txBox="1">
            <a:spLocks/>
          </p:cNvSpPr>
          <p:nvPr/>
        </p:nvSpPr>
        <p:spPr bwMode="auto">
          <a:xfrm>
            <a:off x="582582" y="2923304"/>
            <a:ext cx="8247888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90488" indent="-90488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13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767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372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6288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 i="1" dirty="0">
                <a:cs typeface="Arial" panose="020B0604020202020204" pitchFamily="34" charset="0"/>
              </a:rPr>
              <a:t>2.2 - Cadre juridique et réglementaire de l’autoproduction au Togo</a:t>
            </a:r>
            <a:endParaRPr lang="en-GB" b="1" dirty="0"/>
          </a:p>
        </p:txBody>
      </p:sp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2A0C5D3A-2FD7-9D4F-B0FA-C697DBC1CB62}"/>
              </a:ext>
            </a:extLst>
          </p:cNvPr>
          <p:cNvSpPr txBox="1">
            <a:spLocks/>
          </p:cNvSpPr>
          <p:nvPr/>
        </p:nvSpPr>
        <p:spPr bwMode="auto">
          <a:xfrm>
            <a:off x="564583" y="3446493"/>
            <a:ext cx="8247888" cy="2923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noAutofit/>
          </a:bodyPr>
          <a:lstStyle>
            <a:lvl1pPr marL="90488" indent="-90488" algn="l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13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767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3725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6288" indent="-136525" algn="l" rtl="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anose="05040102010807070707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Aft>
                <a:spcPts val="600"/>
              </a:spcAft>
              <a:buFont typeface="Tw Cen MT" panose="020B0602020104020603" pitchFamily="34" charset="0"/>
              <a:buNone/>
            </a:pPr>
            <a:r>
              <a:rPr lang="fr-FR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L’autoproduction de l’électricité au Togo est régie par le cadre juridique et réglementaire ci-après :</a:t>
            </a:r>
          </a:p>
          <a:p>
            <a:pPr marL="471488" lvl="1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fr-FR" sz="1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L’Accord International portant Code </a:t>
            </a:r>
            <a:r>
              <a:rPr lang="fr-FR" sz="18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Bénino</a:t>
            </a:r>
            <a:r>
              <a:rPr lang="fr-FR" sz="1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-Togolais de l’électricité </a:t>
            </a:r>
            <a:r>
              <a:rPr lang="fr-FR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du 27 juillet 1968, modifié le 23 décembre 2003 puis révisé le 10 mars 2015 (articles L8, R1,R2,R3,R4 et R5) ;</a:t>
            </a:r>
          </a:p>
          <a:p>
            <a:pPr marL="471488" lvl="1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fr-FR" sz="1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La loi 2000-012 du 18 juillet 2000, relative au secteur de l’électricité</a:t>
            </a:r>
            <a:r>
              <a:rPr lang="fr-FR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notamment en son article 22; et</a:t>
            </a:r>
          </a:p>
          <a:p>
            <a:pPr marL="471488" lvl="1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fr-FR" sz="1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La loi n°2018-010 du 08 août 2018 relative à la promotion de la production de l’électricité à base des sources d’énergies renouvelables au Togo, </a:t>
            </a:r>
            <a:r>
              <a:rPr lang="fr-FR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notamment en ses articles 27, 28.</a:t>
            </a:r>
          </a:p>
          <a:p>
            <a:pPr marL="471488" lvl="1" indent="-342900" algn="just">
              <a:spcAft>
                <a:spcPts val="600"/>
              </a:spcAft>
              <a:buFont typeface="+mj-lt"/>
              <a:buAutoNum type="arabicPeriod"/>
            </a:pPr>
            <a:endParaRPr lang="fr-FR" sz="14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317639873"/>
      </p:ext>
    </p:extLst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8" descr="ZA101091671033.jpg"/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41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i-bande bas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2580"/>
            <a:ext cx="914400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6" y="64549"/>
            <a:ext cx="1079896" cy="546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86997123-ED24-DEEA-4542-2AA88FEA349A}"/>
              </a:ext>
            </a:extLst>
          </p:cNvPr>
          <p:cNvSpPr txBox="1"/>
          <p:nvPr/>
        </p:nvSpPr>
        <p:spPr>
          <a:xfrm>
            <a:off x="997140" y="175333"/>
            <a:ext cx="7982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1" dirty="0"/>
              <a:t>II- </a:t>
            </a:r>
            <a:r>
              <a:rPr lang="fr-FR" b="1" dirty="0">
                <a:cs typeface="Arial" panose="020B0604020202020204" pitchFamily="34" charset="0"/>
              </a:rPr>
              <a:t>REGULATION DES ACTIVITES DE L’AUTOPRODUCTION AU TOGO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9B7AFF0-9BFB-CD9D-1D47-63F30BBF149D}"/>
              </a:ext>
            </a:extLst>
          </p:cNvPr>
          <p:cNvSpPr txBox="1"/>
          <p:nvPr/>
        </p:nvSpPr>
        <p:spPr>
          <a:xfrm>
            <a:off x="589904" y="1060704"/>
            <a:ext cx="838950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fr-FR" b="1" i="1" dirty="0">
                <a:cs typeface="Arial" panose="020B0604020202020204" pitchFamily="34" charset="0"/>
              </a:rPr>
              <a:t>2.3 - Cadre juridique et réglementaire de l’autoproduction au Togo</a:t>
            </a:r>
          </a:p>
        </p:txBody>
      </p:sp>
      <p:sp>
        <p:nvSpPr>
          <p:cNvPr id="12" name="Espace réservé du contenu 2"/>
          <p:cNvSpPr>
            <a:spLocks noGrp="1"/>
          </p:cNvSpPr>
          <p:nvPr>
            <p:ph idx="1"/>
          </p:nvPr>
        </p:nvSpPr>
        <p:spPr>
          <a:xfrm>
            <a:off x="240360" y="2091482"/>
            <a:ext cx="8663279" cy="4292825"/>
          </a:xfrm>
        </p:spPr>
        <p:txBody>
          <a:bodyPr/>
          <a:lstStyle/>
          <a:p>
            <a:pPr algn="just">
              <a:spcAft>
                <a:spcPts val="600"/>
              </a:spcAft>
            </a:pPr>
            <a:r>
              <a:rPr lang="fr-F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Les décrets d’application des lois sus-indiquées définissent les modalités d'exercice des activités règlementées relatives </a:t>
            </a:r>
            <a:r>
              <a:rPr lang="fr-FR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aux </a:t>
            </a:r>
            <a:r>
              <a:rPr lang="fr-F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autorisations :</a:t>
            </a:r>
            <a:endParaRPr lang="fr-FR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fr-FR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Le décret n° 2000-090/PR du 08 novembre 2000 portant définition des modalités d'exercice des activités réglementées</a:t>
            </a:r>
            <a:r>
              <a:rPr lang="fr-F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conformément à la loi n° 2000-012 relative au secteur de l'électricité ; et </a:t>
            </a:r>
            <a:endParaRPr lang="fr-FR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fr-FR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Le décret n°2019-021/PR du 13 février 2019 </a:t>
            </a:r>
            <a:r>
              <a:rPr lang="fr-F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fixant les conditions et modalités de délivrance et de retrait de la licence pour la production, la distribution et la commercialisation de l’énergie électrique à base des sources d’énergies renouvelables ;</a:t>
            </a:r>
            <a:endParaRPr lang="fr-FR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fr-FR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Le décret n°2019-019/PR du 06 février 2019 </a:t>
            </a:r>
            <a:r>
              <a:rPr lang="fr-F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fixant les seuils de puissance des différents régimes juridiques des projets de production d’électricité à base des sources d’énergies renouvelables.</a:t>
            </a:r>
            <a:endParaRPr lang="fr-FR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 algn="just">
              <a:buNone/>
            </a:pPr>
            <a:endParaRPr lang="en-GB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F9D29E4-A9C6-0000-76C6-A135A3BA190C}"/>
              </a:ext>
            </a:extLst>
          </p:cNvPr>
          <p:cNvSpPr txBox="1"/>
          <p:nvPr/>
        </p:nvSpPr>
        <p:spPr>
          <a:xfrm>
            <a:off x="589904" y="1535644"/>
            <a:ext cx="8389504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fr-FR" b="1" i="1" dirty="0">
                <a:cs typeface="Arial" panose="020B0604020202020204" pitchFamily="34" charset="0"/>
              </a:rPr>
              <a:t>2.3.1 – Principaux décrets relatifs à l’autoproduction</a:t>
            </a:r>
          </a:p>
        </p:txBody>
      </p:sp>
    </p:spTree>
    <p:extLst>
      <p:ext uri="{BB962C8B-B14F-4D97-AF65-F5344CB8AC3E}">
        <p14:creationId xmlns:p14="http://schemas.microsoft.com/office/powerpoint/2010/main" val="2068136117"/>
      </p:ext>
    </p:extLst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8" descr="ZA101091671033.jpg"/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41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i-bande bas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2580"/>
            <a:ext cx="914400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3" y="79150"/>
            <a:ext cx="1007665" cy="543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24C1C04F-DBEA-B9A3-5C49-3F7104AB93DB}"/>
              </a:ext>
            </a:extLst>
          </p:cNvPr>
          <p:cNvSpPr txBox="1"/>
          <p:nvPr/>
        </p:nvSpPr>
        <p:spPr>
          <a:xfrm>
            <a:off x="452628" y="2182143"/>
            <a:ext cx="823874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L’arrêté </a:t>
            </a:r>
            <a:r>
              <a:rPr lang="fr-FR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n°2019/034/MME/CAB/ARSE du 19 août 2019 </a:t>
            </a: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fixant les conditions et les modalités de déclaration, de demande et d’octroi des autorisations d’installation et d’exploitation des unités de production d’électricité 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fr-FR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L’arrêté </a:t>
            </a:r>
            <a:r>
              <a:rPr lang="fr-FR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n°2019/035/MME/CAB/ARSE du 19 août 2019, </a:t>
            </a: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portant fixation des droits et redevances pour l’octroi et le contrôle des autorisations d’installation et d’exploitation des unités de production d’électricité ;</a:t>
            </a:r>
            <a:endParaRPr lang="en-GB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4D86864-8E4F-E3FF-5D8F-7BFB2B4324E6}"/>
              </a:ext>
            </a:extLst>
          </p:cNvPr>
          <p:cNvSpPr txBox="1"/>
          <p:nvPr/>
        </p:nvSpPr>
        <p:spPr>
          <a:xfrm>
            <a:off x="997140" y="175333"/>
            <a:ext cx="7982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1" dirty="0"/>
              <a:t>II- </a:t>
            </a:r>
            <a:r>
              <a:rPr lang="fr-FR" b="1" dirty="0">
                <a:cs typeface="Arial" panose="020B0604020202020204" pitchFamily="34" charset="0"/>
              </a:rPr>
              <a:t>REGULATION DES ACTIVITES DE L’AUTOPRODUCTION AU TOGO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1F46716-6B7B-9D36-AD91-BEEF13E9B167}"/>
              </a:ext>
            </a:extLst>
          </p:cNvPr>
          <p:cNvSpPr txBox="1"/>
          <p:nvPr/>
        </p:nvSpPr>
        <p:spPr>
          <a:xfrm>
            <a:off x="589904" y="940037"/>
            <a:ext cx="838950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fr-FR" b="1" i="1" dirty="0">
                <a:cs typeface="Arial" panose="020B0604020202020204" pitchFamily="34" charset="0"/>
              </a:rPr>
              <a:t>2.2 - Cadre juridique et réglementaire de l’autoproduction au Togo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F7ADD58-59D9-131A-CC46-BFB6771598A4}"/>
              </a:ext>
            </a:extLst>
          </p:cNvPr>
          <p:cNvSpPr txBox="1"/>
          <p:nvPr/>
        </p:nvSpPr>
        <p:spPr>
          <a:xfrm>
            <a:off x="589904" y="1444204"/>
            <a:ext cx="8389504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fr-FR" b="1" i="1" dirty="0">
                <a:cs typeface="Arial" panose="020B0604020202020204" pitchFamily="34" charset="0"/>
              </a:rPr>
              <a:t>2.3.2 – Principaux arrêtés relatifs à l’autoproduction</a:t>
            </a:r>
          </a:p>
        </p:txBody>
      </p:sp>
    </p:spTree>
    <p:extLst>
      <p:ext uri="{BB962C8B-B14F-4D97-AF65-F5344CB8AC3E}">
        <p14:creationId xmlns:p14="http://schemas.microsoft.com/office/powerpoint/2010/main" val="3244367194"/>
      </p:ext>
    </p:extLst>
  </p:cSld>
  <p:clrMapOvr>
    <a:masterClrMapping/>
  </p:clrMapOvr>
  <p:transition spd="med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0400" y="1782612"/>
            <a:ext cx="8389504" cy="4433616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Les installations de </a:t>
            </a:r>
            <a:r>
              <a:rPr lang="en-GB" sz="18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l’autoproduction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d’énergie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électrique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à base des sources </a:t>
            </a:r>
            <a:r>
              <a:rPr lang="en-GB" sz="18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thermiques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ou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renouvelables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</a:t>
            </a:r>
            <a:r>
              <a:rPr lang="en-GB" sz="18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sont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réglementées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et </a:t>
            </a:r>
            <a:r>
              <a:rPr lang="en-GB" sz="18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régulées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au Togo.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GB" sz="18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Il y a trois </a:t>
            </a:r>
            <a:r>
              <a:rPr lang="en-GB" sz="18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régimes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pour </a:t>
            </a:r>
            <a:r>
              <a:rPr lang="en-GB" sz="18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l’autoproduction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: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GB" sz="1800" b="1" u="sng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1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800" b="1" i="1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Le </a:t>
            </a:r>
            <a:r>
              <a:rPr lang="en-GB" sz="1800" b="1" i="1" u="sng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régime</a:t>
            </a:r>
            <a:r>
              <a:rPr lang="en-GB" sz="1800" b="1" i="1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de liberté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: le </a:t>
            </a:r>
            <a:r>
              <a:rPr lang="en-GB" sz="18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promoteur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installe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sa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centrale </a:t>
            </a:r>
            <a:r>
              <a:rPr lang="en-GB" sz="18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librement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;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GB" sz="18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1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800" b="1" i="1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Le </a:t>
            </a:r>
            <a:r>
              <a:rPr lang="en-GB" sz="1800" b="1" i="1" u="sng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régime</a:t>
            </a:r>
            <a:r>
              <a:rPr lang="en-GB" sz="1800" b="1" i="1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de </a:t>
            </a:r>
            <a:r>
              <a:rPr lang="en-GB" sz="1800" b="1" i="1" u="sng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déclaration</a:t>
            </a:r>
            <a:r>
              <a:rPr lang="en-GB" sz="1800" b="1" i="1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:  le </a:t>
            </a:r>
            <a:r>
              <a:rPr lang="en-GB" sz="1800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promoteur</a:t>
            </a: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800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installe</a:t>
            </a: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800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sa</a:t>
            </a: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centrale et </a:t>
            </a:r>
            <a:r>
              <a:rPr lang="en-GB" sz="1800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en</a:t>
            </a: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800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informe</a:t>
            </a: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800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l’autorité</a:t>
            </a: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de </a:t>
            </a:r>
            <a:r>
              <a:rPr lang="en-GB" sz="1800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régulation</a:t>
            </a: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800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avant</a:t>
            </a: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son exploitation;</a:t>
            </a:r>
          </a:p>
          <a:p>
            <a:pPr marL="128588" lvl="1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GB" sz="1800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1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800" b="1" i="1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Le </a:t>
            </a:r>
            <a:r>
              <a:rPr lang="en-GB" sz="1800" b="1" i="1" u="sng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régime</a:t>
            </a:r>
            <a:r>
              <a:rPr lang="en-GB" sz="1800" b="1" i="1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800" b="1" i="1" u="sng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d’autorisation</a:t>
            </a:r>
            <a:r>
              <a:rPr lang="en-GB" sz="1800" b="1" i="1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800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: </a:t>
            </a:r>
          </a:p>
          <a:p>
            <a:pPr marL="128588" lvl="1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	</a:t>
            </a: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- </a:t>
            </a:r>
            <a:r>
              <a:rPr lang="en-GB" sz="1800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autorisation</a:t>
            </a: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800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d’installation</a:t>
            </a: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800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requise</a:t>
            </a: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800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avant</a:t>
            </a: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tout début de travaux 		             	</a:t>
            </a:r>
            <a:r>
              <a:rPr lang="en-GB" sz="1800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l’installation</a:t>
            </a: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de la centrale ;  et</a:t>
            </a:r>
          </a:p>
          <a:p>
            <a:pPr marL="128588" lvl="1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GB" sz="800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128588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	- </a:t>
            </a:r>
            <a:r>
              <a:rPr lang="en-GB" sz="1800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autorisation</a:t>
            </a: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800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d’exploitation</a:t>
            </a: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800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requise</a:t>
            </a: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GB" sz="1800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avant</a:t>
            </a:r>
            <a:r>
              <a:rPr lang="en-GB" sz="1800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toute exploitation de la centrale</a:t>
            </a:r>
          </a:p>
          <a:p>
            <a:pPr marL="128588" lvl="1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GB" sz="1800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	</a:t>
            </a:r>
          </a:p>
        </p:txBody>
      </p:sp>
      <p:pic>
        <p:nvPicPr>
          <p:cNvPr id="4" name="Image 8" descr="ZA101091671033.jpg"/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88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i-bande bas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2580"/>
            <a:ext cx="914400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6" y="64549"/>
            <a:ext cx="1079896" cy="546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23414C03-CA24-43BF-5C91-D0CF56132627}"/>
              </a:ext>
            </a:extLst>
          </p:cNvPr>
          <p:cNvSpPr txBox="1"/>
          <p:nvPr/>
        </p:nvSpPr>
        <p:spPr>
          <a:xfrm>
            <a:off x="997140" y="175333"/>
            <a:ext cx="7982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1" dirty="0"/>
              <a:t>II- </a:t>
            </a:r>
            <a:r>
              <a:rPr lang="fr-FR" b="1" dirty="0">
                <a:cs typeface="Arial" panose="020B0604020202020204" pitchFamily="34" charset="0"/>
              </a:rPr>
              <a:t>REGULATION DES ACTIVITES DE L’AUTOPRODUCTION AU TOGO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0B04B7E-E6E0-9D0A-9078-DC62DE0C07EB}"/>
              </a:ext>
            </a:extLst>
          </p:cNvPr>
          <p:cNvSpPr txBox="1"/>
          <p:nvPr/>
        </p:nvSpPr>
        <p:spPr>
          <a:xfrm>
            <a:off x="589904" y="940037"/>
            <a:ext cx="838950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fr-FR" b="1" i="1" dirty="0">
                <a:cs typeface="Arial" panose="020B0604020202020204" pitchFamily="34" charset="0"/>
              </a:rPr>
              <a:t>2.3 – Régimes de l’autoproduction au Togo</a:t>
            </a:r>
          </a:p>
        </p:txBody>
      </p:sp>
    </p:spTree>
    <p:extLst>
      <p:ext uri="{BB962C8B-B14F-4D97-AF65-F5344CB8AC3E}">
        <p14:creationId xmlns:p14="http://schemas.microsoft.com/office/powerpoint/2010/main" val="123467656"/>
      </p:ext>
    </p:extLst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290282-8AD3-3942-6302-DF152FB9CA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8" descr="ZA101091671033.jpg">
            <a:extLst>
              <a:ext uri="{FF2B5EF4-FFF2-40B4-BE49-F238E27FC236}">
                <a16:creationId xmlns:a16="http://schemas.microsoft.com/office/drawing/2014/main" id="{BB92B38B-BEAD-FC54-EB1C-20FF9240A44C}"/>
              </a:ext>
            </a:extLst>
          </p:cNvPr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88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i-bande bas3.jpg">
            <a:extLst>
              <a:ext uri="{FF2B5EF4-FFF2-40B4-BE49-F238E27FC236}">
                <a16:creationId xmlns:a16="http://schemas.microsoft.com/office/drawing/2014/main" id="{CD7F8683-3E56-79A3-CF6D-8CC9636501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2580"/>
            <a:ext cx="914400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6">
            <a:extLst>
              <a:ext uri="{FF2B5EF4-FFF2-40B4-BE49-F238E27FC236}">
                <a16:creationId xmlns:a16="http://schemas.microsoft.com/office/drawing/2014/main" id="{8CB3E4E2-E5A7-23F9-3474-6D4013D51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6" y="64549"/>
            <a:ext cx="1079896" cy="546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6C47651A-110F-A060-5CB5-D91B893E3CDD}"/>
              </a:ext>
            </a:extLst>
          </p:cNvPr>
          <p:cNvSpPr txBox="1"/>
          <p:nvPr/>
        </p:nvSpPr>
        <p:spPr>
          <a:xfrm>
            <a:off x="997140" y="175333"/>
            <a:ext cx="7982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1" dirty="0"/>
              <a:t>II- </a:t>
            </a:r>
            <a:r>
              <a:rPr lang="fr-FR" b="1" dirty="0">
                <a:cs typeface="Arial" panose="020B0604020202020204" pitchFamily="34" charset="0"/>
              </a:rPr>
              <a:t>REGULATION DES ACTIVITES DE L’AUTOPRODUCTION AU TOGO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A86564C-AE5D-3356-B965-71AC82976208}"/>
              </a:ext>
            </a:extLst>
          </p:cNvPr>
          <p:cNvSpPr txBox="1"/>
          <p:nvPr/>
        </p:nvSpPr>
        <p:spPr>
          <a:xfrm>
            <a:off x="589904" y="940037"/>
            <a:ext cx="838950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fr-FR" b="1" i="1" dirty="0">
                <a:cs typeface="Arial" panose="020B0604020202020204" pitchFamily="34" charset="0"/>
              </a:rPr>
              <a:t>2.3 – Régimes de l’autoproduction au Togo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F28AAB-06D6-4067-0920-9F1D11164D25}"/>
              </a:ext>
            </a:extLst>
          </p:cNvPr>
          <p:cNvSpPr/>
          <p:nvPr/>
        </p:nvSpPr>
        <p:spPr>
          <a:xfrm>
            <a:off x="292642" y="4119376"/>
            <a:ext cx="2706589" cy="661385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AUTO PRODUCTION SOURCES THERMIQUES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53D4DBB-D211-12B9-97AA-6A044341AECA}"/>
              </a:ext>
            </a:extLst>
          </p:cNvPr>
          <p:cNvSpPr/>
          <p:nvPr/>
        </p:nvSpPr>
        <p:spPr>
          <a:xfrm>
            <a:off x="2671077" y="2830452"/>
            <a:ext cx="2122723" cy="629966"/>
          </a:xfrm>
          <a:prstGeom prst="rect">
            <a:avLst/>
          </a:prstGeom>
          <a:solidFill>
            <a:sysClr val="window" lastClr="FFFFFF"/>
          </a:solidFill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b="1" kern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/>
              </a:rPr>
              <a:t>S</a:t>
            </a:r>
            <a:r>
              <a:rPr kumimoji="0" lang="fr-FR" sz="2400" b="1" i="0" u="none" strike="noStrike" kern="0" cap="none" spc="0" normalizeH="0" baseline="0" noProof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</a:rPr>
              <a:t> &lt; 500 kVA</a:t>
            </a:r>
          </a:p>
        </p:txBody>
      </p:sp>
      <p:sp>
        <p:nvSpPr>
          <p:cNvPr id="12" name="Flèche droite 11">
            <a:extLst>
              <a:ext uri="{FF2B5EF4-FFF2-40B4-BE49-F238E27FC236}">
                <a16:creationId xmlns:a16="http://schemas.microsoft.com/office/drawing/2014/main" id="{64BFB608-1E47-03F3-3BAF-FEA7C89ECEB3}"/>
              </a:ext>
            </a:extLst>
          </p:cNvPr>
          <p:cNvSpPr/>
          <p:nvPr/>
        </p:nvSpPr>
        <p:spPr>
          <a:xfrm>
            <a:off x="5416542" y="2950366"/>
            <a:ext cx="699813" cy="198800"/>
          </a:xfrm>
          <a:prstGeom prst="rightArrow">
            <a:avLst/>
          </a:prstGeom>
          <a:solidFill>
            <a:srgbClr val="FFC000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FF15E8DD-3ADA-2652-1992-0C0C77D46F3C}"/>
              </a:ext>
            </a:extLst>
          </p:cNvPr>
          <p:cNvSpPr/>
          <p:nvPr/>
        </p:nvSpPr>
        <p:spPr>
          <a:xfrm>
            <a:off x="6351639" y="2486536"/>
            <a:ext cx="2370379" cy="1192797"/>
          </a:xfrm>
          <a:prstGeom prst="ellipse">
            <a:avLst/>
          </a:prstGeom>
          <a:solidFill>
            <a:srgbClr val="FFC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REGIME DE DECLARATION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3AD5A5B-8388-8D16-F0FA-B32A331A619F}"/>
              </a:ext>
            </a:extLst>
          </p:cNvPr>
          <p:cNvSpPr/>
          <p:nvPr/>
        </p:nvSpPr>
        <p:spPr>
          <a:xfrm>
            <a:off x="2693978" y="5105617"/>
            <a:ext cx="2127254" cy="704914"/>
          </a:xfrm>
          <a:prstGeom prst="rect">
            <a:avLst/>
          </a:prstGeom>
          <a:solidFill>
            <a:sysClr val="window" lastClr="FFFFFF"/>
          </a:solidFill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800" b="1" kern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/>
              </a:rPr>
              <a:t>S</a:t>
            </a:r>
            <a:r>
              <a:rPr kumimoji="0" lang="fr-FR" sz="2800" b="1" i="0" u="none" strike="noStrike" kern="0" cap="none" spc="0" normalizeH="0" baseline="0" noProof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</a:rPr>
              <a:t> &gt;= 500 kVA</a:t>
            </a:r>
          </a:p>
        </p:txBody>
      </p:sp>
      <p:sp>
        <p:nvSpPr>
          <p:cNvPr id="15" name="Flèche droite 14">
            <a:extLst>
              <a:ext uri="{FF2B5EF4-FFF2-40B4-BE49-F238E27FC236}">
                <a16:creationId xmlns:a16="http://schemas.microsoft.com/office/drawing/2014/main" id="{56A5A056-D5A0-47B0-68FB-5173E40E37E6}"/>
              </a:ext>
            </a:extLst>
          </p:cNvPr>
          <p:cNvSpPr/>
          <p:nvPr/>
        </p:nvSpPr>
        <p:spPr>
          <a:xfrm>
            <a:off x="5416542" y="5468620"/>
            <a:ext cx="699813" cy="198800"/>
          </a:xfrm>
          <a:prstGeom prst="rightArrow">
            <a:avLst/>
          </a:prstGeom>
          <a:solidFill>
            <a:srgbClr val="FFC000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7907A1BA-06D3-7AB6-B39F-D76BFF7210ED}"/>
              </a:ext>
            </a:extLst>
          </p:cNvPr>
          <p:cNvSpPr/>
          <p:nvPr/>
        </p:nvSpPr>
        <p:spPr>
          <a:xfrm>
            <a:off x="6249896" y="5013728"/>
            <a:ext cx="2555776" cy="1192797"/>
          </a:xfrm>
          <a:prstGeom prst="ellipse">
            <a:avLst/>
          </a:prstGeom>
          <a:solidFill>
            <a:srgbClr val="FFC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REGIME D’AUTORISATION</a:t>
            </a:r>
          </a:p>
        </p:txBody>
      </p:sp>
      <p:sp>
        <p:nvSpPr>
          <p:cNvPr id="18" name="Flèche droite 11">
            <a:extLst>
              <a:ext uri="{FF2B5EF4-FFF2-40B4-BE49-F238E27FC236}">
                <a16:creationId xmlns:a16="http://schemas.microsoft.com/office/drawing/2014/main" id="{964847C0-F3A9-4A59-349B-267AF805FD20}"/>
              </a:ext>
            </a:extLst>
          </p:cNvPr>
          <p:cNvSpPr/>
          <p:nvPr/>
        </p:nvSpPr>
        <p:spPr>
          <a:xfrm rot="18962292">
            <a:off x="1372160" y="3286546"/>
            <a:ext cx="1360291" cy="569530"/>
          </a:xfrm>
          <a:prstGeom prst="rightArrow">
            <a:avLst>
              <a:gd name="adj1" fmla="val 41744"/>
              <a:gd name="adj2" fmla="val 50000"/>
            </a:avLst>
          </a:prstGeom>
          <a:solidFill>
            <a:srgbClr val="FFC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Flèche droite 11">
            <a:extLst>
              <a:ext uri="{FF2B5EF4-FFF2-40B4-BE49-F238E27FC236}">
                <a16:creationId xmlns:a16="http://schemas.microsoft.com/office/drawing/2014/main" id="{106687AA-1B66-6085-C407-A074EC95AC3D}"/>
              </a:ext>
            </a:extLst>
          </p:cNvPr>
          <p:cNvSpPr/>
          <p:nvPr/>
        </p:nvSpPr>
        <p:spPr>
          <a:xfrm rot="2652841">
            <a:off x="1376845" y="5052648"/>
            <a:ext cx="1360291" cy="535096"/>
          </a:xfrm>
          <a:prstGeom prst="rightArrow">
            <a:avLst>
              <a:gd name="adj1" fmla="val 41744"/>
              <a:gd name="adj2" fmla="val 50000"/>
            </a:avLst>
          </a:prstGeom>
          <a:solidFill>
            <a:srgbClr val="FFC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EDD561C-994A-1270-AB3C-09DE94009D0E}"/>
              </a:ext>
            </a:extLst>
          </p:cNvPr>
          <p:cNvSpPr txBox="1"/>
          <p:nvPr/>
        </p:nvSpPr>
        <p:spPr>
          <a:xfrm>
            <a:off x="562472" y="1759877"/>
            <a:ext cx="8243200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fr-FR" b="1" i="1" dirty="0">
                <a:cs typeface="Arial" panose="020B0604020202020204" pitchFamily="34" charset="0"/>
              </a:rPr>
              <a:t>Sources thermiques</a:t>
            </a:r>
          </a:p>
        </p:txBody>
      </p:sp>
    </p:spTree>
    <p:extLst>
      <p:ext uri="{BB962C8B-B14F-4D97-AF65-F5344CB8AC3E}">
        <p14:creationId xmlns:p14="http://schemas.microsoft.com/office/powerpoint/2010/main" val="3213450480"/>
      </p:ext>
    </p:extLst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UVaNioeQEy1srSxzx_jYw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UVaNioeQEy1srSxzx_jYw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UVaNioeQEy1srSxzx_jYw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UVaNioeQEy1srSxzx_jYw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UVaNioeQEy1srSxzx_jYw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UVaNioeQEy1srSxzx_jYw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UVaNioeQEy1srSxzx_jYw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EGEND" val="true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Intégral">
  <a:themeElements>
    <a:clrScheme name="Inté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é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é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10.xml><?xml version="1.0" encoding="utf-8"?>
<a:theme xmlns:a="http://schemas.openxmlformats.org/drawingml/2006/main" name="3_Firm Format - template">
  <a:themeElements>
    <a:clrScheme name="Cyan_blue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C5C5C5"/>
      </a:accent1>
      <a:accent2>
        <a:srgbClr val="00ADEF"/>
      </a:accent2>
      <a:accent3>
        <a:srgbClr val="0065BD"/>
      </a:accent3>
      <a:accent4>
        <a:srgbClr val="002960"/>
      </a:accent4>
      <a:accent5>
        <a:srgbClr val="F27F00"/>
      </a:accent5>
      <a:accent6>
        <a:srgbClr val="808080"/>
      </a:accent6>
      <a:hlink>
        <a:srgbClr val="0065BD"/>
      </a:hlink>
      <a:folHlink>
        <a:srgbClr val="00296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cKinsey Grey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5C5C5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5BD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cKinsey Cyan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9F0FF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983"/>
        </a:hlink>
        <a:folHlink>
          <a:srgbClr val="3333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irm Format - template - LOP - normal" id="{9B1EEE48-FBB1-4441-A18B-EA0D61F9D5CF}" vid="{46CCEF6C-6F35-4EC3-B141-99BB08E4FC4A}"/>
    </a:ext>
  </a:extLst>
</a:theme>
</file>

<file path=ppt/theme/theme11.xml><?xml version="1.0" encoding="utf-8"?>
<a:theme xmlns:a="http://schemas.openxmlformats.org/drawingml/2006/main" name="4_Intégral">
  <a:themeElements>
    <a:clrScheme name="Intégr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é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é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ppt/theme/theme1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Intégral">
  <a:themeElements>
    <a:clrScheme name="Inté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é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é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3.xml><?xml version="1.0" encoding="utf-8"?>
<a:theme xmlns:a="http://schemas.openxmlformats.org/drawingml/2006/main" name="Intégral">
  <a:themeElements>
    <a:clrScheme name="Intégr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é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é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ppt/theme/theme4.xml><?xml version="1.0" encoding="utf-8"?>
<a:theme xmlns:a="http://schemas.openxmlformats.org/drawingml/2006/main" name="1_Firm Format - template_Blue">
  <a:themeElements>
    <a:clrScheme name="Cyan_blue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C5C5C5"/>
      </a:accent1>
      <a:accent2>
        <a:srgbClr val="00ADEF"/>
      </a:accent2>
      <a:accent3>
        <a:srgbClr val="0065BD"/>
      </a:accent3>
      <a:accent4>
        <a:srgbClr val="002960"/>
      </a:accent4>
      <a:accent5>
        <a:srgbClr val="F27F00"/>
      </a:accent5>
      <a:accent6>
        <a:srgbClr val="808080"/>
      </a:accent6>
      <a:hlink>
        <a:srgbClr val="0065BD"/>
      </a:hlink>
      <a:folHlink>
        <a:srgbClr val="00296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cKinsey Grey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5C5C5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5BD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cKinsey Cyan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9F0FF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983"/>
        </a:hlink>
        <a:folHlink>
          <a:srgbClr val="3333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irm Format - template - blue - normal" id="{3F329696-C51C-4DA1-8F63-3A8E130F9BA7}" vid="{FECB3D48-C27E-4017-8EB9-276E3244A451}"/>
    </a:ext>
  </a:extLst>
</a:theme>
</file>

<file path=ppt/theme/theme5.xml><?xml version="1.0" encoding="utf-8"?>
<a:theme xmlns:a="http://schemas.openxmlformats.org/drawingml/2006/main" name="2_Firm Format - template_Blue">
  <a:themeElements>
    <a:clrScheme name="Cyan_blue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C5C5C5"/>
      </a:accent1>
      <a:accent2>
        <a:srgbClr val="00ADEF"/>
      </a:accent2>
      <a:accent3>
        <a:srgbClr val="0065BD"/>
      </a:accent3>
      <a:accent4>
        <a:srgbClr val="002960"/>
      </a:accent4>
      <a:accent5>
        <a:srgbClr val="F27F00"/>
      </a:accent5>
      <a:accent6>
        <a:srgbClr val="808080"/>
      </a:accent6>
      <a:hlink>
        <a:srgbClr val="0065BD"/>
      </a:hlink>
      <a:folHlink>
        <a:srgbClr val="00296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cKinsey Grey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5C5C5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5BD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cKinsey Cyan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9F0FF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983"/>
        </a:hlink>
        <a:folHlink>
          <a:srgbClr val="3333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irm Format - template - blue - normal" id="{3F329696-C51C-4DA1-8F63-3A8E130F9BA7}" vid="{FECB3D48-C27E-4017-8EB9-276E3244A451}"/>
    </a:ext>
  </a:extLst>
</a:theme>
</file>

<file path=ppt/theme/theme6.xml><?xml version="1.0" encoding="utf-8"?>
<a:theme xmlns:a="http://schemas.openxmlformats.org/drawingml/2006/main" name="Firm Format - template">
  <a:themeElements>
    <a:clrScheme name="Cyan_blue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C5C5C5"/>
      </a:accent1>
      <a:accent2>
        <a:srgbClr val="00ADEF"/>
      </a:accent2>
      <a:accent3>
        <a:srgbClr val="0065BD"/>
      </a:accent3>
      <a:accent4>
        <a:srgbClr val="002960"/>
      </a:accent4>
      <a:accent5>
        <a:srgbClr val="F27F00"/>
      </a:accent5>
      <a:accent6>
        <a:srgbClr val="808080"/>
      </a:accent6>
      <a:hlink>
        <a:srgbClr val="0065BD"/>
      </a:hlink>
      <a:folHlink>
        <a:srgbClr val="00296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cKinsey Grey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5C5C5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5BD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cKinsey Cyan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9F0FF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983"/>
        </a:hlink>
        <a:folHlink>
          <a:srgbClr val="3333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irm Format - template - LOP - normal" id="{9B1EEE48-FBB1-4441-A18B-EA0D61F9D5CF}" vid="{46CCEF6C-6F35-4EC3-B141-99BB08E4FC4A}"/>
    </a:ext>
  </a:extLst>
</a:theme>
</file>

<file path=ppt/theme/theme7.xml><?xml version="1.0" encoding="utf-8"?>
<a:theme xmlns:a="http://schemas.openxmlformats.org/drawingml/2006/main" name="3_Firm Format - template_Blue">
  <a:themeElements>
    <a:clrScheme name="Cyan_blue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C5C5C5"/>
      </a:accent1>
      <a:accent2>
        <a:srgbClr val="00ADEF"/>
      </a:accent2>
      <a:accent3>
        <a:srgbClr val="0065BD"/>
      </a:accent3>
      <a:accent4>
        <a:srgbClr val="002960"/>
      </a:accent4>
      <a:accent5>
        <a:srgbClr val="F27F00"/>
      </a:accent5>
      <a:accent6>
        <a:srgbClr val="808080"/>
      </a:accent6>
      <a:hlink>
        <a:srgbClr val="0065BD"/>
      </a:hlink>
      <a:folHlink>
        <a:srgbClr val="00296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cKinsey Grey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5C5C5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5BD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cKinsey Cyan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9F0FF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983"/>
        </a:hlink>
        <a:folHlink>
          <a:srgbClr val="3333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irm Format - template - blue - normal" id="{3F329696-C51C-4DA1-8F63-3A8E130F9BA7}" vid="{FECB3D48-C27E-4017-8EB9-276E3244A451}"/>
    </a:ext>
  </a:extLst>
</a:theme>
</file>

<file path=ppt/theme/theme8.xml><?xml version="1.0" encoding="utf-8"?>
<a:theme xmlns:a="http://schemas.openxmlformats.org/drawingml/2006/main" name="1_Firm Format - template">
  <a:themeElements>
    <a:clrScheme name="Cyan_blue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C5C5C5"/>
      </a:accent1>
      <a:accent2>
        <a:srgbClr val="00ADEF"/>
      </a:accent2>
      <a:accent3>
        <a:srgbClr val="0065BD"/>
      </a:accent3>
      <a:accent4>
        <a:srgbClr val="002960"/>
      </a:accent4>
      <a:accent5>
        <a:srgbClr val="F27F00"/>
      </a:accent5>
      <a:accent6>
        <a:srgbClr val="808080"/>
      </a:accent6>
      <a:hlink>
        <a:srgbClr val="0065BD"/>
      </a:hlink>
      <a:folHlink>
        <a:srgbClr val="00296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cKinsey Grey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5C5C5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5BD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cKinsey Cyan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9F0FF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983"/>
        </a:hlink>
        <a:folHlink>
          <a:srgbClr val="3333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irm Format - template - LOP - normal" id="{9B1EEE48-FBB1-4441-A18B-EA0D61F9D5CF}" vid="{46CCEF6C-6F35-4EC3-B141-99BB08E4FC4A}"/>
    </a:ext>
  </a:extLst>
</a:theme>
</file>

<file path=ppt/theme/theme9.xml><?xml version="1.0" encoding="utf-8"?>
<a:theme xmlns:a="http://schemas.openxmlformats.org/drawingml/2006/main" name="2_Firm Format - template">
  <a:themeElements>
    <a:clrScheme name="Cyan_blue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C5C5C5"/>
      </a:accent1>
      <a:accent2>
        <a:srgbClr val="00ADEF"/>
      </a:accent2>
      <a:accent3>
        <a:srgbClr val="0065BD"/>
      </a:accent3>
      <a:accent4>
        <a:srgbClr val="002960"/>
      </a:accent4>
      <a:accent5>
        <a:srgbClr val="F27F00"/>
      </a:accent5>
      <a:accent6>
        <a:srgbClr val="808080"/>
      </a:accent6>
      <a:hlink>
        <a:srgbClr val="0065BD"/>
      </a:hlink>
      <a:folHlink>
        <a:srgbClr val="00296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cKinsey Grey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5C5C5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5BD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cKinsey Cyan-Blue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9F0FF"/>
        </a:accent1>
        <a:accent2>
          <a:srgbClr val="00ADEF"/>
        </a:accent2>
        <a:accent3>
          <a:srgbClr val="0065BD"/>
        </a:accent3>
        <a:accent4>
          <a:srgbClr val="002960"/>
        </a:accent4>
        <a:accent5>
          <a:srgbClr val="F27F00"/>
        </a:accent5>
        <a:accent6>
          <a:srgbClr val="808080"/>
        </a:accent6>
        <a:hlink>
          <a:srgbClr val="006983"/>
        </a:hlink>
        <a:folHlink>
          <a:srgbClr val="3333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irm Format - template - LOP - normal" id="{9B1EEE48-FBB1-4441-A18B-EA0D61F9D5CF}" vid="{46CCEF6C-6F35-4EC3-B141-99BB08E4FC4A}"/>
    </a:ext>
  </a:extLst>
</a:theme>
</file>

<file path=ppt/theme/themeOverride1.xml><?xml version="1.0" encoding="utf-8"?>
<a:themeOverride xmlns:a="http://schemas.openxmlformats.org/drawingml/2006/main">
  <a:clrScheme name="Intégral">
    <a:dk1>
      <a:sysClr val="windowText" lastClr="000000"/>
    </a:dk1>
    <a:lt1>
      <a:sysClr val="window" lastClr="FFFFFF"/>
    </a:lt1>
    <a:dk2>
      <a:srgbClr val="335B74"/>
    </a:dk2>
    <a:lt2>
      <a:srgbClr val="DFE3E5"/>
    </a:lt2>
    <a:accent1>
      <a:srgbClr val="1CADE4"/>
    </a:accent1>
    <a:accent2>
      <a:srgbClr val="2683C6"/>
    </a:accent2>
    <a:accent3>
      <a:srgbClr val="27CED7"/>
    </a:accent3>
    <a:accent4>
      <a:srgbClr val="42BA97"/>
    </a:accent4>
    <a:accent5>
      <a:srgbClr val="3E8853"/>
    </a:accent5>
    <a:accent6>
      <a:srgbClr val="62A39F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46230</TotalTime>
  <Words>1733</Words>
  <Application>Microsoft Office PowerPoint</Application>
  <PresentationFormat>Affichage à l'écran (4:3)</PresentationFormat>
  <Paragraphs>168</Paragraphs>
  <Slides>17</Slides>
  <Notes>8</Notes>
  <HiddenSlides>0</HiddenSlides>
  <MMClips>0</MMClips>
  <ScaleCrop>false</ScaleCrop>
  <HeadingPairs>
    <vt:vector size="8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11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40" baseType="lpstr">
      <vt:lpstr>Yu Gothic Medium</vt:lpstr>
      <vt:lpstr>Adobe Caslon Pro Bold</vt:lpstr>
      <vt:lpstr>Arial</vt:lpstr>
      <vt:lpstr>Calibri</vt:lpstr>
      <vt:lpstr>Franklin Gothic Book</vt:lpstr>
      <vt:lpstr>Swiss 721 Narrow SWA</vt:lpstr>
      <vt:lpstr>Times New Roman</vt:lpstr>
      <vt:lpstr>Tw Cen MT</vt:lpstr>
      <vt:lpstr>Tw Cen MT Condensed</vt:lpstr>
      <vt:lpstr>Wingdings</vt:lpstr>
      <vt:lpstr>Wingdings 3</vt:lpstr>
      <vt:lpstr>1_Intégral</vt:lpstr>
      <vt:lpstr>2_Intégral</vt:lpstr>
      <vt:lpstr>Intégral</vt:lpstr>
      <vt:lpstr>1_Firm Format - template_Blue</vt:lpstr>
      <vt:lpstr>2_Firm Format - template_Blue</vt:lpstr>
      <vt:lpstr>Firm Format - template</vt:lpstr>
      <vt:lpstr>3_Firm Format - template_Blue</vt:lpstr>
      <vt:lpstr>1_Firm Format - template</vt:lpstr>
      <vt:lpstr>2_Firm Format - template</vt:lpstr>
      <vt:lpstr>3_Firm Format - template</vt:lpstr>
      <vt:lpstr>4_Intégral</vt:lpstr>
      <vt:lpstr>think-cell Slide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PhoeniXP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STRATEGIE DU GOUVERNEMENT POUR LA STABILISATION DE LA FOURNITURE D’ENERGIE ELECTRIQUE</dc:title>
  <dc:creator>AIEC13</dc:creator>
  <cp:lastModifiedBy>Jean-Marie AGBOKOU</cp:lastModifiedBy>
  <cp:revision>1669</cp:revision>
  <cp:lastPrinted>2025-06-23T16:22:55Z</cp:lastPrinted>
  <dcterms:created xsi:type="dcterms:W3CDTF">2009-04-19T11:09:06Z</dcterms:created>
  <dcterms:modified xsi:type="dcterms:W3CDTF">2025-06-23T17:00:50Z</dcterms:modified>
</cp:coreProperties>
</file>