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67" r:id="rId2"/>
    <p:sldId id="257" r:id="rId3"/>
    <p:sldId id="356" r:id="rId4"/>
    <p:sldId id="278" r:id="rId5"/>
    <p:sldId id="369" r:id="rId6"/>
    <p:sldId id="358" r:id="rId7"/>
    <p:sldId id="370" r:id="rId8"/>
    <p:sldId id="371" r:id="rId9"/>
    <p:sldId id="373" r:id="rId10"/>
    <p:sldId id="363" r:id="rId11"/>
    <p:sldId id="375" r:id="rId12"/>
    <p:sldId id="376" r:id="rId13"/>
    <p:sldId id="377" r:id="rId14"/>
    <p:sldId id="378" r:id="rId15"/>
    <p:sldId id="379" r:id="rId16"/>
    <p:sldId id="372" r:id="rId17"/>
    <p:sldId id="381" r:id="rId18"/>
    <p:sldId id="382" r:id="rId19"/>
    <p:sldId id="383" r:id="rId20"/>
    <p:sldId id="384" r:id="rId21"/>
    <p:sldId id="374" r:id="rId22"/>
    <p:sldId id="262" r:id="rId23"/>
    <p:sldId id="385" r:id="rId24"/>
  </p:sldIdLst>
  <p:sldSz cx="12192000" cy="6858000"/>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546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39" autoAdjust="0"/>
    <p:restoredTop sz="77603" autoAdjust="0"/>
  </p:normalViewPr>
  <p:slideViewPr>
    <p:cSldViewPr snapToGrid="0">
      <p:cViewPr varScale="1">
        <p:scale>
          <a:sx n="49" d="100"/>
          <a:sy n="49" d="100"/>
        </p:scale>
        <p:origin x="1208" y="40"/>
      </p:cViewPr>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CACADA6-E3A9-4722-8736-107C6C2772F4}" type="datetimeFigureOut">
              <a:rPr lang="fr-FR" smtClean="0"/>
              <a:t>04/07/2025</a:t>
            </a:fld>
            <a:endParaRPr lang="fr-FR"/>
          </a:p>
        </p:txBody>
      </p:sp>
      <p:sp>
        <p:nvSpPr>
          <p:cNvPr id="4" name="Espace réservé de l'image des diapositives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5500CBF-D9F4-4CE0-A474-799DFD8A8D5F}" type="slidenum">
              <a:rPr lang="fr-FR" smtClean="0"/>
              <a:t>‹N°›</a:t>
            </a:fld>
            <a:endParaRPr lang="fr-FR"/>
          </a:p>
        </p:txBody>
      </p:sp>
    </p:spTree>
    <p:extLst>
      <p:ext uri="{BB962C8B-B14F-4D97-AF65-F5344CB8AC3E}">
        <p14:creationId xmlns:p14="http://schemas.microsoft.com/office/powerpoint/2010/main" val="37347567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B5500CBF-D9F4-4CE0-A474-799DFD8A8D5F}" type="slidenum">
              <a:rPr lang="fr-FR" smtClean="0"/>
              <a:t>2</a:t>
            </a:fld>
            <a:endParaRPr lang="fr-FR"/>
          </a:p>
        </p:txBody>
      </p:sp>
    </p:spTree>
    <p:extLst>
      <p:ext uri="{BB962C8B-B14F-4D97-AF65-F5344CB8AC3E}">
        <p14:creationId xmlns:p14="http://schemas.microsoft.com/office/powerpoint/2010/main" val="26119130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B5500CBF-D9F4-4CE0-A474-799DFD8A8D5F}" type="slidenum">
              <a:rPr lang="fr-FR" smtClean="0"/>
              <a:t>20</a:t>
            </a:fld>
            <a:endParaRPr lang="fr-FR"/>
          </a:p>
        </p:txBody>
      </p:sp>
    </p:spTree>
    <p:extLst>
      <p:ext uri="{BB962C8B-B14F-4D97-AF65-F5344CB8AC3E}">
        <p14:creationId xmlns:p14="http://schemas.microsoft.com/office/powerpoint/2010/main" val="24369514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B5500CBF-D9F4-4CE0-A474-799DFD8A8D5F}" type="slidenum">
              <a:rPr lang="fr-FR" smtClean="0"/>
              <a:t>22</a:t>
            </a:fld>
            <a:endParaRPr lang="fr-FR"/>
          </a:p>
        </p:txBody>
      </p:sp>
    </p:spTree>
    <p:extLst>
      <p:ext uri="{BB962C8B-B14F-4D97-AF65-F5344CB8AC3E}">
        <p14:creationId xmlns:p14="http://schemas.microsoft.com/office/powerpoint/2010/main" val="27470881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B5500CBF-D9F4-4CE0-A474-799DFD8A8D5F}" type="slidenum">
              <a:rPr lang="fr-FR" smtClean="0"/>
              <a:t>23</a:t>
            </a:fld>
            <a:endParaRPr lang="fr-FR"/>
          </a:p>
        </p:txBody>
      </p:sp>
    </p:spTree>
    <p:extLst>
      <p:ext uri="{BB962C8B-B14F-4D97-AF65-F5344CB8AC3E}">
        <p14:creationId xmlns:p14="http://schemas.microsoft.com/office/powerpoint/2010/main" val="559040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B5500CBF-D9F4-4CE0-A474-799DFD8A8D5F}" type="slidenum">
              <a:rPr lang="fr-FR" smtClean="0"/>
              <a:t>4</a:t>
            </a:fld>
            <a:endParaRPr lang="fr-FR"/>
          </a:p>
        </p:txBody>
      </p:sp>
    </p:spTree>
    <p:extLst>
      <p:ext uri="{BB962C8B-B14F-4D97-AF65-F5344CB8AC3E}">
        <p14:creationId xmlns:p14="http://schemas.microsoft.com/office/powerpoint/2010/main" val="673807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B5500CBF-D9F4-4CE0-A474-799DFD8A8D5F}" type="slidenum">
              <a:rPr lang="fr-FR" smtClean="0"/>
              <a:t>9</a:t>
            </a:fld>
            <a:endParaRPr lang="fr-FR"/>
          </a:p>
        </p:txBody>
      </p:sp>
    </p:spTree>
    <p:extLst>
      <p:ext uri="{BB962C8B-B14F-4D97-AF65-F5344CB8AC3E}">
        <p14:creationId xmlns:p14="http://schemas.microsoft.com/office/powerpoint/2010/main" val="3412182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B5500CBF-D9F4-4CE0-A474-799DFD8A8D5F}" type="slidenum">
              <a:rPr lang="fr-FR" smtClean="0"/>
              <a:t>12</a:t>
            </a:fld>
            <a:endParaRPr lang="fr-FR"/>
          </a:p>
        </p:txBody>
      </p:sp>
    </p:spTree>
    <p:extLst>
      <p:ext uri="{BB962C8B-B14F-4D97-AF65-F5344CB8AC3E}">
        <p14:creationId xmlns:p14="http://schemas.microsoft.com/office/powerpoint/2010/main" val="14329424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B5500CBF-D9F4-4CE0-A474-799DFD8A8D5F}" type="slidenum">
              <a:rPr lang="fr-FR" smtClean="0"/>
              <a:t>13</a:t>
            </a:fld>
            <a:endParaRPr lang="fr-FR"/>
          </a:p>
        </p:txBody>
      </p:sp>
    </p:spTree>
    <p:extLst>
      <p:ext uri="{BB962C8B-B14F-4D97-AF65-F5344CB8AC3E}">
        <p14:creationId xmlns:p14="http://schemas.microsoft.com/office/powerpoint/2010/main" val="4809311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1836DB-DEA7-95E9-3157-39525525BDE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10A2119-39AD-9511-F856-20406507DFC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076989C-3182-31D7-B4FA-39B07BA260E4}"/>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2128FDDB-DA2C-9752-F1AF-2EEC25B16A6A}"/>
              </a:ext>
            </a:extLst>
          </p:cNvPr>
          <p:cNvSpPr>
            <a:spLocks noGrp="1"/>
          </p:cNvSpPr>
          <p:nvPr>
            <p:ph type="sldNum" sz="quarter" idx="5"/>
          </p:nvPr>
        </p:nvSpPr>
        <p:spPr/>
        <p:txBody>
          <a:bodyPr/>
          <a:lstStyle/>
          <a:p>
            <a:fld id="{B5500CBF-D9F4-4CE0-A474-799DFD8A8D5F}" type="slidenum">
              <a:rPr lang="fr-FR" smtClean="0"/>
              <a:t>14</a:t>
            </a:fld>
            <a:endParaRPr lang="fr-FR"/>
          </a:p>
        </p:txBody>
      </p:sp>
    </p:spTree>
    <p:extLst>
      <p:ext uri="{BB962C8B-B14F-4D97-AF65-F5344CB8AC3E}">
        <p14:creationId xmlns:p14="http://schemas.microsoft.com/office/powerpoint/2010/main" val="31449071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B5500CBF-D9F4-4CE0-A474-799DFD8A8D5F}" type="slidenum">
              <a:rPr lang="fr-FR" smtClean="0"/>
              <a:t>16</a:t>
            </a:fld>
            <a:endParaRPr lang="fr-FR"/>
          </a:p>
        </p:txBody>
      </p:sp>
    </p:spTree>
    <p:extLst>
      <p:ext uri="{BB962C8B-B14F-4D97-AF65-F5344CB8AC3E}">
        <p14:creationId xmlns:p14="http://schemas.microsoft.com/office/powerpoint/2010/main" val="7070671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EAF32E-CD1C-7BE3-6EA7-BC0BEAA3C3C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1218C32-AB36-A211-CA7A-06A922BC558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C6FB1765-EBFE-89A7-6255-B7F7E696B23F}"/>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E8664C19-9E79-2111-45DD-E930F5278B4D}"/>
              </a:ext>
            </a:extLst>
          </p:cNvPr>
          <p:cNvSpPr>
            <a:spLocks noGrp="1"/>
          </p:cNvSpPr>
          <p:nvPr>
            <p:ph type="sldNum" sz="quarter" idx="5"/>
          </p:nvPr>
        </p:nvSpPr>
        <p:spPr/>
        <p:txBody>
          <a:bodyPr/>
          <a:lstStyle/>
          <a:p>
            <a:fld id="{B5500CBF-D9F4-4CE0-A474-799DFD8A8D5F}" type="slidenum">
              <a:rPr lang="fr-FR" smtClean="0"/>
              <a:t>17</a:t>
            </a:fld>
            <a:endParaRPr lang="fr-FR"/>
          </a:p>
        </p:txBody>
      </p:sp>
    </p:spTree>
    <p:extLst>
      <p:ext uri="{BB962C8B-B14F-4D97-AF65-F5344CB8AC3E}">
        <p14:creationId xmlns:p14="http://schemas.microsoft.com/office/powerpoint/2010/main" val="34286224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60B4AA-6D4F-E8FF-466F-B1489C1343E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1DE2DCA-5183-0043-B2DC-50A34DC674F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3526A8A-3A20-4F5E-19CE-CD2B210DA24D}"/>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770FFA02-6EF9-F458-1831-228435686A72}"/>
              </a:ext>
            </a:extLst>
          </p:cNvPr>
          <p:cNvSpPr>
            <a:spLocks noGrp="1"/>
          </p:cNvSpPr>
          <p:nvPr>
            <p:ph type="sldNum" sz="quarter" idx="5"/>
          </p:nvPr>
        </p:nvSpPr>
        <p:spPr/>
        <p:txBody>
          <a:bodyPr/>
          <a:lstStyle/>
          <a:p>
            <a:fld id="{B5500CBF-D9F4-4CE0-A474-799DFD8A8D5F}" type="slidenum">
              <a:rPr lang="fr-FR" smtClean="0"/>
              <a:t>18</a:t>
            </a:fld>
            <a:endParaRPr lang="fr-FR"/>
          </a:p>
        </p:txBody>
      </p:sp>
    </p:spTree>
    <p:extLst>
      <p:ext uri="{BB962C8B-B14F-4D97-AF65-F5344CB8AC3E}">
        <p14:creationId xmlns:p14="http://schemas.microsoft.com/office/powerpoint/2010/main" val="23194546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2E9E778-E8C9-9665-B813-60A356D307B0}"/>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458B9E36-F3EC-F6A6-88CA-DBF52DD4953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B46BD579-6778-AF3B-0E96-498FFF88EF1E}"/>
              </a:ext>
            </a:extLst>
          </p:cNvPr>
          <p:cNvSpPr>
            <a:spLocks noGrp="1"/>
          </p:cNvSpPr>
          <p:nvPr>
            <p:ph type="dt" sz="half" idx="10"/>
          </p:nvPr>
        </p:nvSpPr>
        <p:spPr/>
        <p:txBody>
          <a:bodyPr/>
          <a:lstStyle/>
          <a:p>
            <a:fld id="{ED6D44A0-14D0-4662-AEA5-DEE438F6FCBE}" type="datetimeFigureOut">
              <a:rPr lang="fr-FR" smtClean="0"/>
              <a:t>04/07/2025</a:t>
            </a:fld>
            <a:endParaRPr lang="fr-FR"/>
          </a:p>
        </p:txBody>
      </p:sp>
      <p:sp>
        <p:nvSpPr>
          <p:cNvPr id="5" name="Espace réservé du pied de page 4">
            <a:extLst>
              <a:ext uri="{FF2B5EF4-FFF2-40B4-BE49-F238E27FC236}">
                <a16:creationId xmlns:a16="http://schemas.microsoft.com/office/drawing/2014/main" id="{B8FCD71B-8AF4-7574-8AF4-3387A5E996E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40EBBCE-35D4-AC0D-8C76-52655F3F543F}"/>
              </a:ext>
            </a:extLst>
          </p:cNvPr>
          <p:cNvSpPr>
            <a:spLocks noGrp="1"/>
          </p:cNvSpPr>
          <p:nvPr>
            <p:ph type="sldNum" sz="quarter" idx="12"/>
          </p:nvPr>
        </p:nvSpPr>
        <p:spPr/>
        <p:txBody>
          <a:bodyPr/>
          <a:lstStyle/>
          <a:p>
            <a:fld id="{CD406AD0-0FCF-43C2-876B-720F5193785C}" type="slidenum">
              <a:rPr lang="fr-FR" smtClean="0"/>
              <a:t>‹N°›</a:t>
            </a:fld>
            <a:endParaRPr lang="fr-FR"/>
          </a:p>
        </p:txBody>
      </p:sp>
    </p:spTree>
    <p:extLst>
      <p:ext uri="{BB962C8B-B14F-4D97-AF65-F5344CB8AC3E}">
        <p14:creationId xmlns:p14="http://schemas.microsoft.com/office/powerpoint/2010/main" val="2185727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E69FCC8-C975-C219-05C5-42625DF7B78D}"/>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5CABB9A2-3320-C5AD-B2A3-D648661E3897}"/>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B5C6C45-4C45-69DE-0D49-05963BB9060E}"/>
              </a:ext>
            </a:extLst>
          </p:cNvPr>
          <p:cNvSpPr>
            <a:spLocks noGrp="1"/>
          </p:cNvSpPr>
          <p:nvPr>
            <p:ph type="dt" sz="half" idx="10"/>
          </p:nvPr>
        </p:nvSpPr>
        <p:spPr/>
        <p:txBody>
          <a:bodyPr/>
          <a:lstStyle/>
          <a:p>
            <a:fld id="{ED6D44A0-14D0-4662-AEA5-DEE438F6FCBE}" type="datetimeFigureOut">
              <a:rPr lang="fr-FR" smtClean="0"/>
              <a:t>04/07/2025</a:t>
            </a:fld>
            <a:endParaRPr lang="fr-FR"/>
          </a:p>
        </p:txBody>
      </p:sp>
      <p:sp>
        <p:nvSpPr>
          <p:cNvPr id="5" name="Espace réservé du pied de page 4">
            <a:extLst>
              <a:ext uri="{FF2B5EF4-FFF2-40B4-BE49-F238E27FC236}">
                <a16:creationId xmlns:a16="http://schemas.microsoft.com/office/drawing/2014/main" id="{6316849C-E150-40CA-E0A7-828ADB09C5C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E76DB6B-111F-B8B9-9F75-BD26F4A876D8}"/>
              </a:ext>
            </a:extLst>
          </p:cNvPr>
          <p:cNvSpPr>
            <a:spLocks noGrp="1"/>
          </p:cNvSpPr>
          <p:nvPr>
            <p:ph type="sldNum" sz="quarter" idx="12"/>
          </p:nvPr>
        </p:nvSpPr>
        <p:spPr/>
        <p:txBody>
          <a:bodyPr/>
          <a:lstStyle/>
          <a:p>
            <a:fld id="{CD406AD0-0FCF-43C2-876B-720F5193785C}" type="slidenum">
              <a:rPr lang="fr-FR" smtClean="0"/>
              <a:t>‹N°›</a:t>
            </a:fld>
            <a:endParaRPr lang="fr-FR"/>
          </a:p>
        </p:txBody>
      </p:sp>
    </p:spTree>
    <p:extLst>
      <p:ext uri="{BB962C8B-B14F-4D97-AF65-F5344CB8AC3E}">
        <p14:creationId xmlns:p14="http://schemas.microsoft.com/office/powerpoint/2010/main" val="1862039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4A474D1E-945D-BCB7-70B9-EF57B49BACDC}"/>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556DA796-8145-DDBA-2DB6-6B73A81AC5FE}"/>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AF49FEF-DC13-14F9-5FB0-B3D7BCD25E1A}"/>
              </a:ext>
            </a:extLst>
          </p:cNvPr>
          <p:cNvSpPr>
            <a:spLocks noGrp="1"/>
          </p:cNvSpPr>
          <p:nvPr>
            <p:ph type="dt" sz="half" idx="10"/>
          </p:nvPr>
        </p:nvSpPr>
        <p:spPr/>
        <p:txBody>
          <a:bodyPr/>
          <a:lstStyle/>
          <a:p>
            <a:fld id="{ED6D44A0-14D0-4662-AEA5-DEE438F6FCBE}" type="datetimeFigureOut">
              <a:rPr lang="fr-FR" smtClean="0"/>
              <a:t>04/07/2025</a:t>
            </a:fld>
            <a:endParaRPr lang="fr-FR"/>
          </a:p>
        </p:txBody>
      </p:sp>
      <p:sp>
        <p:nvSpPr>
          <p:cNvPr id="5" name="Espace réservé du pied de page 4">
            <a:extLst>
              <a:ext uri="{FF2B5EF4-FFF2-40B4-BE49-F238E27FC236}">
                <a16:creationId xmlns:a16="http://schemas.microsoft.com/office/drawing/2014/main" id="{1A209D7F-3F17-F233-B55A-8B652C2AEC9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5F9EB01-3C00-4B46-CE64-C9D9FC7D45C0}"/>
              </a:ext>
            </a:extLst>
          </p:cNvPr>
          <p:cNvSpPr>
            <a:spLocks noGrp="1"/>
          </p:cNvSpPr>
          <p:nvPr>
            <p:ph type="sldNum" sz="quarter" idx="12"/>
          </p:nvPr>
        </p:nvSpPr>
        <p:spPr/>
        <p:txBody>
          <a:bodyPr/>
          <a:lstStyle/>
          <a:p>
            <a:fld id="{CD406AD0-0FCF-43C2-876B-720F5193785C}" type="slidenum">
              <a:rPr lang="fr-FR" smtClean="0"/>
              <a:t>‹N°›</a:t>
            </a:fld>
            <a:endParaRPr lang="fr-FR"/>
          </a:p>
        </p:txBody>
      </p:sp>
    </p:spTree>
    <p:extLst>
      <p:ext uri="{BB962C8B-B14F-4D97-AF65-F5344CB8AC3E}">
        <p14:creationId xmlns:p14="http://schemas.microsoft.com/office/powerpoint/2010/main" val="15800376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OMMAIRE">
    <p:bg>
      <p:bgPr>
        <a:solidFill>
          <a:schemeClr val="tx2"/>
        </a:solidFill>
        <a:effectLst/>
      </p:bgPr>
    </p:bg>
    <p:spTree>
      <p:nvGrpSpPr>
        <p:cNvPr id="1" name=""/>
        <p:cNvGrpSpPr/>
        <p:nvPr/>
      </p:nvGrpSpPr>
      <p:grpSpPr>
        <a:xfrm>
          <a:off x="0" y="0"/>
          <a:ext cx="0" cy="0"/>
          <a:chOff x="0" y="0"/>
          <a:chExt cx="0" cy="0"/>
        </a:xfrm>
      </p:grpSpPr>
      <p:sp>
        <p:nvSpPr>
          <p:cNvPr id="10" name="Espace réservé du titre 1">
            <a:extLst>
              <a:ext uri="{FF2B5EF4-FFF2-40B4-BE49-F238E27FC236}">
                <a16:creationId xmlns:a16="http://schemas.microsoft.com/office/drawing/2014/main" id="{477AA63F-450F-5E35-BFF2-42BF0BC1D6B3}"/>
              </a:ext>
            </a:extLst>
          </p:cNvPr>
          <p:cNvSpPr>
            <a:spLocks noGrp="1"/>
          </p:cNvSpPr>
          <p:nvPr>
            <p:ph type="title" hasCustomPrompt="1"/>
          </p:nvPr>
        </p:nvSpPr>
        <p:spPr>
          <a:xfrm>
            <a:off x="446238" y="558350"/>
            <a:ext cx="5649762" cy="395220"/>
          </a:xfrm>
          <a:prstGeom prst="rect">
            <a:avLst/>
          </a:prstGeom>
        </p:spPr>
        <p:txBody>
          <a:bodyPr vert="horz" lIns="0" tIns="0" rIns="0" bIns="0" rtlCol="0" anchor="ctr">
            <a:noAutofit/>
          </a:bodyPr>
          <a:lstStyle>
            <a:lvl1pPr>
              <a:defRPr sz="3000">
                <a:solidFill>
                  <a:schemeClr val="bg1"/>
                </a:solidFill>
              </a:defRPr>
            </a:lvl1pPr>
          </a:lstStyle>
          <a:p>
            <a:r>
              <a:rPr lang="fr-FR"/>
              <a:t>Sommaire</a:t>
            </a:r>
          </a:p>
        </p:txBody>
      </p:sp>
      <p:sp>
        <p:nvSpPr>
          <p:cNvPr id="2" name="Espace réservé du texte 21">
            <a:extLst>
              <a:ext uri="{FF2B5EF4-FFF2-40B4-BE49-F238E27FC236}">
                <a16:creationId xmlns:a16="http://schemas.microsoft.com/office/drawing/2014/main" id="{E5E06D76-D393-6589-C163-8B00F2A1E025}"/>
              </a:ext>
            </a:extLst>
          </p:cNvPr>
          <p:cNvSpPr>
            <a:spLocks noGrp="1"/>
          </p:cNvSpPr>
          <p:nvPr>
            <p:ph type="body" sz="quarter" idx="21" hasCustomPrompt="1"/>
          </p:nvPr>
        </p:nvSpPr>
        <p:spPr>
          <a:xfrm>
            <a:off x="1919288" y="2206625"/>
            <a:ext cx="6361112" cy="395288"/>
          </a:xfrm>
        </p:spPr>
        <p:txBody>
          <a:bodyPr lIns="0" tIns="0" rIns="0" bIns="0" anchor="ctr">
            <a:noAutofit/>
          </a:bodyPr>
          <a:lstStyle>
            <a:lvl1pPr marL="0" indent="0">
              <a:buNone/>
              <a:defRPr lang="fr-FR" sz="1800" b="1" i="0" kern="1200" dirty="0">
                <a:solidFill>
                  <a:schemeClr val="bg1"/>
                </a:solidFill>
                <a:latin typeface="Marianne" panose="02000000000000000000" pitchFamily="2" charset="0"/>
                <a:ea typeface="+mn-ea"/>
                <a:cs typeface="+mn-cs"/>
              </a:defRPr>
            </a:lvl1pPr>
          </a:lstStyle>
          <a:p>
            <a:pPr lvl="0"/>
            <a:r>
              <a:rPr lang="fr-FR"/>
              <a:t>Titre du chapitre 1</a:t>
            </a:r>
          </a:p>
        </p:txBody>
      </p:sp>
      <p:sp>
        <p:nvSpPr>
          <p:cNvPr id="3" name="Espace réservé du texte 21">
            <a:extLst>
              <a:ext uri="{FF2B5EF4-FFF2-40B4-BE49-F238E27FC236}">
                <a16:creationId xmlns:a16="http://schemas.microsoft.com/office/drawing/2014/main" id="{B8652A79-7E8F-EF39-E5EF-48AC1415660B}"/>
              </a:ext>
            </a:extLst>
          </p:cNvPr>
          <p:cNvSpPr>
            <a:spLocks noGrp="1"/>
          </p:cNvSpPr>
          <p:nvPr>
            <p:ph type="body" sz="quarter" idx="22" hasCustomPrompt="1"/>
          </p:nvPr>
        </p:nvSpPr>
        <p:spPr>
          <a:xfrm>
            <a:off x="8279731" y="2206625"/>
            <a:ext cx="619794" cy="395288"/>
          </a:xfrm>
        </p:spPr>
        <p:txBody>
          <a:bodyPr lIns="0" tIns="0" rIns="0" bIns="0" anchor="ctr">
            <a:noAutofit/>
          </a:bodyPr>
          <a:lstStyle>
            <a:lvl1pPr marL="0" indent="0">
              <a:buNone/>
              <a:defRPr lang="fr-FR" sz="1800" b="1" i="0" kern="1200" dirty="0">
                <a:solidFill>
                  <a:schemeClr val="bg1"/>
                </a:solidFill>
                <a:latin typeface="Marianne" panose="02000000000000000000" pitchFamily="2" charset="0"/>
                <a:ea typeface="+mn-ea"/>
                <a:cs typeface="+mn-cs"/>
              </a:defRPr>
            </a:lvl1pPr>
          </a:lstStyle>
          <a:p>
            <a:pPr lvl="0"/>
            <a:r>
              <a:rPr lang="fr-FR"/>
              <a:t>00</a:t>
            </a:r>
          </a:p>
        </p:txBody>
      </p:sp>
      <p:sp>
        <p:nvSpPr>
          <p:cNvPr id="4" name="Espace réservé du texte 21">
            <a:extLst>
              <a:ext uri="{FF2B5EF4-FFF2-40B4-BE49-F238E27FC236}">
                <a16:creationId xmlns:a16="http://schemas.microsoft.com/office/drawing/2014/main" id="{625382EB-AE45-856E-27F5-3F3B39009110}"/>
              </a:ext>
            </a:extLst>
          </p:cNvPr>
          <p:cNvSpPr>
            <a:spLocks noGrp="1"/>
          </p:cNvSpPr>
          <p:nvPr>
            <p:ph type="body" sz="quarter" idx="23" hasCustomPrompt="1"/>
          </p:nvPr>
        </p:nvSpPr>
        <p:spPr>
          <a:xfrm>
            <a:off x="1919288" y="2711450"/>
            <a:ext cx="6361112" cy="395288"/>
          </a:xfrm>
        </p:spPr>
        <p:txBody>
          <a:bodyPr lIns="0" tIns="0" rIns="0" bIns="0" anchor="ctr">
            <a:noAutofit/>
          </a:bodyPr>
          <a:lstStyle>
            <a:lvl1pPr marL="0" indent="0">
              <a:buNone/>
              <a:defRPr lang="fr-FR" sz="1800" b="1" i="0" kern="1200" dirty="0">
                <a:solidFill>
                  <a:schemeClr val="bg1"/>
                </a:solidFill>
                <a:latin typeface="Marianne" panose="02000000000000000000" pitchFamily="2" charset="0"/>
                <a:ea typeface="+mn-ea"/>
                <a:cs typeface="+mn-cs"/>
              </a:defRPr>
            </a:lvl1pPr>
          </a:lstStyle>
          <a:p>
            <a:pPr lvl="0"/>
            <a:r>
              <a:rPr lang="fr-FR"/>
              <a:t>Titre du chapitre 2</a:t>
            </a:r>
          </a:p>
        </p:txBody>
      </p:sp>
      <p:sp>
        <p:nvSpPr>
          <p:cNvPr id="5" name="Espace réservé du texte 21">
            <a:extLst>
              <a:ext uri="{FF2B5EF4-FFF2-40B4-BE49-F238E27FC236}">
                <a16:creationId xmlns:a16="http://schemas.microsoft.com/office/drawing/2014/main" id="{48FDD8DA-6C98-835F-B0C3-D9D967FF0206}"/>
              </a:ext>
            </a:extLst>
          </p:cNvPr>
          <p:cNvSpPr>
            <a:spLocks noGrp="1"/>
          </p:cNvSpPr>
          <p:nvPr>
            <p:ph type="body" sz="quarter" idx="24" hasCustomPrompt="1"/>
          </p:nvPr>
        </p:nvSpPr>
        <p:spPr>
          <a:xfrm>
            <a:off x="8279731" y="2711450"/>
            <a:ext cx="619794" cy="395288"/>
          </a:xfrm>
        </p:spPr>
        <p:txBody>
          <a:bodyPr lIns="0" tIns="0" rIns="0" bIns="0" anchor="ctr">
            <a:noAutofit/>
          </a:bodyPr>
          <a:lstStyle>
            <a:lvl1pPr marL="0" indent="0">
              <a:buNone/>
              <a:defRPr lang="fr-FR" sz="1800" b="1" i="0" kern="1200" dirty="0">
                <a:solidFill>
                  <a:schemeClr val="bg1"/>
                </a:solidFill>
                <a:latin typeface="Marianne" panose="02000000000000000000" pitchFamily="2" charset="0"/>
                <a:ea typeface="+mn-ea"/>
                <a:cs typeface="+mn-cs"/>
              </a:defRPr>
            </a:lvl1pPr>
          </a:lstStyle>
          <a:p>
            <a:pPr lvl="0"/>
            <a:r>
              <a:rPr lang="fr-FR"/>
              <a:t>00</a:t>
            </a:r>
          </a:p>
        </p:txBody>
      </p:sp>
      <p:sp>
        <p:nvSpPr>
          <p:cNvPr id="6" name="Espace réservé du texte 21">
            <a:extLst>
              <a:ext uri="{FF2B5EF4-FFF2-40B4-BE49-F238E27FC236}">
                <a16:creationId xmlns:a16="http://schemas.microsoft.com/office/drawing/2014/main" id="{883C5D33-CE68-8EAE-8564-789385C3BBA2}"/>
              </a:ext>
            </a:extLst>
          </p:cNvPr>
          <p:cNvSpPr>
            <a:spLocks noGrp="1"/>
          </p:cNvSpPr>
          <p:nvPr>
            <p:ph type="body" sz="quarter" idx="25" hasCustomPrompt="1"/>
          </p:nvPr>
        </p:nvSpPr>
        <p:spPr>
          <a:xfrm>
            <a:off x="1919288" y="3216275"/>
            <a:ext cx="6361112" cy="395288"/>
          </a:xfrm>
        </p:spPr>
        <p:txBody>
          <a:bodyPr lIns="0" tIns="0" rIns="0" bIns="0" anchor="ctr">
            <a:noAutofit/>
          </a:bodyPr>
          <a:lstStyle>
            <a:lvl1pPr marL="0" indent="0">
              <a:buNone/>
              <a:defRPr lang="fr-FR" sz="1800" b="1" i="0" kern="1200" dirty="0">
                <a:solidFill>
                  <a:schemeClr val="bg1"/>
                </a:solidFill>
                <a:latin typeface="Marianne" panose="02000000000000000000" pitchFamily="2" charset="0"/>
                <a:ea typeface="+mn-ea"/>
                <a:cs typeface="+mn-cs"/>
              </a:defRPr>
            </a:lvl1pPr>
          </a:lstStyle>
          <a:p>
            <a:pPr lvl="0"/>
            <a:r>
              <a:rPr lang="fr-FR"/>
              <a:t>Titre du chapitre 3</a:t>
            </a:r>
          </a:p>
        </p:txBody>
      </p:sp>
      <p:sp>
        <p:nvSpPr>
          <p:cNvPr id="7" name="Espace réservé du texte 21">
            <a:extLst>
              <a:ext uri="{FF2B5EF4-FFF2-40B4-BE49-F238E27FC236}">
                <a16:creationId xmlns:a16="http://schemas.microsoft.com/office/drawing/2014/main" id="{B30F99DC-93A9-0988-D932-FA8F9B795761}"/>
              </a:ext>
            </a:extLst>
          </p:cNvPr>
          <p:cNvSpPr>
            <a:spLocks noGrp="1"/>
          </p:cNvSpPr>
          <p:nvPr>
            <p:ph type="body" sz="quarter" idx="26" hasCustomPrompt="1"/>
          </p:nvPr>
        </p:nvSpPr>
        <p:spPr>
          <a:xfrm>
            <a:off x="8279731" y="3216275"/>
            <a:ext cx="619794" cy="395288"/>
          </a:xfrm>
        </p:spPr>
        <p:txBody>
          <a:bodyPr lIns="0" tIns="0" rIns="0" bIns="0" anchor="ctr">
            <a:noAutofit/>
          </a:bodyPr>
          <a:lstStyle>
            <a:lvl1pPr marL="0" indent="0">
              <a:buNone/>
              <a:defRPr lang="fr-FR" sz="1800" b="1" i="0" kern="1200" dirty="0">
                <a:solidFill>
                  <a:schemeClr val="bg1"/>
                </a:solidFill>
                <a:latin typeface="Marianne" panose="02000000000000000000" pitchFamily="2" charset="0"/>
                <a:ea typeface="+mn-ea"/>
                <a:cs typeface="+mn-cs"/>
              </a:defRPr>
            </a:lvl1pPr>
          </a:lstStyle>
          <a:p>
            <a:pPr lvl="0"/>
            <a:r>
              <a:rPr lang="fr-FR"/>
              <a:t>00</a:t>
            </a:r>
          </a:p>
        </p:txBody>
      </p:sp>
      <p:sp>
        <p:nvSpPr>
          <p:cNvPr id="8" name="Espace réservé du texte 21">
            <a:extLst>
              <a:ext uri="{FF2B5EF4-FFF2-40B4-BE49-F238E27FC236}">
                <a16:creationId xmlns:a16="http://schemas.microsoft.com/office/drawing/2014/main" id="{1685F703-A638-6232-FD40-B95B96B9E181}"/>
              </a:ext>
            </a:extLst>
          </p:cNvPr>
          <p:cNvSpPr>
            <a:spLocks noGrp="1"/>
          </p:cNvSpPr>
          <p:nvPr>
            <p:ph type="body" sz="quarter" idx="27" hasCustomPrompt="1"/>
          </p:nvPr>
        </p:nvSpPr>
        <p:spPr>
          <a:xfrm>
            <a:off x="1919288" y="3721100"/>
            <a:ext cx="6361112" cy="395288"/>
          </a:xfrm>
        </p:spPr>
        <p:txBody>
          <a:bodyPr lIns="0" tIns="0" rIns="0" bIns="0" anchor="ctr">
            <a:noAutofit/>
          </a:bodyPr>
          <a:lstStyle>
            <a:lvl1pPr marL="0" indent="0">
              <a:buNone/>
              <a:defRPr lang="fr-FR" sz="1800" b="1" i="0" kern="1200" dirty="0">
                <a:solidFill>
                  <a:schemeClr val="bg1"/>
                </a:solidFill>
                <a:latin typeface="Marianne" panose="02000000000000000000" pitchFamily="2" charset="0"/>
                <a:ea typeface="+mn-ea"/>
                <a:cs typeface="+mn-cs"/>
              </a:defRPr>
            </a:lvl1pPr>
          </a:lstStyle>
          <a:p>
            <a:pPr lvl="0"/>
            <a:r>
              <a:rPr lang="fr-FR"/>
              <a:t>Titre du chapitre 4</a:t>
            </a:r>
          </a:p>
        </p:txBody>
      </p:sp>
      <p:sp>
        <p:nvSpPr>
          <p:cNvPr id="9" name="Espace réservé du texte 21">
            <a:extLst>
              <a:ext uri="{FF2B5EF4-FFF2-40B4-BE49-F238E27FC236}">
                <a16:creationId xmlns:a16="http://schemas.microsoft.com/office/drawing/2014/main" id="{391CCB2C-B2C1-0155-DE1F-7FA17EDCD6E4}"/>
              </a:ext>
            </a:extLst>
          </p:cNvPr>
          <p:cNvSpPr>
            <a:spLocks noGrp="1"/>
          </p:cNvSpPr>
          <p:nvPr>
            <p:ph type="body" sz="quarter" idx="28" hasCustomPrompt="1"/>
          </p:nvPr>
        </p:nvSpPr>
        <p:spPr>
          <a:xfrm>
            <a:off x="8279731" y="3721100"/>
            <a:ext cx="619794" cy="395288"/>
          </a:xfrm>
        </p:spPr>
        <p:txBody>
          <a:bodyPr lIns="0" tIns="0" rIns="0" bIns="0" anchor="ctr">
            <a:noAutofit/>
          </a:bodyPr>
          <a:lstStyle>
            <a:lvl1pPr marL="0" indent="0">
              <a:buNone/>
              <a:defRPr lang="fr-FR" sz="1800" b="1" i="0" kern="1200" dirty="0">
                <a:solidFill>
                  <a:schemeClr val="bg1"/>
                </a:solidFill>
                <a:latin typeface="Marianne" panose="02000000000000000000" pitchFamily="2" charset="0"/>
                <a:ea typeface="+mn-ea"/>
                <a:cs typeface="+mn-cs"/>
              </a:defRPr>
            </a:lvl1pPr>
          </a:lstStyle>
          <a:p>
            <a:pPr lvl="0"/>
            <a:r>
              <a:rPr lang="fr-FR"/>
              <a:t>00</a:t>
            </a:r>
          </a:p>
        </p:txBody>
      </p:sp>
      <p:sp>
        <p:nvSpPr>
          <p:cNvPr id="23" name="Espace réservé du texte 21">
            <a:extLst>
              <a:ext uri="{FF2B5EF4-FFF2-40B4-BE49-F238E27FC236}">
                <a16:creationId xmlns:a16="http://schemas.microsoft.com/office/drawing/2014/main" id="{F4BA9401-C9A1-024F-B608-9579088101C4}"/>
              </a:ext>
            </a:extLst>
          </p:cNvPr>
          <p:cNvSpPr>
            <a:spLocks noGrp="1"/>
          </p:cNvSpPr>
          <p:nvPr>
            <p:ph type="body" sz="quarter" idx="29" hasCustomPrompt="1"/>
          </p:nvPr>
        </p:nvSpPr>
        <p:spPr>
          <a:xfrm>
            <a:off x="1919288" y="4225925"/>
            <a:ext cx="6361112" cy="395288"/>
          </a:xfrm>
        </p:spPr>
        <p:txBody>
          <a:bodyPr lIns="0" tIns="0" rIns="0" bIns="0" anchor="ctr">
            <a:noAutofit/>
          </a:bodyPr>
          <a:lstStyle>
            <a:lvl1pPr marL="0" indent="0">
              <a:buNone/>
              <a:defRPr lang="fr-FR" sz="1800" b="1" i="0" kern="1200" dirty="0">
                <a:solidFill>
                  <a:schemeClr val="bg1"/>
                </a:solidFill>
                <a:latin typeface="Marianne" panose="02000000000000000000" pitchFamily="2" charset="0"/>
                <a:ea typeface="+mn-ea"/>
                <a:cs typeface="+mn-cs"/>
              </a:defRPr>
            </a:lvl1pPr>
          </a:lstStyle>
          <a:p>
            <a:pPr lvl="0"/>
            <a:r>
              <a:rPr lang="fr-FR"/>
              <a:t>Titre du chapitre 5</a:t>
            </a:r>
          </a:p>
        </p:txBody>
      </p:sp>
      <p:sp>
        <p:nvSpPr>
          <p:cNvPr id="24" name="Espace réservé du texte 21">
            <a:extLst>
              <a:ext uri="{FF2B5EF4-FFF2-40B4-BE49-F238E27FC236}">
                <a16:creationId xmlns:a16="http://schemas.microsoft.com/office/drawing/2014/main" id="{947D38FF-0B1A-B315-3B22-A20474D0264D}"/>
              </a:ext>
            </a:extLst>
          </p:cNvPr>
          <p:cNvSpPr>
            <a:spLocks noGrp="1"/>
          </p:cNvSpPr>
          <p:nvPr>
            <p:ph type="body" sz="quarter" idx="30" hasCustomPrompt="1"/>
          </p:nvPr>
        </p:nvSpPr>
        <p:spPr>
          <a:xfrm>
            <a:off x="8279731" y="4225925"/>
            <a:ext cx="619794" cy="395288"/>
          </a:xfrm>
        </p:spPr>
        <p:txBody>
          <a:bodyPr lIns="0" tIns="0" rIns="0" bIns="0" anchor="ctr">
            <a:noAutofit/>
          </a:bodyPr>
          <a:lstStyle>
            <a:lvl1pPr marL="0" indent="0">
              <a:buNone/>
              <a:defRPr lang="fr-FR" sz="1800" b="1" i="0" kern="1200" dirty="0">
                <a:solidFill>
                  <a:schemeClr val="bg1"/>
                </a:solidFill>
                <a:latin typeface="Marianne" panose="02000000000000000000" pitchFamily="2" charset="0"/>
                <a:ea typeface="+mn-ea"/>
                <a:cs typeface="+mn-cs"/>
              </a:defRPr>
            </a:lvl1pPr>
          </a:lstStyle>
          <a:p>
            <a:pPr lvl="0"/>
            <a:r>
              <a:rPr lang="fr-FR"/>
              <a:t>00</a:t>
            </a:r>
          </a:p>
        </p:txBody>
      </p:sp>
      <p:sp>
        <p:nvSpPr>
          <p:cNvPr id="25" name="Espace réservé du texte 21">
            <a:extLst>
              <a:ext uri="{FF2B5EF4-FFF2-40B4-BE49-F238E27FC236}">
                <a16:creationId xmlns:a16="http://schemas.microsoft.com/office/drawing/2014/main" id="{0ADA4B8F-CCF5-E26B-FCD4-95A2ADE18383}"/>
              </a:ext>
            </a:extLst>
          </p:cNvPr>
          <p:cNvSpPr>
            <a:spLocks noGrp="1"/>
          </p:cNvSpPr>
          <p:nvPr>
            <p:ph type="body" sz="quarter" idx="31" hasCustomPrompt="1"/>
          </p:nvPr>
        </p:nvSpPr>
        <p:spPr>
          <a:xfrm>
            <a:off x="1919288" y="4730750"/>
            <a:ext cx="6361112" cy="395288"/>
          </a:xfrm>
        </p:spPr>
        <p:txBody>
          <a:bodyPr lIns="0" tIns="0" rIns="0" bIns="0" anchor="ctr">
            <a:noAutofit/>
          </a:bodyPr>
          <a:lstStyle>
            <a:lvl1pPr marL="0" indent="0">
              <a:buNone/>
              <a:defRPr lang="fr-FR" sz="1800" b="1" i="0" kern="1200" dirty="0">
                <a:solidFill>
                  <a:schemeClr val="bg1"/>
                </a:solidFill>
                <a:latin typeface="Marianne" panose="02000000000000000000" pitchFamily="2" charset="0"/>
                <a:ea typeface="+mn-ea"/>
                <a:cs typeface="+mn-cs"/>
              </a:defRPr>
            </a:lvl1pPr>
          </a:lstStyle>
          <a:p>
            <a:pPr lvl="0"/>
            <a:r>
              <a:rPr lang="fr-FR"/>
              <a:t>Titre du chapitre 6</a:t>
            </a:r>
          </a:p>
        </p:txBody>
      </p:sp>
      <p:sp>
        <p:nvSpPr>
          <p:cNvPr id="26" name="Espace réservé du texte 21">
            <a:extLst>
              <a:ext uri="{FF2B5EF4-FFF2-40B4-BE49-F238E27FC236}">
                <a16:creationId xmlns:a16="http://schemas.microsoft.com/office/drawing/2014/main" id="{10954D80-279D-7FAB-8A88-851C5569D8BA}"/>
              </a:ext>
            </a:extLst>
          </p:cNvPr>
          <p:cNvSpPr>
            <a:spLocks noGrp="1"/>
          </p:cNvSpPr>
          <p:nvPr>
            <p:ph type="body" sz="quarter" idx="32" hasCustomPrompt="1"/>
          </p:nvPr>
        </p:nvSpPr>
        <p:spPr>
          <a:xfrm>
            <a:off x="8279731" y="4730750"/>
            <a:ext cx="619794" cy="395288"/>
          </a:xfrm>
        </p:spPr>
        <p:txBody>
          <a:bodyPr lIns="0" tIns="0" rIns="0" bIns="0" anchor="ctr">
            <a:noAutofit/>
          </a:bodyPr>
          <a:lstStyle>
            <a:lvl1pPr marL="0" indent="0">
              <a:buNone/>
              <a:defRPr lang="fr-FR" sz="1800" b="1" i="0" kern="1200" dirty="0">
                <a:solidFill>
                  <a:schemeClr val="bg1"/>
                </a:solidFill>
                <a:latin typeface="Marianne" panose="02000000000000000000" pitchFamily="2" charset="0"/>
                <a:ea typeface="+mn-ea"/>
                <a:cs typeface="+mn-cs"/>
              </a:defRPr>
            </a:lvl1pPr>
          </a:lstStyle>
          <a:p>
            <a:pPr lvl="0"/>
            <a:r>
              <a:rPr lang="fr-FR"/>
              <a:t>00</a:t>
            </a:r>
          </a:p>
        </p:txBody>
      </p:sp>
      <p:sp>
        <p:nvSpPr>
          <p:cNvPr id="11" name="Espace réservé du numéro de diapositive 5">
            <a:extLst>
              <a:ext uri="{FF2B5EF4-FFF2-40B4-BE49-F238E27FC236}">
                <a16:creationId xmlns:a16="http://schemas.microsoft.com/office/drawing/2014/main" id="{2EF3CC69-AC12-5AD4-46F7-61FC148C31FF}"/>
              </a:ext>
            </a:extLst>
          </p:cNvPr>
          <p:cNvSpPr>
            <a:spLocks noGrp="1"/>
          </p:cNvSpPr>
          <p:nvPr>
            <p:ph type="sldNum" sz="quarter" idx="4"/>
          </p:nvPr>
        </p:nvSpPr>
        <p:spPr>
          <a:xfrm>
            <a:off x="11169519" y="6306963"/>
            <a:ext cx="584200" cy="365125"/>
          </a:xfrm>
          <a:prstGeom prst="rect">
            <a:avLst/>
          </a:prstGeom>
        </p:spPr>
        <p:txBody>
          <a:bodyPr vert="horz" lIns="0" tIns="0" rIns="0" bIns="0" rtlCol="0" anchor="ctr">
            <a:noAutofit/>
          </a:bodyPr>
          <a:lstStyle>
            <a:lvl1pPr algn="r">
              <a:defRPr sz="1000">
                <a:solidFill>
                  <a:schemeClr val="bg1"/>
                </a:solidFill>
                <a:latin typeface="Marianne" panose="02000000000000000000" pitchFamily="2" charset="0"/>
              </a:defRPr>
            </a:lvl1pPr>
          </a:lstStyle>
          <a:p>
            <a:r>
              <a:rPr lang="fr-FR">
                <a:solidFill>
                  <a:schemeClr val="bg2"/>
                </a:solidFill>
              </a:rPr>
              <a:t>I</a:t>
            </a:r>
            <a:r>
              <a:rPr lang="fr-FR"/>
              <a:t>   </a:t>
            </a:r>
            <a:fld id="{64796F50-615E-D548-82F0-72548B5C555C}" type="slidenum">
              <a:rPr lang="fr-FR" smtClean="0"/>
              <a:pPr/>
              <a:t>‹N°›</a:t>
            </a:fld>
            <a:endParaRPr lang="fr-FR"/>
          </a:p>
        </p:txBody>
      </p:sp>
      <p:sp>
        <p:nvSpPr>
          <p:cNvPr id="13" name="Graphique 9">
            <a:extLst>
              <a:ext uri="{FF2B5EF4-FFF2-40B4-BE49-F238E27FC236}">
                <a16:creationId xmlns:a16="http://schemas.microsoft.com/office/drawing/2014/main" id="{2F493ED7-0F96-1EDE-2F94-A56073810799}"/>
              </a:ext>
            </a:extLst>
          </p:cNvPr>
          <p:cNvSpPr>
            <a:spLocks noChangeAspect="1"/>
          </p:cNvSpPr>
          <p:nvPr userDrawn="1"/>
        </p:nvSpPr>
        <p:spPr>
          <a:xfrm>
            <a:off x="668215" y="6391039"/>
            <a:ext cx="504000" cy="169607"/>
          </a:xfrm>
          <a:custGeom>
            <a:avLst/>
            <a:gdLst>
              <a:gd name="connsiteX0" fmla="*/ 4218242 w 4910518"/>
              <a:gd name="connsiteY0" fmla="*/ 1372838 h 1707641"/>
              <a:gd name="connsiteX1" fmla="*/ 3644551 w 4910518"/>
              <a:gd name="connsiteY1" fmla="*/ 1085374 h 1707641"/>
              <a:gd name="connsiteX2" fmla="*/ 4910519 w 4910518"/>
              <a:gd name="connsiteY2" fmla="*/ 866870 h 1707641"/>
              <a:gd name="connsiteX3" fmla="*/ 4898517 w 4910518"/>
              <a:gd name="connsiteY3" fmla="*/ 721614 h 1707641"/>
              <a:gd name="connsiteX4" fmla="*/ 3955256 w 4910518"/>
              <a:gd name="connsiteY4" fmla="*/ 19717 h 1707641"/>
              <a:gd name="connsiteX5" fmla="*/ 3246406 w 4910518"/>
              <a:gd name="connsiteY5" fmla="*/ 865822 h 1707641"/>
              <a:gd name="connsiteX6" fmla="*/ 3048953 w 4910518"/>
              <a:gd name="connsiteY6" fmla="*/ 899922 h 1707641"/>
              <a:gd name="connsiteX7" fmla="*/ 3095054 w 4910518"/>
              <a:gd name="connsiteY7" fmla="*/ 1167289 h 1707641"/>
              <a:gd name="connsiteX8" fmla="*/ 3292316 w 4910518"/>
              <a:gd name="connsiteY8" fmla="*/ 1133189 h 1707641"/>
              <a:gd name="connsiteX9" fmla="*/ 4269486 w 4910518"/>
              <a:gd name="connsiteY9" fmla="*/ 1688211 h 1707641"/>
              <a:gd name="connsiteX10" fmla="*/ 4906137 w 4910518"/>
              <a:gd name="connsiteY10" fmla="*/ 1221296 h 1707641"/>
              <a:gd name="connsiteX11" fmla="*/ 4594575 w 4910518"/>
              <a:gd name="connsiteY11" fmla="*/ 1104710 h 1707641"/>
              <a:gd name="connsiteX12" fmla="*/ 4218337 w 4910518"/>
              <a:gd name="connsiteY12" fmla="*/ 1372743 h 1707641"/>
              <a:gd name="connsiteX13" fmla="*/ 4005929 w 4910518"/>
              <a:gd name="connsiteY13" fmla="*/ 331756 h 1707641"/>
              <a:gd name="connsiteX14" fmla="*/ 4528281 w 4910518"/>
              <a:gd name="connsiteY14" fmla="*/ 644462 h 1707641"/>
              <a:gd name="connsiteX15" fmla="*/ 3593211 w 4910518"/>
              <a:gd name="connsiteY15" fmla="*/ 805815 h 1707641"/>
              <a:gd name="connsiteX16" fmla="*/ 4005929 w 4910518"/>
              <a:gd name="connsiteY16" fmla="*/ 331661 h 1707641"/>
              <a:gd name="connsiteX17" fmla="*/ 321278 w 4910518"/>
              <a:gd name="connsiteY17" fmla="*/ 853726 h 1707641"/>
              <a:gd name="connsiteX18" fmla="*/ 853821 w 4910518"/>
              <a:gd name="connsiteY18" fmla="*/ 1390936 h 1707641"/>
              <a:gd name="connsiteX19" fmla="*/ 1280732 w 4910518"/>
              <a:gd name="connsiteY19" fmla="*/ 1158716 h 1707641"/>
              <a:gd name="connsiteX20" fmla="*/ 1559909 w 4910518"/>
              <a:gd name="connsiteY20" fmla="*/ 1320641 h 1707641"/>
              <a:gd name="connsiteX21" fmla="*/ 853821 w 4910518"/>
              <a:gd name="connsiteY21" fmla="*/ 1707642 h 1707641"/>
              <a:gd name="connsiteX22" fmla="*/ 0 w 4910518"/>
              <a:gd name="connsiteY22" fmla="*/ 853821 h 1707641"/>
              <a:gd name="connsiteX23" fmla="*/ 853821 w 4910518"/>
              <a:gd name="connsiteY23" fmla="*/ 0 h 1707641"/>
              <a:gd name="connsiteX24" fmla="*/ 1559909 w 4910518"/>
              <a:gd name="connsiteY24" fmla="*/ 387001 h 1707641"/>
              <a:gd name="connsiteX25" fmla="*/ 1280732 w 4910518"/>
              <a:gd name="connsiteY25" fmla="*/ 548830 h 1707641"/>
              <a:gd name="connsiteX26" fmla="*/ 853821 w 4910518"/>
              <a:gd name="connsiteY26" fmla="*/ 314230 h 1707641"/>
              <a:gd name="connsiteX27" fmla="*/ 321278 w 4910518"/>
              <a:gd name="connsiteY27" fmla="*/ 853726 h 1707641"/>
              <a:gd name="connsiteX28" fmla="*/ 2962561 w 4910518"/>
              <a:gd name="connsiteY28" fmla="*/ 576929 h 1707641"/>
              <a:gd name="connsiteX29" fmla="*/ 2416016 w 4910518"/>
              <a:gd name="connsiteY29" fmla="*/ 32766 h 1707641"/>
              <a:gd name="connsiteX30" fmla="*/ 1759172 w 4910518"/>
              <a:gd name="connsiteY30" fmla="*/ 32766 h 1707641"/>
              <a:gd name="connsiteX31" fmla="*/ 1759172 w 4910518"/>
              <a:gd name="connsiteY31" fmla="*/ 1674781 h 1707641"/>
              <a:gd name="connsiteX32" fmla="*/ 2082927 w 4910518"/>
              <a:gd name="connsiteY32" fmla="*/ 1674781 h 1707641"/>
              <a:gd name="connsiteX33" fmla="*/ 2082927 w 4910518"/>
              <a:gd name="connsiteY33" fmla="*/ 1104805 h 1707641"/>
              <a:gd name="connsiteX34" fmla="*/ 2329244 w 4910518"/>
              <a:gd name="connsiteY34" fmla="*/ 1104805 h 1707641"/>
              <a:gd name="connsiteX35" fmla="*/ 2659952 w 4910518"/>
              <a:gd name="connsiteY35" fmla="*/ 1674781 h 1707641"/>
              <a:gd name="connsiteX36" fmla="*/ 3009519 w 4910518"/>
              <a:gd name="connsiteY36" fmla="*/ 1674781 h 1707641"/>
              <a:gd name="connsiteX37" fmla="*/ 2645950 w 4910518"/>
              <a:gd name="connsiteY37" fmla="*/ 1055465 h 1707641"/>
              <a:gd name="connsiteX38" fmla="*/ 2962656 w 4910518"/>
              <a:gd name="connsiteY38" fmla="*/ 576929 h 1707641"/>
              <a:gd name="connsiteX39" fmla="*/ 2416112 w 4910518"/>
              <a:gd name="connsiteY39" fmla="*/ 820864 h 1707641"/>
              <a:gd name="connsiteX40" fmla="*/ 2083022 w 4910518"/>
              <a:gd name="connsiteY40" fmla="*/ 820864 h 1707641"/>
              <a:gd name="connsiteX41" fmla="*/ 2083022 w 4910518"/>
              <a:gd name="connsiteY41" fmla="*/ 335280 h 1707641"/>
              <a:gd name="connsiteX42" fmla="*/ 2416112 w 4910518"/>
              <a:gd name="connsiteY42" fmla="*/ 335280 h 1707641"/>
              <a:gd name="connsiteX43" fmla="*/ 2638997 w 4910518"/>
              <a:gd name="connsiteY43" fmla="*/ 576929 h 1707641"/>
              <a:gd name="connsiteX44" fmla="*/ 2416112 w 4910518"/>
              <a:gd name="connsiteY44" fmla="*/ 820864 h 1707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910518" h="1707641">
                <a:moveTo>
                  <a:pt x="4218242" y="1372838"/>
                </a:moveTo>
                <a:cubicBezTo>
                  <a:pt x="3963734" y="1416749"/>
                  <a:pt x="3741420" y="1324070"/>
                  <a:pt x="3644551" y="1085374"/>
                </a:cubicBezTo>
                <a:lnTo>
                  <a:pt x="4910519" y="866870"/>
                </a:lnTo>
                <a:cubicBezTo>
                  <a:pt x="4909185" y="821341"/>
                  <a:pt x="4906804" y="769334"/>
                  <a:pt x="4898517" y="721614"/>
                </a:cubicBezTo>
                <a:cubicBezTo>
                  <a:pt x="4819460" y="263557"/>
                  <a:pt x="4429125" y="-62103"/>
                  <a:pt x="3955256" y="19717"/>
                </a:cubicBezTo>
                <a:cubicBezTo>
                  <a:pt x="3504248" y="97536"/>
                  <a:pt x="3234595" y="451295"/>
                  <a:pt x="3246406" y="865822"/>
                </a:cubicBezTo>
                <a:lnTo>
                  <a:pt x="3048953" y="899922"/>
                </a:lnTo>
                <a:lnTo>
                  <a:pt x="3095054" y="1167289"/>
                </a:lnTo>
                <a:lnTo>
                  <a:pt x="3292316" y="1133189"/>
                </a:lnTo>
                <a:cubicBezTo>
                  <a:pt x="3420618" y="1532192"/>
                  <a:pt x="3794950" y="1770126"/>
                  <a:pt x="4269486" y="1688211"/>
                </a:cubicBezTo>
                <a:cubicBezTo>
                  <a:pt x="4581240" y="1634395"/>
                  <a:pt x="4797171" y="1462850"/>
                  <a:pt x="4906137" y="1221296"/>
                </a:cubicBezTo>
                <a:lnTo>
                  <a:pt x="4594575" y="1104710"/>
                </a:lnTo>
                <a:cubicBezTo>
                  <a:pt x="4537425" y="1229201"/>
                  <a:pt x="4409123" y="1339787"/>
                  <a:pt x="4218337" y="1372743"/>
                </a:cubicBezTo>
                <a:moveTo>
                  <a:pt x="4005929" y="331756"/>
                </a:moveTo>
                <a:cubicBezTo>
                  <a:pt x="4212622" y="296132"/>
                  <a:pt x="4433411" y="379190"/>
                  <a:pt x="4528281" y="644462"/>
                </a:cubicBezTo>
                <a:lnTo>
                  <a:pt x="3593211" y="805815"/>
                </a:lnTo>
                <a:cubicBezTo>
                  <a:pt x="3599783" y="559022"/>
                  <a:pt x="3748278" y="376142"/>
                  <a:pt x="4005929" y="331661"/>
                </a:cubicBezTo>
                <a:moveTo>
                  <a:pt x="321278" y="853726"/>
                </a:moveTo>
                <a:cubicBezTo>
                  <a:pt x="321278" y="1168051"/>
                  <a:pt x="532448" y="1390936"/>
                  <a:pt x="853821" y="1390936"/>
                </a:cubicBezTo>
                <a:cubicBezTo>
                  <a:pt x="1041464" y="1390936"/>
                  <a:pt x="1203389" y="1301782"/>
                  <a:pt x="1280732" y="1158716"/>
                </a:cubicBezTo>
                <a:lnTo>
                  <a:pt x="1559909" y="1320641"/>
                </a:lnTo>
                <a:cubicBezTo>
                  <a:pt x="1421511" y="1555242"/>
                  <a:pt x="1156430" y="1707642"/>
                  <a:pt x="853821" y="1707642"/>
                </a:cubicBezTo>
                <a:cubicBezTo>
                  <a:pt x="356521" y="1707642"/>
                  <a:pt x="0" y="1332262"/>
                  <a:pt x="0" y="853821"/>
                </a:cubicBezTo>
                <a:cubicBezTo>
                  <a:pt x="0" y="375380"/>
                  <a:pt x="356521" y="0"/>
                  <a:pt x="853821" y="0"/>
                </a:cubicBezTo>
                <a:cubicBezTo>
                  <a:pt x="1154049" y="0"/>
                  <a:pt x="1419130" y="152495"/>
                  <a:pt x="1559909" y="387001"/>
                </a:cubicBezTo>
                <a:lnTo>
                  <a:pt x="1280732" y="548830"/>
                </a:lnTo>
                <a:cubicBezTo>
                  <a:pt x="1201007" y="403479"/>
                  <a:pt x="1041464" y="314230"/>
                  <a:pt x="853821" y="314230"/>
                </a:cubicBezTo>
                <a:cubicBezTo>
                  <a:pt x="532448" y="314230"/>
                  <a:pt x="321278" y="537115"/>
                  <a:pt x="321278" y="853726"/>
                </a:cubicBezTo>
                <a:moveTo>
                  <a:pt x="2962561" y="576929"/>
                </a:moveTo>
                <a:cubicBezTo>
                  <a:pt x="2962561" y="276701"/>
                  <a:pt x="2718625" y="32766"/>
                  <a:pt x="2416016" y="32766"/>
                </a:cubicBezTo>
                <a:lnTo>
                  <a:pt x="1759172" y="32766"/>
                </a:lnTo>
                <a:lnTo>
                  <a:pt x="1759172" y="1674781"/>
                </a:lnTo>
                <a:lnTo>
                  <a:pt x="2082927" y="1674781"/>
                </a:lnTo>
                <a:lnTo>
                  <a:pt x="2082927" y="1104805"/>
                </a:lnTo>
                <a:lnTo>
                  <a:pt x="2329244" y="1104805"/>
                </a:lnTo>
                <a:lnTo>
                  <a:pt x="2659952" y="1674781"/>
                </a:lnTo>
                <a:lnTo>
                  <a:pt x="3009519" y="1674781"/>
                </a:lnTo>
                <a:lnTo>
                  <a:pt x="2645950" y="1055465"/>
                </a:lnTo>
                <a:cubicBezTo>
                  <a:pt x="2833592" y="968693"/>
                  <a:pt x="2962656" y="783431"/>
                  <a:pt x="2962656" y="576929"/>
                </a:cubicBezTo>
                <a:moveTo>
                  <a:pt x="2416112" y="820864"/>
                </a:moveTo>
                <a:lnTo>
                  <a:pt x="2083022" y="820864"/>
                </a:lnTo>
                <a:lnTo>
                  <a:pt x="2083022" y="335280"/>
                </a:lnTo>
                <a:lnTo>
                  <a:pt x="2416112" y="335280"/>
                </a:lnTo>
                <a:cubicBezTo>
                  <a:pt x="2538127" y="335280"/>
                  <a:pt x="2638997" y="440817"/>
                  <a:pt x="2638997" y="576929"/>
                </a:cubicBezTo>
                <a:cubicBezTo>
                  <a:pt x="2638997" y="713042"/>
                  <a:pt x="2538127" y="820864"/>
                  <a:pt x="2416112" y="820864"/>
                </a:cubicBezTo>
              </a:path>
            </a:pathLst>
          </a:custGeom>
          <a:solidFill>
            <a:schemeClr val="bg1"/>
          </a:solidFill>
          <a:ln w="0" cap="flat">
            <a:noFill/>
            <a:prstDash val="solid"/>
            <a:miter/>
          </a:ln>
        </p:spPr>
        <p:txBody>
          <a:bodyPr rtlCol="0" anchor="ctr"/>
          <a:lstStyle/>
          <a:p>
            <a:endParaRPr lang="fr-FR"/>
          </a:p>
        </p:txBody>
      </p:sp>
    </p:spTree>
    <p:extLst>
      <p:ext uri="{BB962C8B-B14F-4D97-AF65-F5344CB8AC3E}">
        <p14:creationId xmlns:p14="http://schemas.microsoft.com/office/powerpoint/2010/main" val="34449090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HAPITRE MARIN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4756EB0-83F4-5E7C-2B0F-56894EBCB450}"/>
              </a:ext>
            </a:extLst>
          </p:cNvPr>
          <p:cNvSpPr/>
          <p:nvPr userDrawn="1"/>
        </p:nvSpPr>
        <p:spPr>
          <a:xfrm>
            <a:off x="668215" y="668215"/>
            <a:ext cx="11523785" cy="5521569"/>
          </a:xfrm>
          <a:prstGeom prst="rect">
            <a:avLst/>
          </a:prstGeom>
          <a:solidFill>
            <a:schemeClr val="tx2">
              <a:alpha val="1012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Espace réservé du titre 1">
            <a:extLst>
              <a:ext uri="{FF2B5EF4-FFF2-40B4-BE49-F238E27FC236}">
                <a16:creationId xmlns:a16="http://schemas.microsoft.com/office/drawing/2014/main" id="{16FA51EC-F291-B604-AD47-392400922535}"/>
              </a:ext>
            </a:extLst>
          </p:cNvPr>
          <p:cNvSpPr>
            <a:spLocks noGrp="1"/>
          </p:cNvSpPr>
          <p:nvPr>
            <p:ph type="title" hasCustomPrompt="1"/>
          </p:nvPr>
        </p:nvSpPr>
        <p:spPr>
          <a:xfrm>
            <a:off x="1834165" y="2921000"/>
            <a:ext cx="5040000" cy="2247735"/>
          </a:xfrm>
          <a:prstGeom prst="rect">
            <a:avLst/>
          </a:prstGeom>
        </p:spPr>
        <p:txBody>
          <a:bodyPr vert="horz" lIns="0" tIns="0" rIns="0" bIns="0" rtlCol="0" anchor="t">
            <a:noAutofit/>
          </a:bodyPr>
          <a:lstStyle>
            <a:lvl1pPr algn="l">
              <a:lnSpc>
                <a:spcPct val="80000"/>
              </a:lnSpc>
              <a:defRPr sz="4800" b="1" i="0">
                <a:solidFill>
                  <a:schemeClr val="tx2"/>
                </a:solidFill>
                <a:latin typeface="Marianne" panose="02000000000000000000" pitchFamily="2" charset="0"/>
              </a:defRPr>
            </a:lvl1pPr>
          </a:lstStyle>
          <a:p>
            <a:r>
              <a:rPr lang="fr-FR"/>
              <a:t>Titre du chapitre</a:t>
            </a:r>
          </a:p>
        </p:txBody>
      </p:sp>
      <p:sp>
        <p:nvSpPr>
          <p:cNvPr id="3" name="Espace réservé du texte 21">
            <a:extLst>
              <a:ext uri="{FF2B5EF4-FFF2-40B4-BE49-F238E27FC236}">
                <a16:creationId xmlns:a16="http://schemas.microsoft.com/office/drawing/2014/main" id="{32DC94DD-AADC-49B8-C2FF-2A60E0BEE258}"/>
              </a:ext>
            </a:extLst>
          </p:cNvPr>
          <p:cNvSpPr>
            <a:spLocks noGrp="1"/>
          </p:cNvSpPr>
          <p:nvPr>
            <p:ph type="body" sz="quarter" idx="22" hasCustomPrompt="1"/>
          </p:nvPr>
        </p:nvSpPr>
        <p:spPr>
          <a:xfrm>
            <a:off x="1834165" y="1651165"/>
            <a:ext cx="1809845" cy="677862"/>
          </a:xfrm>
        </p:spPr>
        <p:txBody>
          <a:bodyPr lIns="0" tIns="0" rIns="0" bIns="0" anchor="b">
            <a:noAutofit/>
          </a:bodyPr>
          <a:lstStyle>
            <a:lvl1pPr marL="0" indent="0" algn="l">
              <a:buNone/>
              <a:defRPr lang="fr-FR" sz="3600" b="1" i="0" kern="1200" dirty="0">
                <a:solidFill>
                  <a:schemeClr val="tx2"/>
                </a:solidFill>
                <a:latin typeface="Marianne" panose="02000000000000000000" pitchFamily="2" charset="0"/>
                <a:ea typeface="+mj-ea"/>
                <a:cs typeface="+mj-cs"/>
              </a:defRPr>
            </a:lvl1pPr>
          </a:lstStyle>
          <a:p>
            <a:pPr lvl="0"/>
            <a:r>
              <a:rPr lang="fr-FR"/>
              <a:t>00.</a:t>
            </a:r>
          </a:p>
        </p:txBody>
      </p:sp>
      <p:sp>
        <p:nvSpPr>
          <p:cNvPr id="6" name="Espace réservé du numéro de diapositive 5">
            <a:extLst>
              <a:ext uri="{FF2B5EF4-FFF2-40B4-BE49-F238E27FC236}">
                <a16:creationId xmlns:a16="http://schemas.microsoft.com/office/drawing/2014/main" id="{A6A7EC33-8D11-27F1-829C-31634CD6D49D}"/>
              </a:ext>
            </a:extLst>
          </p:cNvPr>
          <p:cNvSpPr>
            <a:spLocks noGrp="1"/>
          </p:cNvSpPr>
          <p:nvPr>
            <p:ph type="sldNum" sz="quarter" idx="4"/>
          </p:nvPr>
        </p:nvSpPr>
        <p:spPr>
          <a:xfrm>
            <a:off x="11169519" y="6306963"/>
            <a:ext cx="584200" cy="365125"/>
          </a:xfrm>
          <a:prstGeom prst="rect">
            <a:avLst/>
          </a:prstGeom>
        </p:spPr>
        <p:txBody>
          <a:bodyPr vert="horz" lIns="0" tIns="0" rIns="0" bIns="0" rtlCol="0" anchor="ctr">
            <a:noAutofit/>
          </a:bodyPr>
          <a:lstStyle>
            <a:lvl1pPr algn="r">
              <a:defRPr sz="1000">
                <a:solidFill>
                  <a:schemeClr val="bg1">
                    <a:lumMod val="50000"/>
                  </a:schemeClr>
                </a:solidFill>
                <a:latin typeface="Marianne" panose="02000000000000000000" pitchFamily="2" charset="0"/>
              </a:defRPr>
            </a:lvl1pPr>
          </a:lstStyle>
          <a:p>
            <a:r>
              <a:rPr lang="fr-FR">
                <a:solidFill>
                  <a:schemeClr val="bg2"/>
                </a:solidFill>
              </a:rPr>
              <a:t>I</a:t>
            </a:r>
            <a:r>
              <a:rPr lang="fr-FR"/>
              <a:t>   </a:t>
            </a:r>
            <a:fld id="{64796F50-615E-D548-82F0-72548B5C555C}" type="slidenum">
              <a:rPr lang="fr-FR" smtClean="0"/>
              <a:pPr/>
              <a:t>‹N°›</a:t>
            </a:fld>
            <a:endParaRPr lang="fr-FR"/>
          </a:p>
        </p:txBody>
      </p:sp>
      <p:cxnSp>
        <p:nvCxnSpPr>
          <p:cNvPr id="7" name="Connecteur droit 6">
            <a:extLst>
              <a:ext uri="{FF2B5EF4-FFF2-40B4-BE49-F238E27FC236}">
                <a16:creationId xmlns:a16="http://schemas.microsoft.com/office/drawing/2014/main" id="{D93D6639-3EAD-73AD-798C-27990901ABBD}"/>
              </a:ext>
            </a:extLst>
          </p:cNvPr>
          <p:cNvCxnSpPr>
            <a:cxnSpLocks/>
          </p:cNvCxnSpPr>
          <p:nvPr userDrawn="1"/>
        </p:nvCxnSpPr>
        <p:spPr>
          <a:xfrm>
            <a:off x="1834165" y="2332752"/>
            <a:ext cx="612698"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8" name="Graphique 9">
            <a:extLst>
              <a:ext uri="{FF2B5EF4-FFF2-40B4-BE49-F238E27FC236}">
                <a16:creationId xmlns:a16="http://schemas.microsoft.com/office/drawing/2014/main" id="{937F05AA-9341-FF85-CAEA-14689223540C}"/>
              </a:ext>
            </a:extLst>
          </p:cNvPr>
          <p:cNvSpPr>
            <a:spLocks noChangeAspect="1"/>
          </p:cNvSpPr>
          <p:nvPr userDrawn="1"/>
        </p:nvSpPr>
        <p:spPr>
          <a:xfrm>
            <a:off x="668215" y="6391039"/>
            <a:ext cx="504000" cy="169607"/>
          </a:xfrm>
          <a:custGeom>
            <a:avLst/>
            <a:gdLst>
              <a:gd name="connsiteX0" fmla="*/ 4218242 w 4910518"/>
              <a:gd name="connsiteY0" fmla="*/ 1372838 h 1707641"/>
              <a:gd name="connsiteX1" fmla="*/ 3644551 w 4910518"/>
              <a:gd name="connsiteY1" fmla="*/ 1085374 h 1707641"/>
              <a:gd name="connsiteX2" fmla="*/ 4910519 w 4910518"/>
              <a:gd name="connsiteY2" fmla="*/ 866870 h 1707641"/>
              <a:gd name="connsiteX3" fmla="*/ 4898517 w 4910518"/>
              <a:gd name="connsiteY3" fmla="*/ 721614 h 1707641"/>
              <a:gd name="connsiteX4" fmla="*/ 3955256 w 4910518"/>
              <a:gd name="connsiteY4" fmla="*/ 19717 h 1707641"/>
              <a:gd name="connsiteX5" fmla="*/ 3246406 w 4910518"/>
              <a:gd name="connsiteY5" fmla="*/ 865822 h 1707641"/>
              <a:gd name="connsiteX6" fmla="*/ 3048953 w 4910518"/>
              <a:gd name="connsiteY6" fmla="*/ 899922 h 1707641"/>
              <a:gd name="connsiteX7" fmla="*/ 3095054 w 4910518"/>
              <a:gd name="connsiteY7" fmla="*/ 1167289 h 1707641"/>
              <a:gd name="connsiteX8" fmla="*/ 3292316 w 4910518"/>
              <a:gd name="connsiteY8" fmla="*/ 1133189 h 1707641"/>
              <a:gd name="connsiteX9" fmla="*/ 4269486 w 4910518"/>
              <a:gd name="connsiteY9" fmla="*/ 1688211 h 1707641"/>
              <a:gd name="connsiteX10" fmla="*/ 4906137 w 4910518"/>
              <a:gd name="connsiteY10" fmla="*/ 1221296 h 1707641"/>
              <a:gd name="connsiteX11" fmla="*/ 4594575 w 4910518"/>
              <a:gd name="connsiteY11" fmla="*/ 1104710 h 1707641"/>
              <a:gd name="connsiteX12" fmla="*/ 4218337 w 4910518"/>
              <a:gd name="connsiteY12" fmla="*/ 1372743 h 1707641"/>
              <a:gd name="connsiteX13" fmla="*/ 4005929 w 4910518"/>
              <a:gd name="connsiteY13" fmla="*/ 331756 h 1707641"/>
              <a:gd name="connsiteX14" fmla="*/ 4528281 w 4910518"/>
              <a:gd name="connsiteY14" fmla="*/ 644462 h 1707641"/>
              <a:gd name="connsiteX15" fmla="*/ 3593211 w 4910518"/>
              <a:gd name="connsiteY15" fmla="*/ 805815 h 1707641"/>
              <a:gd name="connsiteX16" fmla="*/ 4005929 w 4910518"/>
              <a:gd name="connsiteY16" fmla="*/ 331661 h 1707641"/>
              <a:gd name="connsiteX17" fmla="*/ 321278 w 4910518"/>
              <a:gd name="connsiteY17" fmla="*/ 853726 h 1707641"/>
              <a:gd name="connsiteX18" fmla="*/ 853821 w 4910518"/>
              <a:gd name="connsiteY18" fmla="*/ 1390936 h 1707641"/>
              <a:gd name="connsiteX19" fmla="*/ 1280732 w 4910518"/>
              <a:gd name="connsiteY19" fmla="*/ 1158716 h 1707641"/>
              <a:gd name="connsiteX20" fmla="*/ 1559909 w 4910518"/>
              <a:gd name="connsiteY20" fmla="*/ 1320641 h 1707641"/>
              <a:gd name="connsiteX21" fmla="*/ 853821 w 4910518"/>
              <a:gd name="connsiteY21" fmla="*/ 1707642 h 1707641"/>
              <a:gd name="connsiteX22" fmla="*/ 0 w 4910518"/>
              <a:gd name="connsiteY22" fmla="*/ 853821 h 1707641"/>
              <a:gd name="connsiteX23" fmla="*/ 853821 w 4910518"/>
              <a:gd name="connsiteY23" fmla="*/ 0 h 1707641"/>
              <a:gd name="connsiteX24" fmla="*/ 1559909 w 4910518"/>
              <a:gd name="connsiteY24" fmla="*/ 387001 h 1707641"/>
              <a:gd name="connsiteX25" fmla="*/ 1280732 w 4910518"/>
              <a:gd name="connsiteY25" fmla="*/ 548830 h 1707641"/>
              <a:gd name="connsiteX26" fmla="*/ 853821 w 4910518"/>
              <a:gd name="connsiteY26" fmla="*/ 314230 h 1707641"/>
              <a:gd name="connsiteX27" fmla="*/ 321278 w 4910518"/>
              <a:gd name="connsiteY27" fmla="*/ 853726 h 1707641"/>
              <a:gd name="connsiteX28" fmla="*/ 2962561 w 4910518"/>
              <a:gd name="connsiteY28" fmla="*/ 576929 h 1707641"/>
              <a:gd name="connsiteX29" fmla="*/ 2416016 w 4910518"/>
              <a:gd name="connsiteY29" fmla="*/ 32766 h 1707641"/>
              <a:gd name="connsiteX30" fmla="*/ 1759172 w 4910518"/>
              <a:gd name="connsiteY30" fmla="*/ 32766 h 1707641"/>
              <a:gd name="connsiteX31" fmla="*/ 1759172 w 4910518"/>
              <a:gd name="connsiteY31" fmla="*/ 1674781 h 1707641"/>
              <a:gd name="connsiteX32" fmla="*/ 2082927 w 4910518"/>
              <a:gd name="connsiteY32" fmla="*/ 1674781 h 1707641"/>
              <a:gd name="connsiteX33" fmla="*/ 2082927 w 4910518"/>
              <a:gd name="connsiteY33" fmla="*/ 1104805 h 1707641"/>
              <a:gd name="connsiteX34" fmla="*/ 2329244 w 4910518"/>
              <a:gd name="connsiteY34" fmla="*/ 1104805 h 1707641"/>
              <a:gd name="connsiteX35" fmla="*/ 2659952 w 4910518"/>
              <a:gd name="connsiteY35" fmla="*/ 1674781 h 1707641"/>
              <a:gd name="connsiteX36" fmla="*/ 3009519 w 4910518"/>
              <a:gd name="connsiteY36" fmla="*/ 1674781 h 1707641"/>
              <a:gd name="connsiteX37" fmla="*/ 2645950 w 4910518"/>
              <a:gd name="connsiteY37" fmla="*/ 1055465 h 1707641"/>
              <a:gd name="connsiteX38" fmla="*/ 2962656 w 4910518"/>
              <a:gd name="connsiteY38" fmla="*/ 576929 h 1707641"/>
              <a:gd name="connsiteX39" fmla="*/ 2416112 w 4910518"/>
              <a:gd name="connsiteY39" fmla="*/ 820864 h 1707641"/>
              <a:gd name="connsiteX40" fmla="*/ 2083022 w 4910518"/>
              <a:gd name="connsiteY40" fmla="*/ 820864 h 1707641"/>
              <a:gd name="connsiteX41" fmla="*/ 2083022 w 4910518"/>
              <a:gd name="connsiteY41" fmla="*/ 335280 h 1707641"/>
              <a:gd name="connsiteX42" fmla="*/ 2416112 w 4910518"/>
              <a:gd name="connsiteY42" fmla="*/ 335280 h 1707641"/>
              <a:gd name="connsiteX43" fmla="*/ 2638997 w 4910518"/>
              <a:gd name="connsiteY43" fmla="*/ 576929 h 1707641"/>
              <a:gd name="connsiteX44" fmla="*/ 2416112 w 4910518"/>
              <a:gd name="connsiteY44" fmla="*/ 820864 h 1707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910518" h="1707641">
                <a:moveTo>
                  <a:pt x="4218242" y="1372838"/>
                </a:moveTo>
                <a:cubicBezTo>
                  <a:pt x="3963734" y="1416749"/>
                  <a:pt x="3741420" y="1324070"/>
                  <a:pt x="3644551" y="1085374"/>
                </a:cubicBezTo>
                <a:lnTo>
                  <a:pt x="4910519" y="866870"/>
                </a:lnTo>
                <a:cubicBezTo>
                  <a:pt x="4909185" y="821341"/>
                  <a:pt x="4906804" y="769334"/>
                  <a:pt x="4898517" y="721614"/>
                </a:cubicBezTo>
                <a:cubicBezTo>
                  <a:pt x="4819460" y="263557"/>
                  <a:pt x="4429125" y="-62103"/>
                  <a:pt x="3955256" y="19717"/>
                </a:cubicBezTo>
                <a:cubicBezTo>
                  <a:pt x="3504248" y="97536"/>
                  <a:pt x="3234595" y="451295"/>
                  <a:pt x="3246406" y="865822"/>
                </a:cubicBezTo>
                <a:lnTo>
                  <a:pt x="3048953" y="899922"/>
                </a:lnTo>
                <a:lnTo>
                  <a:pt x="3095054" y="1167289"/>
                </a:lnTo>
                <a:lnTo>
                  <a:pt x="3292316" y="1133189"/>
                </a:lnTo>
                <a:cubicBezTo>
                  <a:pt x="3420618" y="1532192"/>
                  <a:pt x="3794950" y="1770126"/>
                  <a:pt x="4269486" y="1688211"/>
                </a:cubicBezTo>
                <a:cubicBezTo>
                  <a:pt x="4581240" y="1634395"/>
                  <a:pt x="4797171" y="1462850"/>
                  <a:pt x="4906137" y="1221296"/>
                </a:cubicBezTo>
                <a:lnTo>
                  <a:pt x="4594575" y="1104710"/>
                </a:lnTo>
                <a:cubicBezTo>
                  <a:pt x="4537425" y="1229201"/>
                  <a:pt x="4409123" y="1339787"/>
                  <a:pt x="4218337" y="1372743"/>
                </a:cubicBezTo>
                <a:moveTo>
                  <a:pt x="4005929" y="331756"/>
                </a:moveTo>
                <a:cubicBezTo>
                  <a:pt x="4212622" y="296132"/>
                  <a:pt x="4433411" y="379190"/>
                  <a:pt x="4528281" y="644462"/>
                </a:cubicBezTo>
                <a:lnTo>
                  <a:pt x="3593211" y="805815"/>
                </a:lnTo>
                <a:cubicBezTo>
                  <a:pt x="3599783" y="559022"/>
                  <a:pt x="3748278" y="376142"/>
                  <a:pt x="4005929" y="331661"/>
                </a:cubicBezTo>
                <a:moveTo>
                  <a:pt x="321278" y="853726"/>
                </a:moveTo>
                <a:cubicBezTo>
                  <a:pt x="321278" y="1168051"/>
                  <a:pt x="532448" y="1390936"/>
                  <a:pt x="853821" y="1390936"/>
                </a:cubicBezTo>
                <a:cubicBezTo>
                  <a:pt x="1041464" y="1390936"/>
                  <a:pt x="1203389" y="1301782"/>
                  <a:pt x="1280732" y="1158716"/>
                </a:cubicBezTo>
                <a:lnTo>
                  <a:pt x="1559909" y="1320641"/>
                </a:lnTo>
                <a:cubicBezTo>
                  <a:pt x="1421511" y="1555242"/>
                  <a:pt x="1156430" y="1707642"/>
                  <a:pt x="853821" y="1707642"/>
                </a:cubicBezTo>
                <a:cubicBezTo>
                  <a:pt x="356521" y="1707642"/>
                  <a:pt x="0" y="1332262"/>
                  <a:pt x="0" y="853821"/>
                </a:cubicBezTo>
                <a:cubicBezTo>
                  <a:pt x="0" y="375380"/>
                  <a:pt x="356521" y="0"/>
                  <a:pt x="853821" y="0"/>
                </a:cubicBezTo>
                <a:cubicBezTo>
                  <a:pt x="1154049" y="0"/>
                  <a:pt x="1419130" y="152495"/>
                  <a:pt x="1559909" y="387001"/>
                </a:cubicBezTo>
                <a:lnTo>
                  <a:pt x="1280732" y="548830"/>
                </a:lnTo>
                <a:cubicBezTo>
                  <a:pt x="1201007" y="403479"/>
                  <a:pt x="1041464" y="314230"/>
                  <a:pt x="853821" y="314230"/>
                </a:cubicBezTo>
                <a:cubicBezTo>
                  <a:pt x="532448" y="314230"/>
                  <a:pt x="321278" y="537115"/>
                  <a:pt x="321278" y="853726"/>
                </a:cubicBezTo>
                <a:moveTo>
                  <a:pt x="2962561" y="576929"/>
                </a:moveTo>
                <a:cubicBezTo>
                  <a:pt x="2962561" y="276701"/>
                  <a:pt x="2718625" y="32766"/>
                  <a:pt x="2416016" y="32766"/>
                </a:cubicBezTo>
                <a:lnTo>
                  <a:pt x="1759172" y="32766"/>
                </a:lnTo>
                <a:lnTo>
                  <a:pt x="1759172" y="1674781"/>
                </a:lnTo>
                <a:lnTo>
                  <a:pt x="2082927" y="1674781"/>
                </a:lnTo>
                <a:lnTo>
                  <a:pt x="2082927" y="1104805"/>
                </a:lnTo>
                <a:lnTo>
                  <a:pt x="2329244" y="1104805"/>
                </a:lnTo>
                <a:lnTo>
                  <a:pt x="2659952" y="1674781"/>
                </a:lnTo>
                <a:lnTo>
                  <a:pt x="3009519" y="1674781"/>
                </a:lnTo>
                <a:lnTo>
                  <a:pt x="2645950" y="1055465"/>
                </a:lnTo>
                <a:cubicBezTo>
                  <a:pt x="2833592" y="968693"/>
                  <a:pt x="2962656" y="783431"/>
                  <a:pt x="2962656" y="576929"/>
                </a:cubicBezTo>
                <a:moveTo>
                  <a:pt x="2416112" y="820864"/>
                </a:moveTo>
                <a:lnTo>
                  <a:pt x="2083022" y="820864"/>
                </a:lnTo>
                <a:lnTo>
                  <a:pt x="2083022" y="335280"/>
                </a:lnTo>
                <a:lnTo>
                  <a:pt x="2416112" y="335280"/>
                </a:lnTo>
                <a:cubicBezTo>
                  <a:pt x="2538127" y="335280"/>
                  <a:pt x="2638997" y="440817"/>
                  <a:pt x="2638997" y="576929"/>
                </a:cubicBezTo>
                <a:cubicBezTo>
                  <a:pt x="2638997" y="713042"/>
                  <a:pt x="2538127" y="820864"/>
                  <a:pt x="2416112" y="820864"/>
                </a:cubicBezTo>
              </a:path>
            </a:pathLst>
          </a:custGeom>
          <a:solidFill>
            <a:schemeClr val="tx2"/>
          </a:solidFill>
          <a:ln w="0" cap="flat">
            <a:noFill/>
            <a:prstDash val="solid"/>
            <a:miter/>
          </a:ln>
        </p:spPr>
        <p:txBody>
          <a:bodyPr rtlCol="0" anchor="ctr"/>
          <a:lstStyle/>
          <a:p>
            <a:endParaRPr lang="fr-FR"/>
          </a:p>
        </p:txBody>
      </p:sp>
      <p:sp>
        <p:nvSpPr>
          <p:cNvPr id="12" name="Espace réservé du texte 11">
            <a:extLst>
              <a:ext uri="{FF2B5EF4-FFF2-40B4-BE49-F238E27FC236}">
                <a16:creationId xmlns:a16="http://schemas.microsoft.com/office/drawing/2014/main" id="{CFBC72DC-0F6E-FA49-E230-0B134D02CECD}"/>
              </a:ext>
            </a:extLst>
          </p:cNvPr>
          <p:cNvSpPr>
            <a:spLocks noGrp="1"/>
          </p:cNvSpPr>
          <p:nvPr>
            <p:ph type="body" sz="quarter" idx="23"/>
          </p:nvPr>
        </p:nvSpPr>
        <p:spPr>
          <a:xfrm>
            <a:off x="8241323" y="1651165"/>
            <a:ext cx="3130062" cy="4538612"/>
          </a:xfrm>
          <a:solidFill>
            <a:schemeClr val="tx2"/>
          </a:solidFill>
        </p:spPr>
        <p:txBody>
          <a:bodyPr lIns="288000" tIns="360000" rIns="288000" bIns="180000"/>
          <a:lstStyle>
            <a:lvl1pPr marL="0" indent="0">
              <a:spcBef>
                <a:spcPts val="1600"/>
              </a:spcBef>
              <a:buNone/>
              <a:defRPr sz="1800" b="1" i="0">
                <a:solidFill>
                  <a:schemeClr val="bg1"/>
                </a:solidFill>
                <a:latin typeface="Marianne" panose="02000000000000000000" pitchFamily="2" charset="0"/>
              </a:defRPr>
            </a:lvl1pPr>
            <a:lvl2pPr marL="0" indent="0">
              <a:buNone/>
              <a:tabLst/>
              <a:defRPr sz="1200" b="0" i="0">
                <a:solidFill>
                  <a:schemeClr val="bg1"/>
                </a:solidFill>
                <a:latin typeface="Marianne Light" panose="02000000000000000000" pitchFamily="2" charset="0"/>
              </a:defRPr>
            </a:lvl2pPr>
            <a:lvl3pPr marL="231775" indent="-231775">
              <a:tabLst/>
              <a:defRPr sz="1100" b="0" i="0">
                <a:solidFill>
                  <a:schemeClr val="bg1"/>
                </a:solidFill>
                <a:latin typeface="Marianne Light" panose="02000000000000000000" pitchFamily="2" charset="0"/>
              </a:defRPr>
            </a:lvl3pPr>
            <a:lvl4pPr marL="488950" indent="-233363">
              <a:tabLst/>
              <a:defRPr sz="1050" b="0" i="0">
                <a:solidFill>
                  <a:schemeClr val="bg1"/>
                </a:solidFill>
                <a:latin typeface="Marianne Light" panose="02000000000000000000" pitchFamily="2" charset="0"/>
              </a:defRPr>
            </a:lvl4pPr>
            <a:lvl5pPr marL="757238" indent="-233363">
              <a:tabLst/>
              <a:defRPr sz="1050" b="0" i="0">
                <a:solidFill>
                  <a:schemeClr val="bg1"/>
                </a:solidFill>
                <a:latin typeface="Marianne Light" panose="02000000000000000000" pitchFamily="2" charset="0"/>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9255919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RE PRES. MARIN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50E7741-8619-BB48-07E5-FE7319B48DDA}"/>
              </a:ext>
            </a:extLst>
          </p:cNvPr>
          <p:cNvSpPr/>
          <p:nvPr userDrawn="1"/>
        </p:nvSpPr>
        <p:spPr>
          <a:xfrm>
            <a:off x="668215" y="1732920"/>
            <a:ext cx="11523785" cy="4456864"/>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9" name="Groupe 8">
            <a:extLst>
              <a:ext uri="{FF2B5EF4-FFF2-40B4-BE49-F238E27FC236}">
                <a16:creationId xmlns:a16="http://schemas.microsoft.com/office/drawing/2014/main" id="{E41FA194-8C49-7241-D459-8F95BA511189}"/>
              </a:ext>
            </a:extLst>
          </p:cNvPr>
          <p:cNvGrpSpPr/>
          <p:nvPr userDrawn="1"/>
        </p:nvGrpSpPr>
        <p:grpSpPr>
          <a:xfrm>
            <a:off x="668215" y="482718"/>
            <a:ext cx="4724772" cy="790973"/>
            <a:chOff x="893081" y="-1568456"/>
            <a:chExt cx="6912821" cy="1157273"/>
          </a:xfrm>
        </p:grpSpPr>
        <p:grpSp>
          <p:nvGrpSpPr>
            <p:cNvPr id="10" name="Groupe 9">
              <a:extLst>
                <a:ext uri="{FF2B5EF4-FFF2-40B4-BE49-F238E27FC236}">
                  <a16:creationId xmlns:a16="http://schemas.microsoft.com/office/drawing/2014/main" id="{C6DE00A9-E5B1-26EB-E6B3-8153F943BC18}"/>
                </a:ext>
              </a:extLst>
            </p:cNvPr>
            <p:cNvGrpSpPr/>
            <p:nvPr userDrawn="1"/>
          </p:nvGrpSpPr>
          <p:grpSpPr>
            <a:xfrm>
              <a:off x="893081" y="-1543570"/>
              <a:ext cx="1276737" cy="1111297"/>
              <a:chOff x="893081" y="-1543570"/>
              <a:chExt cx="1276737" cy="1111297"/>
            </a:xfrm>
          </p:grpSpPr>
          <p:grpSp>
            <p:nvGrpSpPr>
              <p:cNvPr id="16" name="Groupe 15">
                <a:extLst>
                  <a:ext uri="{FF2B5EF4-FFF2-40B4-BE49-F238E27FC236}">
                    <a16:creationId xmlns:a16="http://schemas.microsoft.com/office/drawing/2014/main" id="{4EE7E74C-8423-46CF-864E-CD8E389D7F5D}"/>
                  </a:ext>
                </a:extLst>
              </p:cNvPr>
              <p:cNvGrpSpPr/>
              <p:nvPr userDrawn="1"/>
            </p:nvGrpSpPr>
            <p:grpSpPr>
              <a:xfrm>
                <a:off x="893081" y="-1543570"/>
                <a:ext cx="541517" cy="196137"/>
                <a:chOff x="893081" y="-1543570"/>
                <a:chExt cx="541517" cy="196137"/>
              </a:xfrm>
            </p:grpSpPr>
            <p:sp>
              <p:nvSpPr>
                <p:cNvPr id="19" name="Forme libre 18">
                  <a:extLst>
                    <a:ext uri="{FF2B5EF4-FFF2-40B4-BE49-F238E27FC236}">
                      <a16:creationId xmlns:a16="http://schemas.microsoft.com/office/drawing/2014/main" id="{90F5178E-1933-C93A-0FE5-3462B1FF03FD}"/>
                    </a:ext>
                  </a:extLst>
                </p:cNvPr>
                <p:cNvSpPr/>
                <p:nvPr/>
              </p:nvSpPr>
              <p:spPr>
                <a:xfrm>
                  <a:off x="893081" y="-1543570"/>
                  <a:ext cx="256084" cy="195976"/>
                </a:xfrm>
                <a:custGeom>
                  <a:avLst/>
                  <a:gdLst>
                    <a:gd name="connsiteX0" fmla="*/ 225157 w 256084"/>
                    <a:gd name="connsiteY0" fmla="*/ 173272 h 195976"/>
                    <a:gd name="connsiteX1" fmla="*/ 231431 w 256084"/>
                    <a:gd name="connsiteY1" fmla="*/ 166606 h 195976"/>
                    <a:gd name="connsiteX2" fmla="*/ 243819 w 256084"/>
                    <a:gd name="connsiteY2" fmla="*/ 154082 h 195976"/>
                    <a:gd name="connsiteX3" fmla="*/ 247948 w 256084"/>
                    <a:gd name="connsiteY3" fmla="*/ 150931 h 195976"/>
                    <a:gd name="connsiteX4" fmla="*/ 248717 w 256084"/>
                    <a:gd name="connsiteY4" fmla="*/ 149356 h 195976"/>
                    <a:gd name="connsiteX5" fmla="*/ 243819 w 256084"/>
                    <a:gd name="connsiteY5" fmla="*/ 152305 h 195976"/>
                    <a:gd name="connsiteX6" fmla="*/ 243414 w 256084"/>
                    <a:gd name="connsiteY6" fmla="*/ 151537 h 195976"/>
                    <a:gd name="connsiteX7" fmla="*/ 247340 w 256084"/>
                    <a:gd name="connsiteY7" fmla="*/ 148588 h 195976"/>
                    <a:gd name="connsiteX8" fmla="*/ 247138 w 256084"/>
                    <a:gd name="connsiteY8" fmla="*/ 148588 h 195976"/>
                    <a:gd name="connsiteX9" fmla="*/ 246733 w 256084"/>
                    <a:gd name="connsiteY9" fmla="*/ 147820 h 195976"/>
                    <a:gd name="connsiteX10" fmla="*/ 234953 w 256084"/>
                    <a:gd name="connsiteY10" fmla="*/ 153315 h 195976"/>
                    <a:gd name="connsiteX11" fmla="*/ 233172 w 256084"/>
                    <a:gd name="connsiteY11" fmla="*/ 152911 h 195976"/>
                    <a:gd name="connsiteX12" fmla="*/ 218032 w 256084"/>
                    <a:gd name="connsiteY12" fmla="*/ 161718 h 195976"/>
                    <a:gd name="connsiteX13" fmla="*/ 218032 w 256084"/>
                    <a:gd name="connsiteY13" fmla="*/ 160950 h 195976"/>
                    <a:gd name="connsiteX14" fmla="*/ 211353 w 256084"/>
                    <a:gd name="connsiteY14" fmla="*/ 163495 h 195976"/>
                    <a:gd name="connsiteX15" fmla="*/ 202123 w 256084"/>
                    <a:gd name="connsiteY15" fmla="*/ 163899 h 195976"/>
                    <a:gd name="connsiteX16" fmla="*/ 188562 w 256084"/>
                    <a:gd name="connsiteY16" fmla="*/ 166242 h 195976"/>
                    <a:gd name="connsiteX17" fmla="*/ 188157 w 256084"/>
                    <a:gd name="connsiteY17" fmla="*/ 166444 h 195976"/>
                    <a:gd name="connsiteX18" fmla="*/ 181275 w 256084"/>
                    <a:gd name="connsiteY18" fmla="*/ 169192 h 195976"/>
                    <a:gd name="connsiteX19" fmla="*/ 180506 w 256084"/>
                    <a:gd name="connsiteY19" fmla="*/ 169959 h 195976"/>
                    <a:gd name="connsiteX20" fmla="*/ 177956 w 256084"/>
                    <a:gd name="connsiteY20" fmla="*/ 172100 h 195976"/>
                    <a:gd name="connsiteX21" fmla="*/ 171883 w 256084"/>
                    <a:gd name="connsiteY21" fmla="*/ 176989 h 195976"/>
                    <a:gd name="connsiteX22" fmla="*/ 171276 w 256084"/>
                    <a:gd name="connsiteY22" fmla="*/ 177191 h 195976"/>
                    <a:gd name="connsiteX23" fmla="*/ 165366 w 256084"/>
                    <a:gd name="connsiteY23" fmla="*/ 182887 h 195976"/>
                    <a:gd name="connsiteX24" fmla="*/ 164192 w 256084"/>
                    <a:gd name="connsiteY24" fmla="*/ 183089 h 195976"/>
                    <a:gd name="connsiteX25" fmla="*/ 164394 w 256084"/>
                    <a:gd name="connsiteY25" fmla="*/ 182685 h 195976"/>
                    <a:gd name="connsiteX26" fmla="*/ 165366 w 256084"/>
                    <a:gd name="connsiteY26" fmla="*/ 181109 h 195976"/>
                    <a:gd name="connsiteX27" fmla="*/ 166540 w 256084"/>
                    <a:gd name="connsiteY27" fmla="*/ 179332 h 195976"/>
                    <a:gd name="connsiteX28" fmla="*/ 168119 w 256084"/>
                    <a:gd name="connsiteY28" fmla="*/ 177191 h 195976"/>
                    <a:gd name="connsiteX29" fmla="*/ 168119 w 256084"/>
                    <a:gd name="connsiteY29" fmla="*/ 176787 h 195976"/>
                    <a:gd name="connsiteX30" fmla="*/ 167511 w 256084"/>
                    <a:gd name="connsiteY30" fmla="*/ 176585 h 195976"/>
                    <a:gd name="connsiteX31" fmla="*/ 173786 w 256084"/>
                    <a:gd name="connsiteY31" fmla="*/ 171898 h 195976"/>
                    <a:gd name="connsiteX32" fmla="*/ 173381 w 256084"/>
                    <a:gd name="connsiteY32" fmla="*/ 171494 h 195976"/>
                    <a:gd name="connsiteX33" fmla="*/ 173988 w 256084"/>
                    <a:gd name="connsiteY33" fmla="*/ 170525 h 195976"/>
                    <a:gd name="connsiteX34" fmla="*/ 174191 w 256084"/>
                    <a:gd name="connsiteY34" fmla="*/ 170121 h 195976"/>
                    <a:gd name="connsiteX35" fmla="*/ 173988 w 256084"/>
                    <a:gd name="connsiteY35" fmla="*/ 169717 h 195976"/>
                    <a:gd name="connsiteX36" fmla="*/ 172207 w 256084"/>
                    <a:gd name="connsiteY36" fmla="*/ 170888 h 195976"/>
                    <a:gd name="connsiteX37" fmla="*/ 169252 w 256084"/>
                    <a:gd name="connsiteY37" fmla="*/ 173231 h 195976"/>
                    <a:gd name="connsiteX38" fmla="*/ 168645 w 256084"/>
                    <a:gd name="connsiteY38" fmla="*/ 173231 h 195976"/>
                    <a:gd name="connsiteX39" fmla="*/ 168240 w 256084"/>
                    <a:gd name="connsiteY39" fmla="*/ 173029 h 195976"/>
                    <a:gd name="connsiteX40" fmla="*/ 168240 w 256084"/>
                    <a:gd name="connsiteY40" fmla="*/ 172828 h 195976"/>
                    <a:gd name="connsiteX41" fmla="*/ 168443 w 256084"/>
                    <a:gd name="connsiteY41" fmla="*/ 172423 h 195976"/>
                    <a:gd name="connsiteX42" fmla="*/ 168645 w 256084"/>
                    <a:gd name="connsiteY42" fmla="*/ 172019 h 195976"/>
                    <a:gd name="connsiteX43" fmla="*/ 168847 w 256084"/>
                    <a:gd name="connsiteY43" fmla="*/ 171818 h 195976"/>
                    <a:gd name="connsiteX44" fmla="*/ 169050 w 256084"/>
                    <a:gd name="connsiteY44" fmla="*/ 171414 h 195976"/>
                    <a:gd name="connsiteX45" fmla="*/ 169252 w 256084"/>
                    <a:gd name="connsiteY45" fmla="*/ 171009 h 195976"/>
                    <a:gd name="connsiteX46" fmla="*/ 169657 w 256084"/>
                    <a:gd name="connsiteY46" fmla="*/ 170242 h 195976"/>
                    <a:gd name="connsiteX47" fmla="*/ 169859 w 256084"/>
                    <a:gd name="connsiteY47" fmla="*/ 169838 h 195976"/>
                    <a:gd name="connsiteX48" fmla="*/ 170264 w 256084"/>
                    <a:gd name="connsiteY48" fmla="*/ 169232 h 195976"/>
                    <a:gd name="connsiteX49" fmla="*/ 170062 w 256084"/>
                    <a:gd name="connsiteY49" fmla="*/ 168626 h 195976"/>
                    <a:gd name="connsiteX50" fmla="*/ 172612 w 256084"/>
                    <a:gd name="connsiteY50" fmla="*/ 166485 h 195976"/>
                    <a:gd name="connsiteX51" fmla="*/ 172410 w 256084"/>
                    <a:gd name="connsiteY51" fmla="*/ 166485 h 195976"/>
                    <a:gd name="connsiteX52" fmla="*/ 176741 w 256084"/>
                    <a:gd name="connsiteY52" fmla="*/ 164142 h 195976"/>
                    <a:gd name="connsiteX53" fmla="*/ 177348 w 256084"/>
                    <a:gd name="connsiteY53" fmla="*/ 163536 h 195976"/>
                    <a:gd name="connsiteX54" fmla="*/ 171438 w 256084"/>
                    <a:gd name="connsiteY54" fmla="*/ 166485 h 195976"/>
                    <a:gd name="connsiteX55" fmla="*/ 170831 w 256084"/>
                    <a:gd name="connsiteY55" fmla="*/ 166889 h 195976"/>
                    <a:gd name="connsiteX56" fmla="*/ 169859 w 256084"/>
                    <a:gd name="connsiteY56" fmla="*/ 166485 h 195976"/>
                    <a:gd name="connsiteX57" fmla="*/ 169859 w 256084"/>
                    <a:gd name="connsiteY57" fmla="*/ 166283 h 195976"/>
                    <a:gd name="connsiteX58" fmla="*/ 172005 w 256084"/>
                    <a:gd name="connsiteY58" fmla="*/ 164505 h 195976"/>
                    <a:gd name="connsiteX59" fmla="*/ 172774 w 256084"/>
                    <a:gd name="connsiteY59" fmla="*/ 164909 h 195976"/>
                    <a:gd name="connsiteX60" fmla="*/ 214794 w 256084"/>
                    <a:gd name="connsiteY60" fmla="*/ 153153 h 195976"/>
                    <a:gd name="connsiteX61" fmla="*/ 218113 w 256084"/>
                    <a:gd name="connsiteY61" fmla="*/ 151012 h 195976"/>
                    <a:gd name="connsiteX62" fmla="*/ 223618 w 256084"/>
                    <a:gd name="connsiteY62" fmla="*/ 147295 h 195976"/>
                    <a:gd name="connsiteX63" fmla="*/ 229893 w 256084"/>
                    <a:gd name="connsiteY63" fmla="*/ 138852 h 195976"/>
                    <a:gd name="connsiteX64" fmla="*/ 229488 w 256084"/>
                    <a:gd name="connsiteY64" fmla="*/ 138084 h 195976"/>
                    <a:gd name="connsiteX65" fmla="*/ 213174 w 256084"/>
                    <a:gd name="connsiteY65" fmla="*/ 150244 h 195976"/>
                    <a:gd name="connsiteX66" fmla="*/ 188643 w 256084"/>
                    <a:gd name="connsiteY66" fmla="*/ 154769 h 195976"/>
                    <a:gd name="connsiteX67" fmla="*/ 190424 w 256084"/>
                    <a:gd name="connsiteY67" fmla="*/ 154001 h 195976"/>
                    <a:gd name="connsiteX68" fmla="*/ 192003 w 256084"/>
                    <a:gd name="connsiteY68" fmla="*/ 151860 h 195976"/>
                    <a:gd name="connsiteX69" fmla="*/ 193177 w 256084"/>
                    <a:gd name="connsiteY69" fmla="*/ 151860 h 195976"/>
                    <a:gd name="connsiteX70" fmla="*/ 193946 w 256084"/>
                    <a:gd name="connsiteY70" fmla="*/ 151093 h 195976"/>
                    <a:gd name="connsiteX71" fmla="*/ 195524 w 256084"/>
                    <a:gd name="connsiteY71" fmla="*/ 150689 h 195976"/>
                    <a:gd name="connsiteX72" fmla="*/ 190424 w 256084"/>
                    <a:gd name="connsiteY72" fmla="*/ 150689 h 195976"/>
                    <a:gd name="connsiteX73" fmla="*/ 191598 w 256084"/>
                    <a:gd name="connsiteY73" fmla="*/ 148548 h 195976"/>
                    <a:gd name="connsiteX74" fmla="*/ 193177 w 256084"/>
                    <a:gd name="connsiteY74" fmla="*/ 148548 h 195976"/>
                    <a:gd name="connsiteX75" fmla="*/ 193946 w 256084"/>
                    <a:gd name="connsiteY75" fmla="*/ 146972 h 195976"/>
                    <a:gd name="connsiteX76" fmla="*/ 209855 w 256084"/>
                    <a:gd name="connsiteY76" fmla="*/ 138165 h 195976"/>
                    <a:gd name="connsiteX77" fmla="*/ 206900 w 256084"/>
                    <a:gd name="connsiteY77" fmla="*/ 138569 h 195976"/>
                    <a:gd name="connsiteX78" fmla="*/ 207669 w 256084"/>
                    <a:gd name="connsiteY78" fmla="*/ 137397 h 195976"/>
                    <a:gd name="connsiteX79" fmla="*/ 219246 w 256084"/>
                    <a:gd name="connsiteY79" fmla="*/ 132509 h 195976"/>
                    <a:gd name="connsiteX80" fmla="*/ 215117 w 256084"/>
                    <a:gd name="connsiteY80" fmla="*/ 132509 h 195976"/>
                    <a:gd name="connsiteX81" fmla="*/ 217263 w 256084"/>
                    <a:gd name="connsiteY81" fmla="*/ 131338 h 195976"/>
                    <a:gd name="connsiteX82" fmla="*/ 217263 w 256084"/>
                    <a:gd name="connsiteY82" fmla="*/ 130166 h 195976"/>
                    <a:gd name="connsiteX83" fmla="*/ 218032 w 256084"/>
                    <a:gd name="connsiteY83" fmla="*/ 129762 h 195976"/>
                    <a:gd name="connsiteX84" fmla="*/ 217263 w 256084"/>
                    <a:gd name="connsiteY84" fmla="*/ 129358 h 195976"/>
                    <a:gd name="connsiteX85" fmla="*/ 219408 w 256084"/>
                    <a:gd name="connsiteY85" fmla="*/ 128186 h 195976"/>
                    <a:gd name="connsiteX86" fmla="*/ 218234 w 256084"/>
                    <a:gd name="connsiteY86" fmla="*/ 127782 h 195976"/>
                    <a:gd name="connsiteX87" fmla="*/ 223133 w 256084"/>
                    <a:gd name="connsiteY87" fmla="*/ 125641 h 195976"/>
                    <a:gd name="connsiteX88" fmla="*/ 221554 w 256084"/>
                    <a:gd name="connsiteY88" fmla="*/ 124874 h 195976"/>
                    <a:gd name="connsiteX89" fmla="*/ 222323 w 256084"/>
                    <a:gd name="connsiteY89" fmla="*/ 124470 h 195976"/>
                    <a:gd name="connsiteX90" fmla="*/ 221554 w 256084"/>
                    <a:gd name="connsiteY90" fmla="*/ 124470 h 195976"/>
                    <a:gd name="connsiteX91" fmla="*/ 221149 w 256084"/>
                    <a:gd name="connsiteY91" fmla="*/ 122894 h 195976"/>
                    <a:gd name="connsiteX92" fmla="*/ 224469 w 256084"/>
                    <a:gd name="connsiteY92" fmla="*/ 114087 h 195976"/>
                    <a:gd name="connsiteX93" fmla="*/ 223699 w 256084"/>
                    <a:gd name="connsiteY93" fmla="*/ 113683 h 195976"/>
                    <a:gd name="connsiteX94" fmla="*/ 208559 w 256084"/>
                    <a:gd name="connsiteY94" fmla="*/ 120753 h 195976"/>
                    <a:gd name="connsiteX95" fmla="*/ 206009 w 256084"/>
                    <a:gd name="connsiteY95" fmla="*/ 120753 h 195976"/>
                    <a:gd name="connsiteX96" fmla="*/ 199735 w 256084"/>
                    <a:gd name="connsiteY96" fmla="*/ 120349 h 195976"/>
                    <a:gd name="connsiteX97" fmla="*/ 196010 w 256084"/>
                    <a:gd name="connsiteY97" fmla="*/ 117400 h 195976"/>
                    <a:gd name="connsiteX98" fmla="*/ 186781 w 256084"/>
                    <a:gd name="connsiteY98" fmla="*/ 112875 h 195976"/>
                    <a:gd name="connsiteX99" fmla="*/ 158322 w 256084"/>
                    <a:gd name="connsiteY99" fmla="*/ 108754 h 195976"/>
                    <a:gd name="connsiteX100" fmla="*/ 171276 w 256084"/>
                    <a:gd name="connsiteY100" fmla="*/ 105038 h 195976"/>
                    <a:gd name="connsiteX101" fmla="*/ 190140 w 256084"/>
                    <a:gd name="connsiteY101" fmla="*/ 101321 h 195976"/>
                    <a:gd name="connsiteX102" fmla="*/ 186416 w 256084"/>
                    <a:gd name="connsiteY102" fmla="*/ 101321 h 195976"/>
                    <a:gd name="connsiteX103" fmla="*/ 170507 w 256084"/>
                    <a:gd name="connsiteY103" fmla="*/ 103462 h 195976"/>
                    <a:gd name="connsiteX104" fmla="*/ 159699 w 256084"/>
                    <a:gd name="connsiteY104" fmla="*/ 106411 h 195976"/>
                    <a:gd name="connsiteX105" fmla="*/ 153788 w 256084"/>
                    <a:gd name="connsiteY105" fmla="*/ 108956 h 195976"/>
                    <a:gd name="connsiteX106" fmla="*/ 153788 w 256084"/>
                    <a:gd name="connsiteY106" fmla="*/ 107785 h 195976"/>
                    <a:gd name="connsiteX107" fmla="*/ 167916 w 256084"/>
                    <a:gd name="connsiteY107" fmla="*/ 98574 h 195976"/>
                    <a:gd name="connsiteX108" fmla="*/ 187550 w 256084"/>
                    <a:gd name="connsiteY108" fmla="*/ 99341 h 195976"/>
                    <a:gd name="connsiteX109" fmla="*/ 201678 w 256084"/>
                    <a:gd name="connsiteY109" fmla="*/ 101887 h 195976"/>
                    <a:gd name="connsiteX110" fmla="*/ 205402 w 256084"/>
                    <a:gd name="connsiteY110" fmla="*/ 105199 h 195976"/>
                    <a:gd name="connsiteX111" fmla="*/ 212081 w 256084"/>
                    <a:gd name="connsiteY111" fmla="*/ 106775 h 195976"/>
                    <a:gd name="connsiteX112" fmla="*/ 212081 w 256084"/>
                    <a:gd name="connsiteY112" fmla="*/ 104634 h 195976"/>
                    <a:gd name="connsiteX113" fmla="*/ 216980 w 256084"/>
                    <a:gd name="connsiteY113" fmla="*/ 104230 h 195976"/>
                    <a:gd name="connsiteX114" fmla="*/ 212850 w 256084"/>
                    <a:gd name="connsiteY114" fmla="*/ 96392 h 195976"/>
                    <a:gd name="connsiteX115" fmla="*/ 213255 w 256084"/>
                    <a:gd name="connsiteY115" fmla="*/ 95625 h 195976"/>
                    <a:gd name="connsiteX116" fmla="*/ 222080 w 256084"/>
                    <a:gd name="connsiteY116" fmla="*/ 103058 h 195976"/>
                    <a:gd name="connsiteX117" fmla="*/ 227586 w 256084"/>
                    <a:gd name="connsiteY117" fmla="*/ 102654 h 195976"/>
                    <a:gd name="connsiteX118" fmla="*/ 218963 w 256084"/>
                    <a:gd name="connsiteY118" fmla="*/ 91464 h 195976"/>
                    <a:gd name="connsiteX119" fmla="*/ 218963 w 256084"/>
                    <a:gd name="connsiteY119" fmla="*/ 89888 h 195976"/>
                    <a:gd name="connsiteX120" fmla="*/ 217789 w 256084"/>
                    <a:gd name="connsiteY120" fmla="*/ 89121 h 195976"/>
                    <a:gd name="connsiteX121" fmla="*/ 217789 w 256084"/>
                    <a:gd name="connsiteY121" fmla="*/ 87545 h 195976"/>
                    <a:gd name="connsiteX122" fmla="*/ 216008 w 256084"/>
                    <a:gd name="connsiteY122" fmla="*/ 84232 h 195976"/>
                    <a:gd name="connsiteX123" fmla="*/ 214834 w 256084"/>
                    <a:gd name="connsiteY123" fmla="*/ 77566 h 195976"/>
                    <a:gd name="connsiteX124" fmla="*/ 213255 w 256084"/>
                    <a:gd name="connsiteY124" fmla="*/ 71304 h 195976"/>
                    <a:gd name="connsiteX125" fmla="*/ 209936 w 256084"/>
                    <a:gd name="connsiteY125" fmla="*/ 53488 h 195976"/>
                    <a:gd name="connsiteX126" fmla="*/ 217384 w 256084"/>
                    <a:gd name="connsiteY126" fmla="*/ 34662 h 195976"/>
                    <a:gd name="connsiteX127" fmla="*/ 227788 w 256084"/>
                    <a:gd name="connsiteY127" fmla="*/ 22906 h 195976"/>
                    <a:gd name="connsiteX128" fmla="*/ 234872 w 256084"/>
                    <a:gd name="connsiteY128" fmla="*/ 11150 h 195976"/>
                    <a:gd name="connsiteX129" fmla="*/ 246247 w 256084"/>
                    <a:gd name="connsiteY129" fmla="*/ 3717 h 195976"/>
                    <a:gd name="connsiteX130" fmla="*/ 256084 w 256084"/>
                    <a:gd name="connsiteY130" fmla="*/ 0 h 195976"/>
                    <a:gd name="connsiteX131" fmla="*/ 0 w 256084"/>
                    <a:gd name="connsiteY131" fmla="*/ 0 h 195976"/>
                    <a:gd name="connsiteX132" fmla="*/ 0 w 256084"/>
                    <a:gd name="connsiteY132" fmla="*/ 195976 h 195976"/>
                    <a:gd name="connsiteX133" fmla="*/ 182044 w 256084"/>
                    <a:gd name="connsiteY133" fmla="*/ 195976 h 195976"/>
                    <a:gd name="connsiteX134" fmla="*/ 206009 w 256084"/>
                    <a:gd name="connsiteY134" fmla="*/ 183614 h 195976"/>
                    <a:gd name="connsiteX135" fmla="*/ 224873 w 256084"/>
                    <a:gd name="connsiteY135" fmla="*/ 173231 h 195976"/>
                    <a:gd name="connsiteX136" fmla="*/ 167916 w 256084"/>
                    <a:gd name="connsiteY136" fmla="*/ 146568 h 195976"/>
                    <a:gd name="connsiteX137" fmla="*/ 166135 w 256084"/>
                    <a:gd name="connsiteY137" fmla="*/ 146164 h 195976"/>
                    <a:gd name="connsiteX138" fmla="*/ 170669 w 256084"/>
                    <a:gd name="connsiteY138" fmla="*/ 143619 h 195976"/>
                    <a:gd name="connsiteX139" fmla="*/ 173219 w 256084"/>
                    <a:gd name="connsiteY139" fmla="*/ 142851 h 195976"/>
                    <a:gd name="connsiteX140" fmla="*/ 175770 w 256084"/>
                    <a:gd name="connsiteY140" fmla="*/ 144427 h 195976"/>
                    <a:gd name="connsiteX141" fmla="*/ 167916 w 256084"/>
                    <a:gd name="connsiteY141" fmla="*/ 146568 h 195976"/>
                    <a:gd name="connsiteX142" fmla="*/ 110959 w 256084"/>
                    <a:gd name="connsiteY142" fmla="*/ 138529 h 195976"/>
                    <a:gd name="connsiteX143" fmla="*/ 110554 w 256084"/>
                    <a:gd name="connsiteY143" fmla="*/ 137761 h 195976"/>
                    <a:gd name="connsiteX144" fmla="*/ 122537 w 256084"/>
                    <a:gd name="connsiteY144" fmla="*/ 118935 h 195976"/>
                    <a:gd name="connsiteX145" fmla="*/ 135086 w 256084"/>
                    <a:gd name="connsiteY145" fmla="*/ 108552 h 195976"/>
                    <a:gd name="connsiteX146" fmla="*/ 155893 w 256084"/>
                    <a:gd name="connsiteY146" fmla="*/ 92272 h 195976"/>
                    <a:gd name="connsiteX147" fmla="*/ 165528 w 256084"/>
                    <a:gd name="connsiteY147" fmla="*/ 92676 h 195976"/>
                    <a:gd name="connsiteX148" fmla="*/ 160994 w 256084"/>
                    <a:gd name="connsiteY148" fmla="*/ 94817 h 195976"/>
                    <a:gd name="connsiteX149" fmla="*/ 159820 w 256084"/>
                    <a:gd name="connsiteY149" fmla="*/ 94413 h 195976"/>
                    <a:gd name="connsiteX150" fmla="*/ 160225 w 256084"/>
                    <a:gd name="connsiteY150" fmla="*/ 93241 h 195976"/>
                    <a:gd name="connsiteX151" fmla="*/ 148445 w 256084"/>
                    <a:gd name="connsiteY151" fmla="*/ 104028 h 195976"/>
                    <a:gd name="connsiteX152" fmla="*/ 139984 w 256084"/>
                    <a:gd name="connsiteY152" fmla="*/ 113643 h 195976"/>
                    <a:gd name="connsiteX153" fmla="*/ 139579 w 256084"/>
                    <a:gd name="connsiteY153" fmla="*/ 112875 h 195976"/>
                    <a:gd name="connsiteX154" fmla="*/ 110919 w 256084"/>
                    <a:gd name="connsiteY154" fmla="*/ 138529 h 195976"/>
                    <a:gd name="connsiteX155" fmla="*/ 141765 w 256084"/>
                    <a:gd name="connsiteY155" fmla="*/ 114047 h 195976"/>
                    <a:gd name="connsiteX156" fmla="*/ 140591 w 256084"/>
                    <a:gd name="connsiteY156" fmla="*/ 115622 h 195976"/>
                    <a:gd name="connsiteX157" fmla="*/ 139013 w 256084"/>
                    <a:gd name="connsiteY157" fmla="*/ 117198 h 195976"/>
                    <a:gd name="connsiteX158" fmla="*/ 138243 w 256084"/>
                    <a:gd name="connsiteY158" fmla="*/ 116794 h 195976"/>
                    <a:gd name="connsiteX159" fmla="*/ 141199 w 256084"/>
                    <a:gd name="connsiteY159" fmla="*/ 113481 h 195976"/>
                    <a:gd name="connsiteX160" fmla="*/ 141806 w 256084"/>
                    <a:gd name="connsiteY160" fmla="*/ 114087 h 195976"/>
                    <a:gd name="connsiteX161" fmla="*/ 159091 w 256084"/>
                    <a:gd name="connsiteY161" fmla="*/ 169555 h 195976"/>
                    <a:gd name="connsiteX162" fmla="*/ 158120 w 256084"/>
                    <a:gd name="connsiteY162" fmla="*/ 170727 h 195976"/>
                    <a:gd name="connsiteX163" fmla="*/ 158525 w 256084"/>
                    <a:gd name="connsiteY163" fmla="*/ 171333 h 195976"/>
                    <a:gd name="connsiteX164" fmla="*/ 155772 w 256084"/>
                    <a:gd name="connsiteY164" fmla="*/ 173312 h 195976"/>
                    <a:gd name="connsiteX165" fmla="*/ 155165 w 256084"/>
                    <a:gd name="connsiteY165" fmla="*/ 173312 h 195976"/>
                    <a:gd name="connsiteX166" fmla="*/ 153788 w 256084"/>
                    <a:gd name="connsiteY166" fmla="*/ 174686 h 195976"/>
                    <a:gd name="connsiteX167" fmla="*/ 151805 w 256084"/>
                    <a:gd name="connsiteY167" fmla="*/ 174282 h 195976"/>
                    <a:gd name="connsiteX168" fmla="*/ 154557 w 256084"/>
                    <a:gd name="connsiteY168" fmla="*/ 171737 h 195976"/>
                    <a:gd name="connsiteX169" fmla="*/ 156136 w 256084"/>
                    <a:gd name="connsiteY169" fmla="*/ 170161 h 195976"/>
                    <a:gd name="connsiteX170" fmla="*/ 156905 w 256084"/>
                    <a:gd name="connsiteY170" fmla="*/ 169394 h 195976"/>
                    <a:gd name="connsiteX171" fmla="*/ 159051 w 256084"/>
                    <a:gd name="connsiteY171" fmla="*/ 169596 h 195976"/>
                    <a:gd name="connsiteX172" fmla="*/ 152371 w 256084"/>
                    <a:gd name="connsiteY172" fmla="*/ 166646 h 195976"/>
                    <a:gd name="connsiteX173" fmla="*/ 148040 w 256084"/>
                    <a:gd name="connsiteY173" fmla="*/ 169596 h 195976"/>
                    <a:gd name="connsiteX174" fmla="*/ 143142 w 256084"/>
                    <a:gd name="connsiteY174" fmla="*/ 171939 h 195976"/>
                    <a:gd name="connsiteX175" fmla="*/ 142534 w 256084"/>
                    <a:gd name="connsiteY175" fmla="*/ 171737 h 195976"/>
                    <a:gd name="connsiteX176" fmla="*/ 138810 w 256084"/>
                    <a:gd name="connsiteY176" fmla="*/ 174686 h 195976"/>
                    <a:gd name="connsiteX177" fmla="*/ 138203 w 256084"/>
                    <a:gd name="connsiteY177" fmla="*/ 175292 h 195976"/>
                    <a:gd name="connsiteX178" fmla="*/ 137596 w 256084"/>
                    <a:gd name="connsiteY178" fmla="*/ 175898 h 195976"/>
                    <a:gd name="connsiteX179" fmla="*/ 136827 w 256084"/>
                    <a:gd name="connsiteY179" fmla="*/ 176665 h 195976"/>
                    <a:gd name="connsiteX180" fmla="*/ 136219 w 256084"/>
                    <a:gd name="connsiteY180" fmla="*/ 177271 h 195976"/>
                    <a:gd name="connsiteX181" fmla="*/ 135450 w 256084"/>
                    <a:gd name="connsiteY181" fmla="*/ 177069 h 195976"/>
                    <a:gd name="connsiteX182" fmla="*/ 134843 w 256084"/>
                    <a:gd name="connsiteY182" fmla="*/ 177473 h 195976"/>
                    <a:gd name="connsiteX183" fmla="*/ 134236 w 256084"/>
                    <a:gd name="connsiteY183" fmla="*/ 177877 h 195976"/>
                    <a:gd name="connsiteX184" fmla="*/ 133831 w 256084"/>
                    <a:gd name="connsiteY184" fmla="*/ 177877 h 195976"/>
                    <a:gd name="connsiteX185" fmla="*/ 132455 w 256084"/>
                    <a:gd name="connsiteY185" fmla="*/ 179049 h 195976"/>
                    <a:gd name="connsiteX186" fmla="*/ 130309 w 256084"/>
                    <a:gd name="connsiteY186" fmla="*/ 181392 h 195976"/>
                    <a:gd name="connsiteX187" fmla="*/ 130309 w 256084"/>
                    <a:gd name="connsiteY187" fmla="*/ 181594 h 195976"/>
                    <a:gd name="connsiteX188" fmla="*/ 130107 w 256084"/>
                    <a:gd name="connsiteY188" fmla="*/ 181796 h 195976"/>
                    <a:gd name="connsiteX189" fmla="*/ 129904 w 256084"/>
                    <a:gd name="connsiteY189" fmla="*/ 181998 h 195976"/>
                    <a:gd name="connsiteX190" fmla="*/ 129702 w 256084"/>
                    <a:gd name="connsiteY190" fmla="*/ 182402 h 195976"/>
                    <a:gd name="connsiteX191" fmla="*/ 129297 w 256084"/>
                    <a:gd name="connsiteY191" fmla="*/ 182604 h 195976"/>
                    <a:gd name="connsiteX192" fmla="*/ 129095 w 256084"/>
                    <a:gd name="connsiteY192" fmla="*/ 182402 h 195976"/>
                    <a:gd name="connsiteX193" fmla="*/ 128892 w 256084"/>
                    <a:gd name="connsiteY193" fmla="*/ 182200 h 195976"/>
                    <a:gd name="connsiteX194" fmla="*/ 128487 w 256084"/>
                    <a:gd name="connsiteY194" fmla="*/ 181594 h 195976"/>
                    <a:gd name="connsiteX195" fmla="*/ 128487 w 256084"/>
                    <a:gd name="connsiteY195" fmla="*/ 181392 h 195976"/>
                    <a:gd name="connsiteX196" fmla="*/ 129661 w 256084"/>
                    <a:gd name="connsiteY196" fmla="*/ 180019 h 195976"/>
                    <a:gd name="connsiteX197" fmla="*/ 130066 w 256084"/>
                    <a:gd name="connsiteY197" fmla="*/ 179615 h 195976"/>
                    <a:gd name="connsiteX198" fmla="*/ 130674 w 256084"/>
                    <a:gd name="connsiteY198" fmla="*/ 178847 h 195976"/>
                    <a:gd name="connsiteX199" fmla="*/ 130876 w 256084"/>
                    <a:gd name="connsiteY199" fmla="*/ 178443 h 195976"/>
                    <a:gd name="connsiteX200" fmla="*/ 132050 w 256084"/>
                    <a:gd name="connsiteY200" fmla="*/ 176867 h 195976"/>
                    <a:gd name="connsiteX201" fmla="*/ 132252 w 256084"/>
                    <a:gd name="connsiteY201" fmla="*/ 176665 h 195976"/>
                    <a:gd name="connsiteX202" fmla="*/ 132859 w 256084"/>
                    <a:gd name="connsiteY202" fmla="*/ 175898 h 195976"/>
                    <a:gd name="connsiteX203" fmla="*/ 133264 w 256084"/>
                    <a:gd name="connsiteY203" fmla="*/ 175130 h 195976"/>
                    <a:gd name="connsiteX204" fmla="*/ 133264 w 256084"/>
                    <a:gd name="connsiteY204" fmla="*/ 174928 h 195976"/>
                    <a:gd name="connsiteX205" fmla="*/ 133669 w 256084"/>
                    <a:gd name="connsiteY205" fmla="*/ 174161 h 195976"/>
                    <a:gd name="connsiteX206" fmla="*/ 133669 w 256084"/>
                    <a:gd name="connsiteY206" fmla="*/ 173959 h 195976"/>
                    <a:gd name="connsiteX207" fmla="*/ 133872 w 256084"/>
                    <a:gd name="connsiteY207" fmla="*/ 173555 h 195976"/>
                    <a:gd name="connsiteX208" fmla="*/ 134074 w 256084"/>
                    <a:gd name="connsiteY208" fmla="*/ 172949 h 195976"/>
                    <a:gd name="connsiteX209" fmla="*/ 134074 w 256084"/>
                    <a:gd name="connsiteY209" fmla="*/ 172747 h 195976"/>
                    <a:gd name="connsiteX210" fmla="*/ 135653 w 256084"/>
                    <a:gd name="connsiteY210" fmla="*/ 170767 h 195976"/>
                    <a:gd name="connsiteX211" fmla="*/ 135450 w 256084"/>
                    <a:gd name="connsiteY211" fmla="*/ 170767 h 195976"/>
                    <a:gd name="connsiteX212" fmla="*/ 134074 w 256084"/>
                    <a:gd name="connsiteY212" fmla="*/ 171939 h 195976"/>
                    <a:gd name="connsiteX213" fmla="*/ 133467 w 256084"/>
                    <a:gd name="connsiteY213" fmla="*/ 171333 h 195976"/>
                    <a:gd name="connsiteX214" fmla="*/ 134236 w 256084"/>
                    <a:gd name="connsiteY214" fmla="*/ 170565 h 195976"/>
                    <a:gd name="connsiteX215" fmla="*/ 136219 w 256084"/>
                    <a:gd name="connsiteY215" fmla="*/ 168586 h 195976"/>
                    <a:gd name="connsiteX216" fmla="*/ 137393 w 256084"/>
                    <a:gd name="connsiteY216" fmla="*/ 167818 h 195976"/>
                    <a:gd name="connsiteX217" fmla="*/ 137596 w 256084"/>
                    <a:gd name="connsiteY217" fmla="*/ 167616 h 195976"/>
                    <a:gd name="connsiteX218" fmla="*/ 138365 w 256084"/>
                    <a:gd name="connsiteY218" fmla="*/ 166646 h 195976"/>
                    <a:gd name="connsiteX219" fmla="*/ 152493 w 256084"/>
                    <a:gd name="connsiteY219" fmla="*/ 161152 h 195976"/>
                    <a:gd name="connsiteX220" fmla="*/ 158403 w 256084"/>
                    <a:gd name="connsiteY220" fmla="*/ 161152 h 195976"/>
                    <a:gd name="connsiteX221" fmla="*/ 161723 w 256084"/>
                    <a:gd name="connsiteY221" fmla="*/ 161920 h 195976"/>
                    <a:gd name="connsiteX222" fmla="*/ 152290 w 256084"/>
                    <a:gd name="connsiteY222" fmla="*/ 166606 h 195976"/>
                    <a:gd name="connsiteX223" fmla="*/ 159941 w 256084"/>
                    <a:gd name="connsiteY223" fmla="*/ 140751 h 195976"/>
                    <a:gd name="connsiteX224" fmla="*/ 161520 w 256084"/>
                    <a:gd name="connsiteY224" fmla="*/ 139983 h 195976"/>
                    <a:gd name="connsiteX225" fmla="*/ 158565 w 256084"/>
                    <a:gd name="connsiteY225" fmla="*/ 139983 h 195976"/>
                    <a:gd name="connsiteX226" fmla="*/ 158160 w 256084"/>
                    <a:gd name="connsiteY226" fmla="*/ 139215 h 195976"/>
                    <a:gd name="connsiteX227" fmla="*/ 152250 w 256084"/>
                    <a:gd name="connsiteY227" fmla="*/ 140791 h 195976"/>
                    <a:gd name="connsiteX228" fmla="*/ 144397 w 256084"/>
                    <a:gd name="connsiteY228" fmla="*/ 144104 h 195976"/>
                    <a:gd name="connsiteX229" fmla="*/ 132617 w 256084"/>
                    <a:gd name="connsiteY229" fmla="*/ 150366 h 195976"/>
                    <a:gd name="connsiteX230" fmla="*/ 132212 w 256084"/>
                    <a:gd name="connsiteY230" fmla="*/ 149598 h 195976"/>
                    <a:gd name="connsiteX231" fmla="*/ 134762 w 256084"/>
                    <a:gd name="connsiteY231" fmla="*/ 147053 h 195976"/>
                    <a:gd name="connsiteX232" fmla="*/ 134357 w 256084"/>
                    <a:gd name="connsiteY232" fmla="*/ 146285 h 195976"/>
                    <a:gd name="connsiteX233" fmla="*/ 145166 w 256084"/>
                    <a:gd name="connsiteY233" fmla="*/ 136670 h 195976"/>
                    <a:gd name="connsiteX234" fmla="*/ 145166 w 256084"/>
                    <a:gd name="connsiteY234" fmla="*/ 135499 h 195976"/>
                    <a:gd name="connsiteX235" fmla="*/ 148890 w 256084"/>
                    <a:gd name="connsiteY235" fmla="*/ 131378 h 195976"/>
                    <a:gd name="connsiteX236" fmla="*/ 152614 w 256084"/>
                    <a:gd name="connsiteY236" fmla="*/ 128065 h 195976"/>
                    <a:gd name="connsiteX237" fmla="*/ 151440 w 256084"/>
                    <a:gd name="connsiteY237" fmla="*/ 126894 h 195976"/>
                    <a:gd name="connsiteX238" fmla="*/ 146906 w 256084"/>
                    <a:gd name="connsiteY238" fmla="*/ 126490 h 195976"/>
                    <a:gd name="connsiteX239" fmla="*/ 149254 w 256084"/>
                    <a:gd name="connsiteY239" fmla="*/ 125116 h 195976"/>
                    <a:gd name="connsiteX240" fmla="*/ 148485 w 256084"/>
                    <a:gd name="connsiteY240" fmla="*/ 124510 h 195976"/>
                    <a:gd name="connsiteX241" fmla="*/ 150266 w 256084"/>
                    <a:gd name="connsiteY241" fmla="*/ 122733 h 195976"/>
                    <a:gd name="connsiteX242" fmla="*/ 154800 w 256084"/>
                    <a:gd name="connsiteY242" fmla="*/ 121157 h 195976"/>
                    <a:gd name="connsiteX243" fmla="*/ 146542 w 256084"/>
                    <a:gd name="connsiteY243" fmla="*/ 120389 h 195976"/>
                    <a:gd name="connsiteX244" fmla="*/ 155772 w 256084"/>
                    <a:gd name="connsiteY244" fmla="*/ 109199 h 195976"/>
                    <a:gd name="connsiteX245" fmla="*/ 156946 w 256084"/>
                    <a:gd name="connsiteY245" fmla="*/ 109603 h 195976"/>
                    <a:gd name="connsiteX246" fmla="*/ 153991 w 256084"/>
                    <a:gd name="connsiteY246" fmla="*/ 113320 h 195976"/>
                    <a:gd name="connsiteX247" fmla="*/ 162816 w 256084"/>
                    <a:gd name="connsiteY247" fmla="*/ 115461 h 195976"/>
                    <a:gd name="connsiteX248" fmla="*/ 161237 w 256084"/>
                    <a:gd name="connsiteY248" fmla="*/ 115865 h 195976"/>
                    <a:gd name="connsiteX249" fmla="*/ 167147 w 256084"/>
                    <a:gd name="connsiteY249" fmla="*/ 117642 h 195976"/>
                    <a:gd name="connsiteX250" fmla="*/ 163828 w 256084"/>
                    <a:gd name="connsiteY250" fmla="*/ 117642 h 195976"/>
                    <a:gd name="connsiteX251" fmla="*/ 197225 w 256084"/>
                    <a:gd name="connsiteY251" fmla="*/ 130974 h 195976"/>
                    <a:gd name="connsiteX252" fmla="*/ 171681 w 256084"/>
                    <a:gd name="connsiteY252" fmla="*/ 138811 h 195976"/>
                    <a:gd name="connsiteX253" fmla="*/ 168726 w 256084"/>
                    <a:gd name="connsiteY253" fmla="*/ 138407 h 195976"/>
                    <a:gd name="connsiteX254" fmla="*/ 168321 w 256084"/>
                    <a:gd name="connsiteY254" fmla="*/ 139579 h 195976"/>
                    <a:gd name="connsiteX255" fmla="*/ 164597 w 256084"/>
                    <a:gd name="connsiteY255" fmla="*/ 140347 h 195976"/>
                    <a:gd name="connsiteX256" fmla="*/ 159901 w 256084"/>
                    <a:gd name="connsiteY256" fmla="*/ 140751 h 195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Lst>
                  <a:rect l="l" t="t" r="r" b="b"/>
                  <a:pathLst>
                    <a:path w="256084" h="195976">
                      <a:moveTo>
                        <a:pt x="225157" y="173272"/>
                      </a:moveTo>
                      <a:cubicBezTo>
                        <a:pt x="227302" y="171131"/>
                        <a:pt x="229488" y="168949"/>
                        <a:pt x="231431" y="166606"/>
                      </a:cubicBezTo>
                      <a:cubicBezTo>
                        <a:pt x="235358" y="162081"/>
                        <a:pt x="239285" y="158001"/>
                        <a:pt x="243819" y="154082"/>
                      </a:cubicBezTo>
                      <a:cubicBezTo>
                        <a:pt x="245195" y="152911"/>
                        <a:pt x="246571" y="151739"/>
                        <a:pt x="247948" y="150931"/>
                      </a:cubicBezTo>
                      <a:cubicBezTo>
                        <a:pt x="248352" y="150527"/>
                        <a:pt x="248352" y="149760"/>
                        <a:pt x="248717" y="149356"/>
                      </a:cubicBezTo>
                      <a:cubicBezTo>
                        <a:pt x="246936" y="150123"/>
                        <a:pt x="245762" y="151497"/>
                        <a:pt x="243819" y="152305"/>
                      </a:cubicBezTo>
                      <a:cubicBezTo>
                        <a:pt x="243414" y="152305"/>
                        <a:pt x="243049" y="151901"/>
                        <a:pt x="243414" y="151537"/>
                      </a:cubicBezTo>
                      <a:cubicBezTo>
                        <a:pt x="244790" y="150568"/>
                        <a:pt x="246167" y="149558"/>
                        <a:pt x="247340" y="148588"/>
                      </a:cubicBezTo>
                      <a:lnTo>
                        <a:pt x="247138" y="148588"/>
                      </a:lnTo>
                      <a:cubicBezTo>
                        <a:pt x="246733" y="148588"/>
                        <a:pt x="246733" y="148184"/>
                        <a:pt x="246733" y="147820"/>
                      </a:cubicBezTo>
                      <a:cubicBezTo>
                        <a:pt x="241835" y="147053"/>
                        <a:pt x="238273" y="150366"/>
                        <a:pt x="234953" y="153315"/>
                      </a:cubicBezTo>
                      <a:cubicBezTo>
                        <a:pt x="234184" y="153719"/>
                        <a:pt x="233374" y="152911"/>
                        <a:pt x="233172" y="152911"/>
                      </a:cubicBezTo>
                      <a:cubicBezTo>
                        <a:pt x="227667" y="154688"/>
                        <a:pt x="223538" y="159577"/>
                        <a:pt x="218032" y="161718"/>
                      </a:cubicBezTo>
                      <a:lnTo>
                        <a:pt x="218032" y="160950"/>
                      </a:lnTo>
                      <a:cubicBezTo>
                        <a:pt x="215887" y="161718"/>
                        <a:pt x="213701" y="163091"/>
                        <a:pt x="211353" y="163495"/>
                      </a:cubicBezTo>
                      <a:cubicBezTo>
                        <a:pt x="208033" y="164263"/>
                        <a:pt x="205078" y="163899"/>
                        <a:pt x="202123" y="163899"/>
                      </a:cubicBezTo>
                      <a:cubicBezTo>
                        <a:pt x="197589" y="164303"/>
                        <a:pt x="193096" y="165273"/>
                        <a:pt x="188562" y="166242"/>
                      </a:cubicBezTo>
                      <a:cubicBezTo>
                        <a:pt x="188562" y="166242"/>
                        <a:pt x="188427" y="166310"/>
                        <a:pt x="188157" y="166444"/>
                      </a:cubicBezTo>
                      <a:cubicBezTo>
                        <a:pt x="185809" y="167050"/>
                        <a:pt x="183461" y="168020"/>
                        <a:pt x="181275" y="169192"/>
                      </a:cubicBezTo>
                      <a:lnTo>
                        <a:pt x="180506" y="169959"/>
                      </a:lnTo>
                      <a:cubicBezTo>
                        <a:pt x="179737" y="170727"/>
                        <a:pt x="178927" y="171737"/>
                        <a:pt x="177956" y="172100"/>
                      </a:cubicBezTo>
                      <a:cubicBezTo>
                        <a:pt x="175608" y="173272"/>
                        <a:pt x="173827" y="175251"/>
                        <a:pt x="171883" y="176989"/>
                      </a:cubicBezTo>
                      <a:cubicBezTo>
                        <a:pt x="171681" y="177191"/>
                        <a:pt x="171479" y="177191"/>
                        <a:pt x="171276" y="177191"/>
                      </a:cubicBezTo>
                      <a:cubicBezTo>
                        <a:pt x="169293" y="179170"/>
                        <a:pt x="167350" y="181109"/>
                        <a:pt x="165366" y="182887"/>
                      </a:cubicBezTo>
                      <a:cubicBezTo>
                        <a:pt x="165163" y="183089"/>
                        <a:pt x="164597" y="183089"/>
                        <a:pt x="164192" y="183089"/>
                      </a:cubicBezTo>
                      <a:cubicBezTo>
                        <a:pt x="164192" y="182887"/>
                        <a:pt x="164394" y="182887"/>
                        <a:pt x="164394" y="182685"/>
                      </a:cubicBezTo>
                      <a:cubicBezTo>
                        <a:pt x="164799" y="182079"/>
                        <a:pt x="165002" y="181715"/>
                        <a:pt x="165366" y="181109"/>
                      </a:cubicBezTo>
                      <a:lnTo>
                        <a:pt x="166540" y="179332"/>
                      </a:lnTo>
                      <a:cubicBezTo>
                        <a:pt x="167147" y="178564"/>
                        <a:pt x="167511" y="177756"/>
                        <a:pt x="168119" y="177191"/>
                      </a:cubicBezTo>
                      <a:cubicBezTo>
                        <a:pt x="168321" y="176989"/>
                        <a:pt x="168321" y="176787"/>
                        <a:pt x="168119" y="176787"/>
                      </a:cubicBezTo>
                      <a:cubicBezTo>
                        <a:pt x="167916" y="176585"/>
                        <a:pt x="167714" y="176585"/>
                        <a:pt x="167511" y="176585"/>
                      </a:cubicBezTo>
                      <a:cubicBezTo>
                        <a:pt x="169293" y="174807"/>
                        <a:pt x="171641" y="173272"/>
                        <a:pt x="173786" y="171898"/>
                      </a:cubicBezTo>
                      <a:cubicBezTo>
                        <a:pt x="173584" y="171898"/>
                        <a:pt x="173179" y="171696"/>
                        <a:pt x="173381" y="171494"/>
                      </a:cubicBezTo>
                      <a:cubicBezTo>
                        <a:pt x="173584" y="171090"/>
                        <a:pt x="173786" y="170888"/>
                        <a:pt x="173988" y="170525"/>
                      </a:cubicBezTo>
                      <a:cubicBezTo>
                        <a:pt x="173988" y="170525"/>
                        <a:pt x="174056" y="170390"/>
                        <a:pt x="174191" y="170121"/>
                      </a:cubicBezTo>
                      <a:cubicBezTo>
                        <a:pt x="174191" y="170121"/>
                        <a:pt x="173988" y="169919"/>
                        <a:pt x="173988" y="169717"/>
                      </a:cubicBezTo>
                      <a:lnTo>
                        <a:pt x="172207" y="170888"/>
                      </a:lnTo>
                      <a:cubicBezTo>
                        <a:pt x="171236" y="171656"/>
                        <a:pt x="170628" y="173231"/>
                        <a:pt x="169252" y="173231"/>
                      </a:cubicBezTo>
                      <a:lnTo>
                        <a:pt x="168645" y="173231"/>
                      </a:lnTo>
                      <a:cubicBezTo>
                        <a:pt x="168645" y="173231"/>
                        <a:pt x="168240" y="173231"/>
                        <a:pt x="168240" y="173029"/>
                      </a:cubicBezTo>
                      <a:lnTo>
                        <a:pt x="168240" y="172828"/>
                      </a:lnTo>
                      <a:cubicBezTo>
                        <a:pt x="168240" y="172828"/>
                        <a:pt x="168443" y="172625"/>
                        <a:pt x="168443" y="172423"/>
                      </a:cubicBezTo>
                      <a:cubicBezTo>
                        <a:pt x="168443" y="172221"/>
                        <a:pt x="168645" y="172221"/>
                        <a:pt x="168645" y="172019"/>
                      </a:cubicBezTo>
                      <a:cubicBezTo>
                        <a:pt x="168645" y="172019"/>
                        <a:pt x="168645" y="171818"/>
                        <a:pt x="168847" y="171818"/>
                      </a:cubicBezTo>
                      <a:cubicBezTo>
                        <a:pt x="168847" y="171616"/>
                        <a:pt x="169050" y="171414"/>
                        <a:pt x="169050" y="171414"/>
                      </a:cubicBezTo>
                      <a:cubicBezTo>
                        <a:pt x="169050" y="171212"/>
                        <a:pt x="169252" y="171212"/>
                        <a:pt x="169252" y="171009"/>
                      </a:cubicBezTo>
                      <a:cubicBezTo>
                        <a:pt x="169455" y="170808"/>
                        <a:pt x="169657" y="170404"/>
                        <a:pt x="169657" y="170242"/>
                      </a:cubicBezTo>
                      <a:cubicBezTo>
                        <a:pt x="169657" y="170080"/>
                        <a:pt x="169859" y="170040"/>
                        <a:pt x="169859" y="169838"/>
                      </a:cubicBezTo>
                      <a:cubicBezTo>
                        <a:pt x="170062" y="169636"/>
                        <a:pt x="170062" y="169434"/>
                        <a:pt x="170264" y="169232"/>
                      </a:cubicBezTo>
                      <a:cubicBezTo>
                        <a:pt x="170467" y="168828"/>
                        <a:pt x="170264" y="168626"/>
                        <a:pt x="170062" y="168626"/>
                      </a:cubicBezTo>
                      <a:cubicBezTo>
                        <a:pt x="170669" y="167656"/>
                        <a:pt x="171641" y="167050"/>
                        <a:pt x="172612" y="166485"/>
                      </a:cubicBezTo>
                      <a:lnTo>
                        <a:pt x="172410" y="166485"/>
                      </a:lnTo>
                      <a:cubicBezTo>
                        <a:pt x="173786" y="165717"/>
                        <a:pt x="175365" y="164909"/>
                        <a:pt x="176741" y="164142"/>
                      </a:cubicBezTo>
                      <a:lnTo>
                        <a:pt x="177348" y="163536"/>
                      </a:lnTo>
                      <a:cubicBezTo>
                        <a:pt x="175203" y="164303"/>
                        <a:pt x="173422" y="165313"/>
                        <a:pt x="171438" y="166485"/>
                      </a:cubicBezTo>
                      <a:cubicBezTo>
                        <a:pt x="171438" y="166485"/>
                        <a:pt x="171033" y="166687"/>
                        <a:pt x="170831" y="166889"/>
                      </a:cubicBezTo>
                      <a:cubicBezTo>
                        <a:pt x="170831" y="166889"/>
                        <a:pt x="170426" y="167091"/>
                        <a:pt x="169859" y="166485"/>
                      </a:cubicBezTo>
                      <a:lnTo>
                        <a:pt x="169859" y="166283"/>
                      </a:lnTo>
                      <a:cubicBezTo>
                        <a:pt x="170264" y="165515"/>
                        <a:pt x="171438" y="165111"/>
                        <a:pt x="172005" y="164505"/>
                      </a:cubicBezTo>
                      <a:cubicBezTo>
                        <a:pt x="172410" y="164505"/>
                        <a:pt x="172774" y="164505"/>
                        <a:pt x="172774" y="164909"/>
                      </a:cubicBezTo>
                      <a:cubicBezTo>
                        <a:pt x="184756" y="155698"/>
                        <a:pt x="201070" y="157839"/>
                        <a:pt x="214794" y="153153"/>
                      </a:cubicBezTo>
                      <a:cubicBezTo>
                        <a:pt x="215967" y="152385"/>
                        <a:pt x="216939" y="151578"/>
                        <a:pt x="218113" y="151012"/>
                      </a:cubicBezTo>
                      <a:cubicBezTo>
                        <a:pt x="219894" y="150244"/>
                        <a:pt x="221432" y="148467"/>
                        <a:pt x="223618" y="147295"/>
                      </a:cubicBezTo>
                      <a:cubicBezTo>
                        <a:pt x="226574" y="145154"/>
                        <a:pt x="228719" y="142407"/>
                        <a:pt x="229893" y="138852"/>
                      </a:cubicBezTo>
                      <a:cubicBezTo>
                        <a:pt x="229893" y="138448"/>
                        <a:pt x="229488" y="138084"/>
                        <a:pt x="229488" y="138084"/>
                      </a:cubicBezTo>
                      <a:cubicBezTo>
                        <a:pt x="224590" y="143174"/>
                        <a:pt x="219085" y="147295"/>
                        <a:pt x="213174" y="150244"/>
                      </a:cubicBezTo>
                      <a:cubicBezTo>
                        <a:pt x="205321" y="154365"/>
                        <a:pt x="196860" y="153557"/>
                        <a:pt x="188643" y="154769"/>
                      </a:cubicBezTo>
                      <a:cubicBezTo>
                        <a:pt x="189047" y="154001"/>
                        <a:pt x="189817" y="154001"/>
                        <a:pt x="190424" y="154001"/>
                      </a:cubicBezTo>
                      <a:cubicBezTo>
                        <a:pt x="190424" y="152830"/>
                        <a:pt x="191193" y="152426"/>
                        <a:pt x="192003" y="151860"/>
                      </a:cubicBezTo>
                      <a:lnTo>
                        <a:pt x="193177" y="151860"/>
                      </a:lnTo>
                      <a:cubicBezTo>
                        <a:pt x="193581" y="151860"/>
                        <a:pt x="193581" y="151093"/>
                        <a:pt x="193946" y="151093"/>
                      </a:cubicBezTo>
                      <a:cubicBezTo>
                        <a:pt x="194715" y="151093"/>
                        <a:pt x="195929" y="150689"/>
                        <a:pt x="195524" y="150689"/>
                      </a:cubicBezTo>
                      <a:cubicBezTo>
                        <a:pt x="194350" y="149113"/>
                        <a:pt x="192205" y="151860"/>
                        <a:pt x="190424" y="150689"/>
                      </a:cubicBezTo>
                      <a:cubicBezTo>
                        <a:pt x="191193" y="149921"/>
                        <a:pt x="190829" y="148911"/>
                        <a:pt x="191598" y="148548"/>
                      </a:cubicBezTo>
                      <a:lnTo>
                        <a:pt x="193177" y="148548"/>
                      </a:lnTo>
                      <a:cubicBezTo>
                        <a:pt x="193177" y="147780"/>
                        <a:pt x="193946" y="146972"/>
                        <a:pt x="193946" y="146972"/>
                      </a:cubicBezTo>
                      <a:cubicBezTo>
                        <a:pt x="199451" y="143659"/>
                        <a:pt x="204754" y="141074"/>
                        <a:pt x="209855" y="138165"/>
                      </a:cubicBezTo>
                      <a:cubicBezTo>
                        <a:pt x="208681" y="138165"/>
                        <a:pt x="208074" y="139337"/>
                        <a:pt x="206900" y="138569"/>
                      </a:cubicBezTo>
                      <a:cubicBezTo>
                        <a:pt x="207669" y="138569"/>
                        <a:pt x="206900" y="137397"/>
                        <a:pt x="207669" y="137397"/>
                      </a:cubicBezTo>
                      <a:cubicBezTo>
                        <a:pt x="211798" y="136226"/>
                        <a:pt x="215117" y="134085"/>
                        <a:pt x="219246" y="132509"/>
                      </a:cubicBezTo>
                      <a:cubicBezTo>
                        <a:pt x="217668" y="132509"/>
                        <a:pt x="216696" y="133681"/>
                        <a:pt x="215117" y="132509"/>
                      </a:cubicBezTo>
                      <a:cubicBezTo>
                        <a:pt x="215887" y="132105"/>
                        <a:pt x="216291" y="131338"/>
                        <a:pt x="217263" y="131338"/>
                      </a:cubicBezTo>
                      <a:lnTo>
                        <a:pt x="217263" y="130166"/>
                      </a:lnTo>
                      <a:cubicBezTo>
                        <a:pt x="217263" y="129762"/>
                        <a:pt x="217668" y="129762"/>
                        <a:pt x="218032" y="129762"/>
                      </a:cubicBezTo>
                      <a:cubicBezTo>
                        <a:pt x="217627" y="129762"/>
                        <a:pt x="217263" y="129358"/>
                        <a:pt x="217263" y="129358"/>
                      </a:cubicBezTo>
                      <a:cubicBezTo>
                        <a:pt x="217668" y="128590"/>
                        <a:pt x="218842" y="128954"/>
                        <a:pt x="219408" y="128186"/>
                      </a:cubicBezTo>
                      <a:cubicBezTo>
                        <a:pt x="219004" y="128186"/>
                        <a:pt x="218234" y="128186"/>
                        <a:pt x="218234" y="127782"/>
                      </a:cubicBezTo>
                      <a:cubicBezTo>
                        <a:pt x="219408" y="126207"/>
                        <a:pt x="221190" y="126005"/>
                        <a:pt x="223133" y="125641"/>
                      </a:cubicBezTo>
                      <a:cubicBezTo>
                        <a:pt x="222728" y="124874"/>
                        <a:pt x="221554" y="125641"/>
                        <a:pt x="221554" y="124874"/>
                      </a:cubicBezTo>
                      <a:cubicBezTo>
                        <a:pt x="221554" y="124470"/>
                        <a:pt x="221959" y="124470"/>
                        <a:pt x="222323" y="124470"/>
                      </a:cubicBezTo>
                      <a:lnTo>
                        <a:pt x="221554" y="124470"/>
                      </a:lnTo>
                      <a:cubicBezTo>
                        <a:pt x="220785" y="124066"/>
                        <a:pt x="221149" y="123298"/>
                        <a:pt x="221149" y="122894"/>
                      </a:cubicBezTo>
                      <a:cubicBezTo>
                        <a:pt x="223295" y="120349"/>
                        <a:pt x="223295" y="116996"/>
                        <a:pt x="224469" y="114087"/>
                      </a:cubicBezTo>
                      <a:cubicBezTo>
                        <a:pt x="224064" y="114087"/>
                        <a:pt x="223699" y="114087"/>
                        <a:pt x="223699" y="113683"/>
                      </a:cubicBezTo>
                      <a:cubicBezTo>
                        <a:pt x="219975" y="117804"/>
                        <a:pt x="214065" y="119177"/>
                        <a:pt x="208559" y="120753"/>
                      </a:cubicBezTo>
                      <a:lnTo>
                        <a:pt x="206009" y="120753"/>
                      </a:lnTo>
                      <a:cubicBezTo>
                        <a:pt x="204228" y="121521"/>
                        <a:pt x="201475" y="121521"/>
                        <a:pt x="199735" y="120349"/>
                      </a:cubicBezTo>
                      <a:cubicBezTo>
                        <a:pt x="198156" y="119581"/>
                        <a:pt x="197589" y="118571"/>
                        <a:pt x="196010" y="117400"/>
                      </a:cubicBezTo>
                      <a:cubicBezTo>
                        <a:pt x="193055" y="115622"/>
                        <a:pt x="190100" y="114087"/>
                        <a:pt x="186781" y="112875"/>
                      </a:cubicBezTo>
                      <a:cubicBezTo>
                        <a:pt x="177551" y="109926"/>
                        <a:pt x="167916" y="108350"/>
                        <a:pt x="158322" y="108754"/>
                      </a:cubicBezTo>
                      <a:cubicBezTo>
                        <a:pt x="162451" y="106613"/>
                        <a:pt x="166945" y="106411"/>
                        <a:pt x="171276" y="105038"/>
                      </a:cubicBezTo>
                      <a:cubicBezTo>
                        <a:pt x="177551" y="103260"/>
                        <a:pt x="183461" y="100917"/>
                        <a:pt x="190140" y="101321"/>
                      </a:cubicBezTo>
                      <a:cubicBezTo>
                        <a:pt x="188966" y="100917"/>
                        <a:pt x="187590" y="101321"/>
                        <a:pt x="186416" y="101321"/>
                      </a:cubicBezTo>
                      <a:cubicBezTo>
                        <a:pt x="181316" y="100917"/>
                        <a:pt x="176012" y="102493"/>
                        <a:pt x="170507" y="103462"/>
                      </a:cubicBezTo>
                      <a:cubicBezTo>
                        <a:pt x="166783" y="104230"/>
                        <a:pt x="163423" y="105603"/>
                        <a:pt x="159699" y="106411"/>
                      </a:cubicBezTo>
                      <a:cubicBezTo>
                        <a:pt x="157553" y="107179"/>
                        <a:pt x="156379" y="109360"/>
                        <a:pt x="153788" y="108956"/>
                      </a:cubicBezTo>
                      <a:lnTo>
                        <a:pt x="153788" y="107785"/>
                      </a:lnTo>
                      <a:cubicBezTo>
                        <a:pt x="157513" y="103260"/>
                        <a:pt x="162046" y="98978"/>
                        <a:pt x="167916" y="98574"/>
                      </a:cubicBezTo>
                      <a:cubicBezTo>
                        <a:pt x="174596" y="97402"/>
                        <a:pt x="180870" y="98574"/>
                        <a:pt x="187550" y="99341"/>
                      </a:cubicBezTo>
                      <a:cubicBezTo>
                        <a:pt x="192448" y="99745"/>
                        <a:pt x="196779" y="100917"/>
                        <a:pt x="201678" y="101887"/>
                      </a:cubicBezTo>
                      <a:cubicBezTo>
                        <a:pt x="203459" y="101887"/>
                        <a:pt x="203823" y="104836"/>
                        <a:pt x="205402" y="105199"/>
                      </a:cubicBezTo>
                      <a:cubicBezTo>
                        <a:pt x="207547" y="105967"/>
                        <a:pt x="209936" y="105199"/>
                        <a:pt x="212081" y="106775"/>
                      </a:cubicBezTo>
                      <a:cubicBezTo>
                        <a:pt x="212081" y="106007"/>
                        <a:pt x="211676" y="105199"/>
                        <a:pt x="212081" y="104634"/>
                      </a:cubicBezTo>
                      <a:cubicBezTo>
                        <a:pt x="213660" y="103058"/>
                        <a:pt x="215401" y="105038"/>
                        <a:pt x="216980" y="104230"/>
                      </a:cubicBezTo>
                      <a:cubicBezTo>
                        <a:pt x="219935" y="102452"/>
                        <a:pt x="214429" y="99139"/>
                        <a:pt x="212850" y="96392"/>
                      </a:cubicBezTo>
                      <a:cubicBezTo>
                        <a:pt x="212850" y="95988"/>
                        <a:pt x="213255" y="95625"/>
                        <a:pt x="213255" y="95625"/>
                      </a:cubicBezTo>
                      <a:cubicBezTo>
                        <a:pt x="216210" y="98170"/>
                        <a:pt x="218356" y="101119"/>
                        <a:pt x="222080" y="103058"/>
                      </a:cubicBezTo>
                      <a:cubicBezTo>
                        <a:pt x="223861" y="103826"/>
                        <a:pt x="228355" y="104836"/>
                        <a:pt x="227586" y="102654"/>
                      </a:cubicBezTo>
                      <a:cubicBezTo>
                        <a:pt x="225804" y="98534"/>
                        <a:pt x="222080" y="95221"/>
                        <a:pt x="218963" y="91464"/>
                      </a:cubicBezTo>
                      <a:lnTo>
                        <a:pt x="218963" y="89888"/>
                      </a:lnTo>
                      <a:cubicBezTo>
                        <a:pt x="218194" y="89888"/>
                        <a:pt x="218194" y="89484"/>
                        <a:pt x="217789" y="89121"/>
                      </a:cubicBezTo>
                      <a:lnTo>
                        <a:pt x="217789" y="87545"/>
                      </a:lnTo>
                      <a:cubicBezTo>
                        <a:pt x="216210" y="86777"/>
                        <a:pt x="216615" y="85404"/>
                        <a:pt x="216008" y="84232"/>
                      </a:cubicBezTo>
                      <a:cubicBezTo>
                        <a:pt x="214834" y="82455"/>
                        <a:pt x="215603" y="79707"/>
                        <a:pt x="214834" y="77566"/>
                      </a:cubicBezTo>
                      <a:cubicBezTo>
                        <a:pt x="214065" y="75425"/>
                        <a:pt x="213660" y="73446"/>
                        <a:pt x="213255" y="71304"/>
                      </a:cubicBezTo>
                      <a:cubicBezTo>
                        <a:pt x="212081" y="65043"/>
                        <a:pt x="210705" y="59548"/>
                        <a:pt x="209936" y="53488"/>
                      </a:cubicBezTo>
                      <a:cubicBezTo>
                        <a:pt x="209167" y="46419"/>
                        <a:pt x="214065" y="40965"/>
                        <a:pt x="217384" y="34662"/>
                      </a:cubicBezTo>
                      <a:cubicBezTo>
                        <a:pt x="219935" y="30138"/>
                        <a:pt x="222890" y="25855"/>
                        <a:pt x="227788" y="22906"/>
                      </a:cubicBezTo>
                      <a:cubicBezTo>
                        <a:pt x="228962" y="18382"/>
                        <a:pt x="231917" y="14665"/>
                        <a:pt x="234872" y="11150"/>
                      </a:cubicBezTo>
                      <a:cubicBezTo>
                        <a:pt x="237827" y="7635"/>
                        <a:pt x="242726" y="5252"/>
                        <a:pt x="246247" y="3717"/>
                      </a:cubicBezTo>
                      <a:cubicBezTo>
                        <a:pt x="251348" y="1374"/>
                        <a:pt x="256084" y="0"/>
                        <a:pt x="256084" y="0"/>
                      </a:cubicBezTo>
                      <a:lnTo>
                        <a:pt x="0" y="0"/>
                      </a:lnTo>
                      <a:lnTo>
                        <a:pt x="0" y="195976"/>
                      </a:lnTo>
                      <a:lnTo>
                        <a:pt x="182044" y="195976"/>
                      </a:lnTo>
                      <a:cubicBezTo>
                        <a:pt x="189128" y="190886"/>
                        <a:pt x="196172" y="188543"/>
                        <a:pt x="206009" y="183614"/>
                      </a:cubicBezTo>
                      <a:cubicBezTo>
                        <a:pt x="210705" y="181634"/>
                        <a:pt x="221311" y="176746"/>
                        <a:pt x="224873" y="173231"/>
                      </a:cubicBezTo>
                      <a:moveTo>
                        <a:pt x="167916" y="146568"/>
                      </a:moveTo>
                      <a:cubicBezTo>
                        <a:pt x="167147" y="146568"/>
                        <a:pt x="165771" y="146972"/>
                        <a:pt x="166135" y="146164"/>
                      </a:cubicBezTo>
                      <a:cubicBezTo>
                        <a:pt x="166540" y="144386"/>
                        <a:pt x="169090" y="144386"/>
                        <a:pt x="170669" y="143619"/>
                      </a:cubicBezTo>
                      <a:cubicBezTo>
                        <a:pt x="171438" y="143215"/>
                        <a:pt x="172450" y="142447"/>
                        <a:pt x="173219" y="142851"/>
                      </a:cubicBezTo>
                      <a:cubicBezTo>
                        <a:pt x="173988" y="144023"/>
                        <a:pt x="175000" y="143619"/>
                        <a:pt x="175770" y="144427"/>
                      </a:cubicBezTo>
                      <a:cubicBezTo>
                        <a:pt x="173422" y="146568"/>
                        <a:pt x="170467" y="145598"/>
                        <a:pt x="167916" y="146568"/>
                      </a:cubicBezTo>
                      <a:moveTo>
                        <a:pt x="110959" y="138529"/>
                      </a:moveTo>
                      <a:cubicBezTo>
                        <a:pt x="110959" y="138529"/>
                        <a:pt x="110554" y="138125"/>
                        <a:pt x="110554" y="137761"/>
                      </a:cubicBezTo>
                      <a:cubicBezTo>
                        <a:pt x="115453" y="131499"/>
                        <a:pt x="119015" y="125601"/>
                        <a:pt x="122537" y="118935"/>
                      </a:cubicBezTo>
                      <a:cubicBezTo>
                        <a:pt x="127435" y="116390"/>
                        <a:pt x="131362" y="112673"/>
                        <a:pt x="135086" y="108552"/>
                      </a:cubicBezTo>
                      <a:cubicBezTo>
                        <a:pt x="141361" y="101887"/>
                        <a:pt x="148040" y="96029"/>
                        <a:pt x="155893" y="92272"/>
                      </a:cubicBezTo>
                      <a:cubicBezTo>
                        <a:pt x="158848" y="91100"/>
                        <a:pt x="162573" y="91504"/>
                        <a:pt x="165528" y="92676"/>
                      </a:cubicBezTo>
                      <a:cubicBezTo>
                        <a:pt x="164354" y="94251"/>
                        <a:pt x="162573" y="93847"/>
                        <a:pt x="160994" y="94817"/>
                      </a:cubicBezTo>
                      <a:cubicBezTo>
                        <a:pt x="160589" y="94817"/>
                        <a:pt x="160225" y="94817"/>
                        <a:pt x="159820" y="94413"/>
                      </a:cubicBezTo>
                      <a:cubicBezTo>
                        <a:pt x="160225" y="94009"/>
                        <a:pt x="160225" y="93645"/>
                        <a:pt x="160225" y="93241"/>
                      </a:cubicBezTo>
                      <a:cubicBezTo>
                        <a:pt x="156501" y="97362"/>
                        <a:pt x="151400" y="99139"/>
                        <a:pt x="148445" y="104028"/>
                      </a:cubicBezTo>
                      <a:cubicBezTo>
                        <a:pt x="146299" y="107745"/>
                        <a:pt x="144721" y="112471"/>
                        <a:pt x="139984" y="113643"/>
                      </a:cubicBezTo>
                      <a:cubicBezTo>
                        <a:pt x="138405" y="114047"/>
                        <a:pt x="140389" y="112471"/>
                        <a:pt x="139579" y="112875"/>
                      </a:cubicBezTo>
                      <a:cubicBezTo>
                        <a:pt x="128002" y="119945"/>
                        <a:pt x="119946" y="128550"/>
                        <a:pt x="110919" y="138529"/>
                      </a:cubicBezTo>
                      <a:moveTo>
                        <a:pt x="141765" y="114047"/>
                      </a:moveTo>
                      <a:cubicBezTo>
                        <a:pt x="141361" y="114814"/>
                        <a:pt x="140996" y="114814"/>
                        <a:pt x="140591" y="115622"/>
                      </a:cubicBezTo>
                      <a:cubicBezTo>
                        <a:pt x="140187" y="116390"/>
                        <a:pt x="139822" y="116794"/>
                        <a:pt x="139013" y="117198"/>
                      </a:cubicBezTo>
                      <a:cubicBezTo>
                        <a:pt x="138608" y="117198"/>
                        <a:pt x="138243" y="117198"/>
                        <a:pt x="138243" y="116794"/>
                      </a:cubicBezTo>
                      <a:cubicBezTo>
                        <a:pt x="138648" y="115218"/>
                        <a:pt x="139822" y="113845"/>
                        <a:pt x="141199" y="113481"/>
                      </a:cubicBezTo>
                      <a:cubicBezTo>
                        <a:pt x="141806" y="113279"/>
                        <a:pt x="141806" y="113683"/>
                        <a:pt x="141806" y="114087"/>
                      </a:cubicBezTo>
                      <a:moveTo>
                        <a:pt x="159091" y="169555"/>
                      </a:moveTo>
                      <a:cubicBezTo>
                        <a:pt x="158889" y="169959"/>
                        <a:pt x="158484" y="170323"/>
                        <a:pt x="158120" y="170727"/>
                      </a:cubicBezTo>
                      <a:cubicBezTo>
                        <a:pt x="158525" y="170727"/>
                        <a:pt x="158889" y="171131"/>
                        <a:pt x="158525" y="171333"/>
                      </a:cubicBezTo>
                      <a:cubicBezTo>
                        <a:pt x="157755" y="172100"/>
                        <a:pt x="156743" y="172908"/>
                        <a:pt x="155772" y="173312"/>
                      </a:cubicBezTo>
                      <a:lnTo>
                        <a:pt x="155165" y="173312"/>
                      </a:lnTo>
                      <a:cubicBezTo>
                        <a:pt x="154760" y="173716"/>
                        <a:pt x="154193" y="174080"/>
                        <a:pt x="153788" y="174686"/>
                      </a:cubicBezTo>
                      <a:cubicBezTo>
                        <a:pt x="153383" y="175090"/>
                        <a:pt x="151238" y="174888"/>
                        <a:pt x="151805" y="174282"/>
                      </a:cubicBezTo>
                      <a:cubicBezTo>
                        <a:pt x="152776" y="173514"/>
                        <a:pt x="153586" y="172504"/>
                        <a:pt x="154557" y="171737"/>
                      </a:cubicBezTo>
                      <a:cubicBezTo>
                        <a:pt x="155165" y="171333"/>
                        <a:pt x="155731" y="170767"/>
                        <a:pt x="156136" y="170161"/>
                      </a:cubicBezTo>
                      <a:cubicBezTo>
                        <a:pt x="156339" y="169757"/>
                        <a:pt x="156541" y="169555"/>
                        <a:pt x="156905" y="169394"/>
                      </a:cubicBezTo>
                      <a:cubicBezTo>
                        <a:pt x="157513" y="168990"/>
                        <a:pt x="159456" y="168788"/>
                        <a:pt x="159051" y="169596"/>
                      </a:cubicBezTo>
                      <a:moveTo>
                        <a:pt x="152371" y="166646"/>
                      </a:moveTo>
                      <a:cubicBezTo>
                        <a:pt x="150793" y="167616"/>
                        <a:pt x="149416" y="168626"/>
                        <a:pt x="148040" y="169596"/>
                      </a:cubicBezTo>
                      <a:cubicBezTo>
                        <a:pt x="146461" y="170565"/>
                        <a:pt x="144721" y="171171"/>
                        <a:pt x="143142" y="171939"/>
                      </a:cubicBezTo>
                      <a:cubicBezTo>
                        <a:pt x="142939" y="171737"/>
                        <a:pt x="142737" y="171737"/>
                        <a:pt x="142534" y="171737"/>
                      </a:cubicBezTo>
                      <a:cubicBezTo>
                        <a:pt x="141158" y="172504"/>
                        <a:pt x="139984" y="173514"/>
                        <a:pt x="138810" y="174686"/>
                      </a:cubicBezTo>
                      <a:lnTo>
                        <a:pt x="138203" y="175292"/>
                      </a:lnTo>
                      <a:lnTo>
                        <a:pt x="137596" y="175898"/>
                      </a:lnTo>
                      <a:lnTo>
                        <a:pt x="136827" y="176665"/>
                      </a:lnTo>
                      <a:cubicBezTo>
                        <a:pt x="136827" y="176665"/>
                        <a:pt x="136624" y="177069"/>
                        <a:pt x="136219" y="177271"/>
                      </a:cubicBezTo>
                      <a:cubicBezTo>
                        <a:pt x="136017" y="177473"/>
                        <a:pt x="135450" y="177473"/>
                        <a:pt x="135450" y="177069"/>
                      </a:cubicBezTo>
                      <a:cubicBezTo>
                        <a:pt x="135248" y="177271"/>
                        <a:pt x="135045" y="177271"/>
                        <a:pt x="134843" y="177473"/>
                      </a:cubicBezTo>
                      <a:cubicBezTo>
                        <a:pt x="134641" y="177675"/>
                        <a:pt x="134438" y="177675"/>
                        <a:pt x="134236" y="177877"/>
                      </a:cubicBezTo>
                      <a:lnTo>
                        <a:pt x="133831" y="177877"/>
                      </a:lnTo>
                      <a:cubicBezTo>
                        <a:pt x="133426" y="178281"/>
                        <a:pt x="132859" y="178645"/>
                        <a:pt x="132455" y="179049"/>
                      </a:cubicBezTo>
                      <a:cubicBezTo>
                        <a:pt x="131686" y="179817"/>
                        <a:pt x="130876" y="180422"/>
                        <a:pt x="130309" y="181392"/>
                      </a:cubicBezTo>
                      <a:lnTo>
                        <a:pt x="130309" y="181594"/>
                      </a:lnTo>
                      <a:lnTo>
                        <a:pt x="130107" y="181796"/>
                      </a:lnTo>
                      <a:cubicBezTo>
                        <a:pt x="130107" y="181796"/>
                        <a:pt x="130107" y="181998"/>
                        <a:pt x="129904" y="181998"/>
                      </a:cubicBezTo>
                      <a:cubicBezTo>
                        <a:pt x="129904" y="182200"/>
                        <a:pt x="129702" y="182200"/>
                        <a:pt x="129702" y="182402"/>
                      </a:cubicBezTo>
                      <a:cubicBezTo>
                        <a:pt x="129702" y="182402"/>
                        <a:pt x="129500" y="182604"/>
                        <a:pt x="129297" y="182604"/>
                      </a:cubicBezTo>
                      <a:lnTo>
                        <a:pt x="129095" y="182402"/>
                      </a:lnTo>
                      <a:cubicBezTo>
                        <a:pt x="129095" y="182402"/>
                        <a:pt x="129095" y="182200"/>
                        <a:pt x="128892" y="182200"/>
                      </a:cubicBezTo>
                      <a:cubicBezTo>
                        <a:pt x="128690" y="181998"/>
                        <a:pt x="128690" y="181796"/>
                        <a:pt x="128487" y="181594"/>
                      </a:cubicBezTo>
                      <a:lnTo>
                        <a:pt x="128487" y="181392"/>
                      </a:lnTo>
                      <a:cubicBezTo>
                        <a:pt x="128892" y="180988"/>
                        <a:pt x="129257" y="180625"/>
                        <a:pt x="129661" y="180019"/>
                      </a:cubicBezTo>
                      <a:cubicBezTo>
                        <a:pt x="129864" y="179817"/>
                        <a:pt x="129864" y="179615"/>
                        <a:pt x="130066" y="179615"/>
                      </a:cubicBezTo>
                      <a:cubicBezTo>
                        <a:pt x="130269" y="179413"/>
                        <a:pt x="130471" y="179009"/>
                        <a:pt x="130674" y="178847"/>
                      </a:cubicBezTo>
                      <a:cubicBezTo>
                        <a:pt x="130674" y="178645"/>
                        <a:pt x="130876" y="178645"/>
                        <a:pt x="130876" y="178443"/>
                      </a:cubicBezTo>
                      <a:cubicBezTo>
                        <a:pt x="131281" y="177837"/>
                        <a:pt x="131645" y="177473"/>
                        <a:pt x="132050" y="176867"/>
                      </a:cubicBezTo>
                      <a:lnTo>
                        <a:pt x="132252" y="176665"/>
                      </a:lnTo>
                      <a:cubicBezTo>
                        <a:pt x="132252" y="176665"/>
                        <a:pt x="132657" y="176059"/>
                        <a:pt x="132859" y="175898"/>
                      </a:cubicBezTo>
                      <a:cubicBezTo>
                        <a:pt x="133062" y="175736"/>
                        <a:pt x="133062" y="175494"/>
                        <a:pt x="133264" y="175130"/>
                      </a:cubicBezTo>
                      <a:lnTo>
                        <a:pt x="133264" y="174928"/>
                      </a:lnTo>
                      <a:cubicBezTo>
                        <a:pt x="133467" y="174524"/>
                        <a:pt x="133467" y="174322"/>
                        <a:pt x="133669" y="174161"/>
                      </a:cubicBezTo>
                      <a:lnTo>
                        <a:pt x="133669" y="173959"/>
                      </a:lnTo>
                      <a:cubicBezTo>
                        <a:pt x="133669" y="173959"/>
                        <a:pt x="133669" y="173757"/>
                        <a:pt x="133872" y="173555"/>
                      </a:cubicBezTo>
                      <a:cubicBezTo>
                        <a:pt x="133872" y="173353"/>
                        <a:pt x="133872" y="173151"/>
                        <a:pt x="134074" y="172949"/>
                      </a:cubicBezTo>
                      <a:lnTo>
                        <a:pt x="134074" y="172747"/>
                      </a:lnTo>
                      <a:cubicBezTo>
                        <a:pt x="134479" y="171979"/>
                        <a:pt x="135045" y="171373"/>
                        <a:pt x="135653" y="170767"/>
                      </a:cubicBezTo>
                      <a:lnTo>
                        <a:pt x="135450" y="170767"/>
                      </a:lnTo>
                      <a:cubicBezTo>
                        <a:pt x="134843" y="171171"/>
                        <a:pt x="134479" y="171535"/>
                        <a:pt x="134074" y="171939"/>
                      </a:cubicBezTo>
                      <a:cubicBezTo>
                        <a:pt x="133669" y="172343"/>
                        <a:pt x="132900" y="171737"/>
                        <a:pt x="133467" y="171333"/>
                      </a:cubicBezTo>
                      <a:cubicBezTo>
                        <a:pt x="133872" y="171131"/>
                        <a:pt x="134074" y="170727"/>
                        <a:pt x="134236" y="170565"/>
                      </a:cubicBezTo>
                      <a:cubicBezTo>
                        <a:pt x="134843" y="169959"/>
                        <a:pt x="135410" y="169192"/>
                        <a:pt x="136219" y="168586"/>
                      </a:cubicBezTo>
                      <a:cubicBezTo>
                        <a:pt x="136624" y="168182"/>
                        <a:pt x="136989" y="167980"/>
                        <a:pt x="137393" y="167818"/>
                      </a:cubicBezTo>
                      <a:lnTo>
                        <a:pt x="137596" y="167616"/>
                      </a:lnTo>
                      <a:cubicBezTo>
                        <a:pt x="137798" y="167212"/>
                        <a:pt x="138203" y="167010"/>
                        <a:pt x="138365" y="166646"/>
                      </a:cubicBezTo>
                      <a:cubicBezTo>
                        <a:pt x="141887" y="163334"/>
                        <a:pt x="147999" y="163334"/>
                        <a:pt x="152493" y="161152"/>
                      </a:cubicBezTo>
                      <a:cubicBezTo>
                        <a:pt x="154274" y="160385"/>
                        <a:pt x="156622" y="161556"/>
                        <a:pt x="158403" y="161152"/>
                      </a:cubicBezTo>
                      <a:cubicBezTo>
                        <a:pt x="159577" y="161152"/>
                        <a:pt x="160549" y="161152"/>
                        <a:pt x="161723" y="161920"/>
                      </a:cubicBezTo>
                      <a:cubicBezTo>
                        <a:pt x="158403" y="162526"/>
                        <a:pt x="155448" y="164667"/>
                        <a:pt x="152290" y="166606"/>
                      </a:cubicBezTo>
                      <a:moveTo>
                        <a:pt x="159941" y="140751"/>
                      </a:moveTo>
                      <a:cubicBezTo>
                        <a:pt x="159537" y="140347"/>
                        <a:pt x="161115" y="140751"/>
                        <a:pt x="161520" y="139983"/>
                      </a:cubicBezTo>
                      <a:lnTo>
                        <a:pt x="158565" y="139983"/>
                      </a:lnTo>
                      <a:cubicBezTo>
                        <a:pt x="158160" y="139983"/>
                        <a:pt x="158160" y="139579"/>
                        <a:pt x="158160" y="139215"/>
                      </a:cubicBezTo>
                      <a:cubicBezTo>
                        <a:pt x="156379" y="139619"/>
                        <a:pt x="154031" y="140387"/>
                        <a:pt x="152250" y="140791"/>
                      </a:cubicBezTo>
                      <a:cubicBezTo>
                        <a:pt x="149700" y="141559"/>
                        <a:pt x="147352" y="143336"/>
                        <a:pt x="144397" y="144104"/>
                      </a:cubicBezTo>
                      <a:cubicBezTo>
                        <a:pt x="140268" y="145679"/>
                        <a:pt x="136948" y="148992"/>
                        <a:pt x="132617" y="150366"/>
                      </a:cubicBezTo>
                      <a:cubicBezTo>
                        <a:pt x="132212" y="150366"/>
                        <a:pt x="132212" y="149962"/>
                        <a:pt x="132212" y="149598"/>
                      </a:cubicBezTo>
                      <a:cubicBezTo>
                        <a:pt x="132617" y="148426"/>
                        <a:pt x="133993" y="148022"/>
                        <a:pt x="134762" y="147053"/>
                      </a:cubicBezTo>
                      <a:cubicBezTo>
                        <a:pt x="134762" y="146649"/>
                        <a:pt x="134762" y="146285"/>
                        <a:pt x="134357" y="146285"/>
                      </a:cubicBezTo>
                      <a:cubicBezTo>
                        <a:pt x="137312" y="142165"/>
                        <a:pt x="141442" y="140023"/>
                        <a:pt x="145166" y="136670"/>
                      </a:cubicBezTo>
                      <a:lnTo>
                        <a:pt x="145166" y="135499"/>
                      </a:lnTo>
                      <a:cubicBezTo>
                        <a:pt x="146340" y="133923"/>
                        <a:pt x="148121" y="133358"/>
                        <a:pt x="148890" y="131378"/>
                      </a:cubicBezTo>
                      <a:cubicBezTo>
                        <a:pt x="149295" y="130206"/>
                        <a:pt x="150874" y="128833"/>
                        <a:pt x="152614" y="128065"/>
                      </a:cubicBezTo>
                      <a:cubicBezTo>
                        <a:pt x="152210" y="127661"/>
                        <a:pt x="151440" y="127661"/>
                        <a:pt x="151440" y="126894"/>
                      </a:cubicBezTo>
                      <a:cubicBezTo>
                        <a:pt x="149862" y="126894"/>
                        <a:pt x="148485" y="127661"/>
                        <a:pt x="146906" y="126490"/>
                      </a:cubicBezTo>
                      <a:cubicBezTo>
                        <a:pt x="147676" y="125884"/>
                        <a:pt x="148485" y="125520"/>
                        <a:pt x="149254" y="125116"/>
                      </a:cubicBezTo>
                      <a:cubicBezTo>
                        <a:pt x="148850" y="125116"/>
                        <a:pt x="148647" y="124914"/>
                        <a:pt x="148485" y="124510"/>
                      </a:cubicBezTo>
                      <a:cubicBezTo>
                        <a:pt x="148080" y="123743"/>
                        <a:pt x="149254" y="122935"/>
                        <a:pt x="150266" y="122733"/>
                      </a:cubicBezTo>
                      <a:cubicBezTo>
                        <a:pt x="151845" y="122329"/>
                        <a:pt x="153586" y="122329"/>
                        <a:pt x="154800" y="121157"/>
                      </a:cubicBezTo>
                      <a:cubicBezTo>
                        <a:pt x="152250" y="120753"/>
                        <a:pt x="149295" y="121925"/>
                        <a:pt x="146542" y="120389"/>
                      </a:cubicBezTo>
                      <a:cubicBezTo>
                        <a:pt x="148323" y="115501"/>
                        <a:pt x="151440" y="111582"/>
                        <a:pt x="155772" y="109199"/>
                      </a:cubicBezTo>
                      <a:cubicBezTo>
                        <a:pt x="156177" y="109199"/>
                        <a:pt x="156946" y="109199"/>
                        <a:pt x="156946" y="109603"/>
                      </a:cubicBezTo>
                      <a:cubicBezTo>
                        <a:pt x="156946" y="111380"/>
                        <a:pt x="155772" y="112916"/>
                        <a:pt x="153991" y="113320"/>
                      </a:cubicBezTo>
                      <a:cubicBezTo>
                        <a:pt x="156946" y="114087"/>
                        <a:pt x="159901" y="114087"/>
                        <a:pt x="162816" y="115461"/>
                      </a:cubicBezTo>
                      <a:cubicBezTo>
                        <a:pt x="162411" y="116228"/>
                        <a:pt x="161642" y="115865"/>
                        <a:pt x="161237" y="115865"/>
                      </a:cubicBezTo>
                      <a:cubicBezTo>
                        <a:pt x="163018" y="117036"/>
                        <a:pt x="165366" y="116269"/>
                        <a:pt x="167147" y="117642"/>
                      </a:cubicBezTo>
                      <a:cubicBezTo>
                        <a:pt x="165973" y="118814"/>
                        <a:pt x="165002" y="117642"/>
                        <a:pt x="163828" y="117642"/>
                      </a:cubicBezTo>
                      <a:cubicBezTo>
                        <a:pt x="175405" y="120955"/>
                        <a:pt x="187590" y="123541"/>
                        <a:pt x="197225" y="130974"/>
                      </a:cubicBezTo>
                      <a:cubicBezTo>
                        <a:pt x="188966" y="135095"/>
                        <a:pt x="180546" y="136872"/>
                        <a:pt x="171681" y="138811"/>
                      </a:cubicBezTo>
                      <a:cubicBezTo>
                        <a:pt x="170507" y="138811"/>
                        <a:pt x="169900" y="138811"/>
                        <a:pt x="168726" y="138407"/>
                      </a:cubicBezTo>
                      <a:cubicBezTo>
                        <a:pt x="168726" y="138811"/>
                        <a:pt x="168726" y="139579"/>
                        <a:pt x="168321" y="139579"/>
                      </a:cubicBezTo>
                      <a:cubicBezTo>
                        <a:pt x="166742" y="139579"/>
                        <a:pt x="165771" y="139579"/>
                        <a:pt x="164597" y="140347"/>
                      </a:cubicBezTo>
                      <a:cubicBezTo>
                        <a:pt x="163220" y="141518"/>
                        <a:pt x="161075" y="141922"/>
                        <a:pt x="159901" y="140751"/>
                      </a:cubicBezTo>
                    </a:path>
                  </a:pathLst>
                </a:custGeom>
                <a:solidFill>
                  <a:srgbClr val="000091"/>
                </a:solidFill>
                <a:ln w="0" cap="flat">
                  <a:noFill/>
                  <a:prstDash val="solid"/>
                  <a:miter/>
                </a:ln>
              </p:spPr>
              <p:txBody>
                <a:bodyPr rtlCol="0" anchor="ctr"/>
                <a:lstStyle/>
                <a:p>
                  <a:endParaRPr lang="fr-FR"/>
                </a:p>
              </p:txBody>
            </p:sp>
            <p:sp>
              <p:nvSpPr>
                <p:cNvPr id="20" name="Forme libre 19">
                  <a:extLst>
                    <a:ext uri="{FF2B5EF4-FFF2-40B4-BE49-F238E27FC236}">
                      <a16:creationId xmlns:a16="http://schemas.microsoft.com/office/drawing/2014/main" id="{E5A987EE-BD3A-D18E-BA93-DE08B8DEE86C}"/>
                    </a:ext>
                  </a:extLst>
                </p:cNvPr>
                <p:cNvSpPr/>
                <p:nvPr/>
              </p:nvSpPr>
              <p:spPr>
                <a:xfrm>
                  <a:off x="1196269" y="-1543570"/>
                  <a:ext cx="238329" cy="196137"/>
                </a:xfrm>
                <a:custGeom>
                  <a:avLst/>
                  <a:gdLst>
                    <a:gd name="connsiteX0" fmla="*/ 238168 w 238329"/>
                    <a:gd name="connsiteY0" fmla="*/ 0 h 196137"/>
                    <a:gd name="connsiteX1" fmla="*/ 27260 w 238329"/>
                    <a:gd name="connsiteY1" fmla="*/ 0 h 196137"/>
                    <a:gd name="connsiteX2" fmla="*/ 29244 w 238329"/>
                    <a:gd name="connsiteY2" fmla="*/ 970 h 196137"/>
                    <a:gd name="connsiteX3" fmla="*/ 34547 w 238329"/>
                    <a:gd name="connsiteY3" fmla="*/ 3717 h 196137"/>
                    <a:gd name="connsiteX4" fmla="*/ 41631 w 238329"/>
                    <a:gd name="connsiteY4" fmla="*/ 9615 h 196137"/>
                    <a:gd name="connsiteX5" fmla="*/ 42805 w 238329"/>
                    <a:gd name="connsiteY5" fmla="*/ 14503 h 196137"/>
                    <a:gd name="connsiteX6" fmla="*/ 39850 w 238329"/>
                    <a:gd name="connsiteY6" fmla="*/ 19998 h 196137"/>
                    <a:gd name="connsiteX7" fmla="*/ 31997 w 238329"/>
                    <a:gd name="connsiteY7" fmla="*/ 20765 h 196137"/>
                    <a:gd name="connsiteX8" fmla="*/ 27463 w 238329"/>
                    <a:gd name="connsiteY8" fmla="*/ 19998 h 196137"/>
                    <a:gd name="connsiteX9" fmla="*/ 41995 w 238329"/>
                    <a:gd name="connsiteY9" fmla="*/ 29976 h 196137"/>
                    <a:gd name="connsiteX10" fmla="*/ 45315 w 238329"/>
                    <a:gd name="connsiteY10" fmla="*/ 31148 h 196137"/>
                    <a:gd name="connsiteX11" fmla="*/ 45720 w 238329"/>
                    <a:gd name="connsiteY11" fmla="*/ 32319 h 196137"/>
                    <a:gd name="connsiteX12" fmla="*/ 44546 w 238329"/>
                    <a:gd name="connsiteY12" fmla="*/ 34460 h 196137"/>
                    <a:gd name="connsiteX13" fmla="*/ 45720 w 238329"/>
                    <a:gd name="connsiteY13" fmla="*/ 34460 h 196137"/>
                    <a:gd name="connsiteX14" fmla="*/ 49849 w 238329"/>
                    <a:gd name="connsiteY14" fmla="*/ 31148 h 196137"/>
                    <a:gd name="connsiteX15" fmla="*/ 51428 w 238329"/>
                    <a:gd name="connsiteY15" fmla="*/ 36642 h 196137"/>
                    <a:gd name="connsiteX16" fmla="*/ 46894 w 238329"/>
                    <a:gd name="connsiteY16" fmla="*/ 40359 h 196137"/>
                    <a:gd name="connsiteX17" fmla="*/ 46894 w 238329"/>
                    <a:gd name="connsiteY17" fmla="*/ 42904 h 196137"/>
                    <a:gd name="connsiteX18" fmla="*/ 48675 w 238329"/>
                    <a:gd name="connsiteY18" fmla="*/ 47429 h 196137"/>
                    <a:gd name="connsiteX19" fmla="*/ 51225 w 238329"/>
                    <a:gd name="connsiteY19" fmla="*/ 55670 h 196137"/>
                    <a:gd name="connsiteX20" fmla="*/ 53775 w 238329"/>
                    <a:gd name="connsiteY20" fmla="*/ 72314 h 196137"/>
                    <a:gd name="connsiteX21" fmla="*/ 53371 w 238329"/>
                    <a:gd name="connsiteY21" fmla="*/ 80758 h 196137"/>
                    <a:gd name="connsiteX22" fmla="*/ 57500 w 238329"/>
                    <a:gd name="connsiteY22" fmla="*/ 88595 h 196137"/>
                    <a:gd name="connsiteX23" fmla="*/ 61629 w 238329"/>
                    <a:gd name="connsiteY23" fmla="*/ 94494 h 196137"/>
                    <a:gd name="connsiteX24" fmla="*/ 66163 w 238329"/>
                    <a:gd name="connsiteY24" fmla="*/ 106250 h 196137"/>
                    <a:gd name="connsiteX25" fmla="*/ 58309 w 238329"/>
                    <a:gd name="connsiteY25" fmla="*/ 109966 h 196137"/>
                    <a:gd name="connsiteX26" fmla="*/ 59079 w 238329"/>
                    <a:gd name="connsiteY26" fmla="*/ 116632 h 196137"/>
                    <a:gd name="connsiteX27" fmla="*/ 54180 w 238329"/>
                    <a:gd name="connsiteY27" fmla="*/ 123096 h 196137"/>
                    <a:gd name="connsiteX28" fmla="*/ 56731 w 238329"/>
                    <a:gd name="connsiteY28" fmla="*/ 124672 h 196137"/>
                    <a:gd name="connsiteX29" fmla="*/ 57905 w 238329"/>
                    <a:gd name="connsiteY29" fmla="*/ 129560 h 196137"/>
                    <a:gd name="connsiteX30" fmla="*/ 54180 w 238329"/>
                    <a:gd name="connsiteY30" fmla="*/ 136226 h 196137"/>
                    <a:gd name="connsiteX31" fmla="*/ 53775 w 238329"/>
                    <a:gd name="connsiteY31" fmla="*/ 144467 h 196137"/>
                    <a:gd name="connsiteX32" fmla="*/ 47096 w 238329"/>
                    <a:gd name="connsiteY32" fmla="*/ 149962 h 196137"/>
                    <a:gd name="connsiteX33" fmla="*/ 40012 w 238329"/>
                    <a:gd name="connsiteY33" fmla="*/ 150366 h 196137"/>
                    <a:gd name="connsiteX34" fmla="*/ 37866 w 238329"/>
                    <a:gd name="connsiteY34" fmla="*/ 149598 h 196137"/>
                    <a:gd name="connsiteX35" fmla="*/ 19002 w 238329"/>
                    <a:gd name="connsiteY35" fmla="*/ 147053 h 196137"/>
                    <a:gd name="connsiteX36" fmla="*/ 13901 w 238329"/>
                    <a:gd name="connsiteY36" fmla="*/ 148426 h 196137"/>
                    <a:gd name="connsiteX37" fmla="*/ 9368 w 238329"/>
                    <a:gd name="connsiteY37" fmla="*/ 152345 h 196137"/>
                    <a:gd name="connsiteX38" fmla="*/ 8598 w 238329"/>
                    <a:gd name="connsiteY38" fmla="*/ 153315 h 196137"/>
                    <a:gd name="connsiteX39" fmla="*/ 8194 w 238329"/>
                    <a:gd name="connsiteY39" fmla="*/ 153921 h 196137"/>
                    <a:gd name="connsiteX40" fmla="*/ 7789 w 238329"/>
                    <a:gd name="connsiteY40" fmla="*/ 154325 h 196137"/>
                    <a:gd name="connsiteX41" fmla="*/ 4834 w 238329"/>
                    <a:gd name="connsiteY41" fmla="*/ 158647 h 196137"/>
                    <a:gd name="connsiteX42" fmla="*/ 4631 w 238329"/>
                    <a:gd name="connsiteY42" fmla="*/ 158849 h 196137"/>
                    <a:gd name="connsiteX43" fmla="*/ 4226 w 238329"/>
                    <a:gd name="connsiteY43" fmla="*/ 159455 h 196137"/>
                    <a:gd name="connsiteX44" fmla="*/ 1474 w 238329"/>
                    <a:gd name="connsiteY44" fmla="*/ 166323 h 196137"/>
                    <a:gd name="connsiteX45" fmla="*/ 1879 w 238329"/>
                    <a:gd name="connsiteY45" fmla="*/ 183776 h 196137"/>
                    <a:gd name="connsiteX46" fmla="*/ 22322 w 238329"/>
                    <a:gd name="connsiteY46" fmla="*/ 191613 h 196137"/>
                    <a:gd name="connsiteX47" fmla="*/ 31146 w 238329"/>
                    <a:gd name="connsiteY47" fmla="*/ 196138 h 196137"/>
                    <a:gd name="connsiteX48" fmla="*/ 238329 w 238329"/>
                    <a:gd name="connsiteY48" fmla="*/ 196138 h 196137"/>
                    <a:gd name="connsiteX49" fmla="*/ 238329 w 238329"/>
                    <a:gd name="connsiteY49" fmla="*/ 162 h 196137"/>
                    <a:gd name="connsiteX50" fmla="*/ 238127 w 238329"/>
                    <a:gd name="connsiteY50" fmla="*/ 162 h 19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8329" h="196137">
                      <a:moveTo>
                        <a:pt x="238168" y="0"/>
                      </a:moveTo>
                      <a:lnTo>
                        <a:pt x="27260" y="0"/>
                      </a:lnTo>
                      <a:cubicBezTo>
                        <a:pt x="27260" y="0"/>
                        <a:pt x="27665" y="0"/>
                        <a:pt x="29244" y="970"/>
                      </a:cubicBezTo>
                      <a:cubicBezTo>
                        <a:pt x="31025" y="1939"/>
                        <a:pt x="33171" y="3111"/>
                        <a:pt x="34547" y="3717"/>
                      </a:cubicBezTo>
                      <a:cubicBezTo>
                        <a:pt x="37300" y="5090"/>
                        <a:pt x="39850" y="6868"/>
                        <a:pt x="41631" y="9615"/>
                      </a:cubicBezTo>
                      <a:cubicBezTo>
                        <a:pt x="42400" y="10787"/>
                        <a:pt x="43412" y="12928"/>
                        <a:pt x="42805" y="14503"/>
                      </a:cubicBezTo>
                      <a:cubicBezTo>
                        <a:pt x="42036" y="16281"/>
                        <a:pt x="41631" y="19392"/>
                        <a:pt x="39850" y="19998"/>
                      </a:cubicBezTo>
                      <a:cubicBezTo>
                        <a:pt x="37704" y="21169"/>
                        <a:pt x="34749" y="21169"/>
                        <a:pt x="31997" y="20765"/>
                      </a:cubicBezTo>
                      <a:cubicBezTo>
                        <a:pt x="30418" y="20765"/>
                        <a:pt x="29041" y="20361"/>
                        <a:pt x="27463" y="19998"/>
                      </a:cubicBezTo>
                      <a:cubicBezTo>
                        <a:pt x="32968" y="22139"/>
                        <a:pt x="38271" y="24886"/>
                        <a:pt x="41995" y="29976"/>
                      </a:cubicBezTo>
                      <a:cubicBezTo>
                        <a:pt x="42400" y="30744"/>
                        <a:pt x="43777" y="31148"/>
                        <a:pt x="45315" y="31148"/>
                      </a:cubicBezTo>
                      <a:cubicBezTo>
                        <a:pt x="45720" y="31148"/>
                        <a:pt x="45720" y="31915"/>
                        <a:pt x="45720" y="32319"/>
                      </a:cubicBezTo>
                      <a:cubicBezTo>
                        <a:pt x="44951" y="33087"/>
                        <a:pt x="44141" y="33491"/>
                        <a:pt x="44546" y="34460"/>
                      </a:cubicBezTo>
                      <a:lnTo>
                        <a:pt x="45720" y="34460"/>
                      </a:lnTo>
                      <a:cubicBezTo>
                        <a:pt x="47501" y="33693"/>
                        <a:pt x="47299" y="29936"/>
                        <a:pt x="49849" y="31148"/>
                      </a:cubicBezTo>
                      <a:cubicBezTo>
                        <a:pt x="51630" y="32319"/>
                        <a:pt x="52399" y="34864"/>
                        <a:pt x="51428" y="36642"/>
                      </a:cubicBezTo>
                      <a:cubicBezTo>
                        <a:pt x="49849" y="38218"/>
                        <a:pt x="48472" y="39187"/>
                        <a:pt x="46894" y="40359"/>
                      </a:cubicBezTo>
                      <a:cubicBezTo>
                        <a:pt x="46489" y="41126"/>
                        <a:pt x="46489" y="42136"/>
                        <a:pt x="46894" y="42904"/>
                      </a:cubicBezTo>
                      <a:cubicBezTo>
                        <a:pt x="48068" y="44479"/>
                        <a:pt x="48472" y="45853"/>
                        <a:pt x="48675" y="47429"/>
                      </a:cubicBezTo>
                      <a:cubicBezTo>
                        <a:pt x="49849" y="49974"/>
                        <a:pt x="50254" y="52923"/>
                        <a:pt x="51225" y="55670"/>
                      </a:cubicBezTo>
                      <a:cubicBezTo>
                        <a:pt x="52804" y="61164"/>
                        <a:pt x="54180" y="66861"/>
                        <a:pt x="53775" y="72314"/>
                      </a:cubicBezTo>
                      <a:cubicBezTo>
                        <a:pt x="53775" y="75264"/>
                        <a:pt x="52197" y="77809"/>
                        <a:pt x="53371" y="80758"/>
                      </a:cubicBezTo>
                      <a:cubicBezTo>
                        <a:pt x="54140" y="83707"/>
                        <a:pt x="55921" y="85848"/>
                        <a:pt x="57500" y="88595"/>
                      </a:cubicBezTo>
                      <a:cubicBezTo>
                        <a:pt x="59079" y="90736"/>
                        <a:pt x="60455" y="92312"/>
                        <a:pt x="61629" y="94494"/>
                      </a:cubicBezTo>
                      <a:cubicBezTo>
                        <a:pt x="63774" y="98210"/>
                        <a:pt x="67903" y="101927"/>
                        <a:pt x="66163" y="106250"/>
                      </a:cubicBezTo>
                      <a:cubicBezTo>
                        <a:pt x="64989" y="108795"/>
                        <a:pt x="61062" y="108391"/>
                        <a:pt x="58309" y="109966"/>
                      </a:cubicBezTo>
                      <a:cubicBezTo>
                        <a:pt x="56164" y="111744"/>
                        <a:pt x="57905" y="114855"/>
                        <a:pt x="59079" y="116632"/>
                      </a:cubicBezTo>
                      <a:cubicBezTo>
                        <a:pt x="60860" y="119945"/>
                        <a:pt x="56933" y="122127"/>
                        <a:pt x="54180" y="123096"/>
                      </a:cubicBezTo>
                      <a:cubicBezTo>
                        <a:pt x="54949" y="124268"/>
                        <a:pt x="56326" y="123864"/>
                        <a:pt x="56731" y="124672"/>
                      </a:cubicBezTo>
                      <a:cubicBezTo>
                        <a:pt x="57135" y="126449"/>
                        <a:pt x="58876" y="127621"/>
                        <a:pt x="57905" y="129560"/>
                      </a:cubicBezTo>
                      <a:cubicBezTo>
                        <a:pt x="56326" y="131701"/>
                        <a:pt x="51994" y="132873"/>
                        <a:pt x="54180" y="136226"/>
                      </a:cubicBezTo>
                      <a:cubicBezTo>
                        <a:pt x="55759" y="138771"/>
                        <a:pt x="54788" y="141720"/>
                        <a:pt x="53775" y="144467"/>
                      </a:cubicBezTo>
                      <a:cubicBezTo>
                        <a:pt x="52602" y="147416"/>
                        <a:pt x="50051" y="149356"/>
                        <a:pt x="47096" y="149962"/>
                      </a:cubicBezTo>
                      <a:cubicBezTo>
                        <a:pt x="44951" y="150729"/>
                        <a:pt x="42198" y="150729"/>
                        <a:pt x="40012" y="150366"/>
                      </a:cubicBezTo>
                      <a:cubicBezTo>
                        <a:pt x="39243" y="149962"/>
                        <a:pt x="38433" y="149598"/>
                        <a:pt x="37866" y="149598"/>
                      </a:cubicBezTo>
                      <a:cubicBezTo>
                        <a:pt x="31592" y="148830"/>
                        <a:pt x="25317" y="147053"/>
                        <a:pt x="19002" y="147053"/>
                      </a:cubicBezTo>
                      <a:cubicBezTo>
                        <a:pt x="17221" y="147457"/>
                        <a:pt x="15278" y="147820"/>
                        <a:pt x="13901" y="148426"/>
                      </a:cubicBezTo>
                      <a:cubicBezTo>
                        <a:pt x="12323" y="149598"/>
                        <a:pt x="10744" y="150972"/>
                        <a:pt x="9368" y="152345"/>
                      </a:cubicBezTo>
                      <a:cubicBezTo>
                        <a:pt x="9165" y="152749"/>
                        <a:pt x="8760" y="152951"/>
                        <a:pt x="8598" y="153315"/>
                      </a:cubicBezTo>
                      <a:cubicBezTo>
                        <a:pt x="8396" y="153517"/>
                        <a:pt x="8194" y="153719"/>
                        <a:pt x="8194" y="153921"/>
                      </a:cubicBezTo>
                      <a:lnTo>
                        <a:pt x="7789" y="154325"/>
                      </a:lnTo>
                      <a:cubicBezTo>
                        <a:pt x="6615" y="155698"/>
                        <a:pt x="5805" y="157072"/>
                        <a:pt x="4834" y="158647"/>
                      </a:cubicBezTo>
                      <a:cubicBezTo>
                        <a:pt x="4834" y="158849"/>
                        <a:pt x="4631" y="158849"/>
                        <a:pt x="4631" y="158849"/>
                      </a:cubicBezTo>
                      <a:cubicBezTo>
                        <a:pt x="4631" y="159051"/>
                        <a:pt x="4429" y="159253"/>
                        <a:pt x="4226" y="159455"/>
                      </a:cubicBezTo>
                      <a:cubicBezTo>
                        <a:pt x="3052" y="161597"/>
                        <a:pt x="2081" y="163980"/>
                        <a:pt x="1474" y="166323"/>
                      </a:cubicBezTo>
                      <a:cubicBezTo>
                        <a:pt x="-1077" y="174767"/>
                        <a:pt x="97" y="181998"/>
                        <a:pt x="1879" y="183776"/>
                      </a:cubicBezTo>
                      <a:cubicBezTo>
                        <a:pt x="2283" y="184180"/>
                        <a:pt x="14063" y="187896"/>
                        <a:pt x="22322" y="191613"/>
                      </a:cubicBezTo>
                      <a:cubicBezTo>
                        <a:pt x="26248" y="193391"/>
                        <a:pt x="28799" y="194562"/>
                        <a:pt x="31146" y="196138"/>
                      </a:cubicBezTo>
                      <a:lnTo>
                        <a:pt x="238329" y="196138"/>
                      </a:lnTo>
                      <a:lnTo>
                        <a:pt x="238329" y="162"/>
                      </a:lnTo>
                      <a:lnTo>
                        <a:pt x="238127" y="162"/>
                      </a:lnTo>
                      <a:close/>
                    </a:path>
                  </a:pathLst>
                </a:custGeom>
                <a:solidFill>
                  <a:srgbClr val="E1000F"/>
                </a:solidFill>
                <a:ln w="0" cap="flat">
                  <a:noFill/>
                  <a:prstDash val="solid"/>
                  <a:miter/>
                </a:ln>
              </p:spPr>
              <p:txBody>
                <a:bodyPr rtlCol="0" anchor="ctr"/>
                <a:lstStyle/>
                <a:p>
                  <a:endParaRPr lang="fr-FR"/>
                </a:p>
              </p:txBody>
            </p:sp>
            <p:sp>
              <p:nvSpPr>
                <p:cNvPr id="21" name="Forme libre 20">
                  <a:extLst>
                    <a:ext uri="{FF2B5EF4-FFF2-40B4-BE49-F238E27FC236}">
                      <a16:creationId xmlns:a16="http://schemas.microsoft.com/office/drawing/2014/main" id="{8DBC55E8-48F0-7F7E-5291-1017FA2E0FFB}"/>
                    </a:ext>
                  </a:extLst>
                </p:cNvPr>
                <p:cNvSpPr/>
                <p:nvPr/>
              </p:nvSpPr>
              <p:spPr>
                <a:xfrm>
                  <a:off x="1221667" y="-1475300"/>
                  <a:ext cx="24149" cy="21305"/>
                </a:xfrm>
                <a:custGeom>
                  <a:avLst/>
                  <a:gdLst>
                    <a:gd name="connsiteX0" fmla="*/ 14411 w 24149"/>
                    <a:gd name="connsiteY0" fmla="*/ 3479 h 21305"/>
                    <a:gd name="connsiteX1" fmla="*/ 18136 w 24149"/>
                    <a:gd name="connsiteY1" fmla="*/ 4651 h 21305"/>
                    <a:gd name="connsiteX2" fmla="*/ 10687 w 24149"/>
                    <a:gd name="connsiteY2" fmla="*/ 11316 h 21305"/>
                    <a:gd name="connsiteX3" fmla="*/ 9513 w 24149"/>
                    <a:gd name="connsiteY3" fmla="*/ 11316 h 21305"/>
                    <a:gd name="connsiteX4" fmla="*/ 7732 w 24149"/>
                    <a:gd name="connsiteY4" fmla="*/ 13862 h 21305"/>
                    <a:gd name="connsiteX5" fmla="*/ 4412 w 24149"/>
                    <a:gd name="connsiteY5" fmla="*/ 14266 h 21305"/>
                    <a:gd name="connsiteX6" fmla="*/ 9918 w 24149"/>
                    <a:gd name="connsiteY6" fmla="*/ 16407 h 21305"/>
                    <a:gd name="connsiteX7" fmla="*/ 11092 w 24149"/>
                    <a:gd name="connsiteY7" fmla="*/ 17982 h 21305"/>
                    <a:gd name="connsiteX8" fmla="*/ 11861 w 24149"/>
                    <a:gd name="connsiteY8" fmla="*/ 17578 h 21305"/>
                    <a:gd name="connsiteX9" fmla="*/ 12630 w 24149"/>
                    <a:gd name="connsiteY9" fmla="*/ 17982 h 21305"/>
                    <a:gd name="connsiteX10" fmla="*/ 12630 w 24149"/>
                    <a:gd name="connsiteY10" fmla="*/ 19558 h 21305"/>
                    <a:gd name="connsiteX11" fmla="*/ 8096 w 24149"/>
                    <a:gd name="connsiteY11" fmla="*/ 20729 h 21305"/>
                    <a:gd name="connsiteX12" fmla="*/ 16719 w 24149"/>
                    <a:gd name="connsiteY12" fmla="*/ 20729 h 21305"/>
                    <a:gd name="connsiteX13" fmla="*/ 18298 w 24149"/>
                    <a:gd name="connsiteY13" fmla="*/ 14468 h 21305"/>
                    <a:gd name="connsiteX14" fmla="*/ 17528 w 24149"/>
                    <a:gd name="connsiteY14" fmla="*/ 13296 h 21305"/>
                    <a:gd name="connsiteX15" fmla="*/ 19674 w 24149"/>
                    <a:gd name="connsiteY15" fmla="*/ 11155 h 21305"/>
                    <a:gd name="connsiteX16" fmla="*/ 21819 w 24149"/>
                    <a:gd name="connsiteY16" fmla="*/ 9983 h 21305"/>
                    <a:gd name="connsiteX17" fmla="*/ 20645 w 24149"/>
                    <a:gd name="connsiteY17" fmla="*/ 8206 h 21305"/>
                    <a:gd name="connsiteX18" fmla="*/ 23965 w 24149"/>
                    <a:gd name="connsiteY18" fmla="*/ 2307 h 21305"/>
                    <a:gd name="connsiteX19" fmla="*/ 18864 w 24149"/>
                    <a:gd name="connsiteY19" fmla="*/ 328 h 21305"/>
                    <a:gd name="connsiteX20" fmla="*/ 12590 w 24149"/>
                    <a:gd name="connsiteY20" fmla="*/ 732 h 21305"/>
                    <a:gd name="connsiteX21" fmla="*/ 7084 w 24149"/>
                    <a:gd name="connsiteY21" fmla="*/ 2307 h 21305"/>
                    <a:gd name="connsiteX22" fmla="*/ 0 w 24149"/>
                    <a:gd name="connsiteY22" fmla="*/ 6024 h 21305"/>
                    <a:gd name="connsiteX23" fmla="*/ 8056 w 24149"/>
                    <a:gd name="connsiteY23" fmla="*/ 3883 h 21305"/>
                    <a:gd name="connsiteX24" fmla="*/ 14330 w 24149"/>
                    <a:gd name="connsiteY24" fmla="*/ 3479 h 21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149" h="21305">
                      <a:moveTo>
                        <a:pt x="14411" y="3479"/>
                      </a:moveTo>
                      <a:cubicBezTo>
                        <a:pt x="15990" y="3883"/>
                        <a:pt x="18136" y="3883"/>
                        <a:pt x="18136" y="4651"/>
                      </a:cubicBezTo>
                      <a:cubicBezTo>
                        <a:pt x="17366" y="7600"/>
                        <a:pt x="13035" y="8367"/>
                        <a:pt x="10687" y="11316"/>
                      </a:cubicBezTo>
                      <a:lnTo>
                        <a:pt x="9513" y="11316"/>
                      </a:lnTo>
                      <a:cubicBezTo>
                        <a:pt x="8339" y="12084"/>
                        <a:pt x="8744" y="13862"/>
                        <a:pt x="7732" y="13862"/>
                      </a:cubicBezTo>
                      <a:cubicBezTo>
                        <a:pt x="6558" y="13458"/>
                        <a:pt x="5586" y="13862"/>
                        <a:pt x="4412" y="14266"/>
                      </a:cubicBezTo>
                      <a:cubicBezTo>
                        <a:pt x="5991" y="15841"/>
                        <a:pt x="7732" y="16811"/>
                        <a:pt x="9918" y="16407"/>
                      </a:cubicBezTo>
                      <a:cubicBezTo>
                        <a:pt x="10323" y="16407"/>
                        <a:pt x="11092" y="17174"/>
                        <a:pt x="11092" y="17982"/>
                      </a:cubicBezTo>
                      <a:cubicBezTo>
                        <a:pt x="11092" y="17982"/>
                        <a:pt x="11497" y="17982"/>
                        <a:pt x="11861" y="17578"/>
                      </a:cubicBezTo>
                      <a:cubicBezTo>
                        <a:pt x="12266" y="17578"/>
                        <a:pt x="12630" y="17578"/>
                        <a:pt x="12630" y="17982"/>
                      </a:cubicBezTo>
                      <a:lnTo>
                        <a:pt x="12630" y="19558"/>
                      </a:lnTo>
                      <a:cubicBezTo>
                        <a:pt x="11456" y="21133"/>
                        <a:pt x="9675" y="20325"/>
                        <a:pt x="8096" y="20729"/>
                      </a:cubicBezTo>
                      <a:cubicBezTo>
                        <a:pt x="11051" y="21497"/>
                        <a:pt x="14006" y="21497"/>
                        <a:pt x="16719" y="20729"/>
                      </a:cubicBezTo>
                      <a:cubicBezTo>
                        <a:pt x="18864" y="19962"/>
                        <a:pt x="16719" y="16205"/>
                        <a:pt x="18298" y="14468"/>
                      </a:cubicBezTo>
                      <a:cubicBezTo>
                        <a:pt x="17528" y="14468"/>
                        <a:pt x="18298" y="13296"/>
                        <a:pt x="17528" y="13296"/>
                      </a:cubicBezTo>
                      <a:cubicBezTo>
                        <a:pt x="18298" y="12528"/>
                        <a:pt x="19107" y="11518"/>
                        <a:pt x="19674" y="11155"/>
                      </a:cubicBezTo>
                      <a:cubicBezTo>
                        <a:pt x="20443" y="11155"/>
                        <a:pt x="21455" y="10751"/>
                        <a:pt x="21819" y="9983"/>
                      </a:cubicBezTo>
                      <a:cubicBezTo>
                        <a:pt x="21819" y="9216"/>
                        <a:pt x="20241" y="8812"/>
                        <a:pt x="20645" y="8206"/>
                      </a:cubicBezTo>
                      <a:cubicBezTo>
                        <a:pt x="22791" y="6630"/>
                        <a:pt x="24775" y="4489"/>
                        <a:pt x="23965" y="2307"/>
                      </a:cubicBezTo>
                      <a:cubicBezTo>
                        <a:pt x="23560" y="1136"/>
                        <a:pt x="20645" y="1136"/>
                        <a:pt x="18864" y="328"/>
                      </a:cubicBezTo>
                      <a:cubicBezTo>
                        <a:pt x="17083" y="-440"/>
                        <a:pt x="14735" y="328"/>
                        <a:pt x="12590" y="732"/>
                      </a:cubicBezTo>
                      <a:cubicBezTo>
                        <a:pt x="10808" y="732"/>
                        <a:pt x="8865" y="1903"/>
                        <a:pt x="7084" y="2307"/>
                      </a:cubicBezTo>
                      <a:cubicBezTo>
                        <a:pt x="4534" y="3075"/>
                        <a:pt x="2186" y="4449"/>
                        <a:pt x="0" y="6024"/>
                      </a:cubicBezTo>
                      <a:cubicBezTo>
                        <a:pt x="2550" y="4853"/>
                        <a:pt x="5101" y="4449"/>
                        <a:pt x="8056" y="3883"/>
                      </a:cubicBezTo>
                      <a:cubicBezTo>
                        <a:pt x="10201" y="3479"/>
                        <a:pt x="11982" y="3115"/>
                        <a:pt x="14330" y="3479"/>
                      </a:cubicBezTo>
                    </a:path>
                  </a:pathLst>
                </a:custGeom>
                <a:solidFill>
                  <a:srgbClr val="808081"/>
                </a:solidFill>
                <a:ln w="0" cap="flat">
                  <a:noFill/>
                  <a:prstDash val="solid"/>
                  <a:miter/>
                </a:ln>
              </p:spPr>
              <p:txBody>
                <a:bodyPr rtlCol="0" anchor="ctr"/>
                <a:lstStyle/>
                <a:p>
                  <a:endParaRPr lang="fr-FR"/>
                </a:p>
              </p:txBody>
            </p:sp>
          </p:grpSp>
          <p:sp>
            <p:nvSpPr>
              <p:cNvPr id="17" name="Forme libre 16">
                <a:extLst>
                  <a:ext uri="{FF2B5EF4-FFF2-40B4-BE49-F238E27FC236}">
                    <a16:creationId xmlns:a16="http://schemas.microsoft.com/office/drawing/2014/main" id="{C45110F1-815D-90BB-63EE-5CFFC515D351}"/>
                  </a:ext>
                </a:extLst>
              </p:cNvPr>
              <p:cNvSpPr/>
              <p:nvPr/>
            </p:nvSpPr>
            <p:spPr>
              <a:xfrm>
                <a:off x="893364" y="-1290551"/>
                <a:ext cx="1276454" cy="434411"/>
              </a:xfrm>
              <a:custGeom>
                <a:avLst/>
                <a:gdLst>
                  <a:gd name="connsiteX0" fmla="*/ 40 w 1276454"/>
                  <a:gd name="connsiteY0" fmla="*/ 187937 h 434411"/>
                  <a:gd name="connsiteX1" fmla="*/ 40 w 1276454"/>
                  <a:gd name="connsiteY1" fmla="*/ 40965 h 434411"/>
                  <a:gd name="connsiteX2" fmla="*/ 44813 w 1276454"/>
                  <a:gd name="connsiteY2" fmla="*/ 40965 h 434411"/>
                  <a:gd name="connsiteX3" fmla="*/ 82906 w 1276454"/>
                  <a:gd name="connsiteY3" fmla="*/ 52721 h 434411"/>
                  <a:gd name="connsiteX4" fmla="*/ 97034 w 1276454"/>
                  <a:gd name="connsiteY4" fmla="*/ 84879 h 434411"/>
                  <a:gd name="connsiteX5" fmla="*/ 90961 w 1276454"/>
                  <a:gd name="connsiteY5" fmla="*/ 107623 h 434411"/>
                  <a:gd name="connsiteX6" fmla="*/ 73676 w 1276454"/>
                  <a:gd name="connsiteY6" fmla="*/ 122894 h 434411"/>
                  <a:gd name="connsiteX7" fmla="*/ 119622 w 1276454"/>
                  <a:gd name="connsiteY7" fmla="*/ 187977 h 434411"/>
                  <a:gd name="connsiteX8" fmla="*/ 84080 w 1276454"/>
                  <a:gd name="connsiteY8" fmla="*/ 187977 h 434411"/>
                  <a:gd name="connsiteX9" fmla="*/ 45015 w 1276454"/>
                  <a:gd name="connsiteY9" fmla="*/ 128590 h 434411"/>
                  <a:gd name="connsiteX10" fmla="*/ 29875 w 1276454"/>
                  <a:gd name="connsiteY10" fmla="*/ 128590 h 434411"/>
                  <a:gd name="connsiteX11" fmla="*/ 29875 w 1276454"/>
                  <a:gd name="connsiteY11" fmla="*/ 187977 h 434411"/>
                  <a:gd name="connsiteX12" fmla="*/ 40 w 1276454"/>
                  <a:gd name="connsiteY12" fmla="*/ 187977 h 434411"/>
                  <a:gd name="connsiteX13" fmla="*/ 29875 w 1276454"/>
                  <a:gd name="connsiteY13" fmla="*/ 103260 h 434411"/>
                  <a:gd name="connsiteX14" fmla="*/ 46553 w 1276454"/>
                  <a:gd name="connsiteY14" fmla="*/ 103260 h 434411"/>
                  <a:gd name="connsiteX15" fmla="*/ 61086 w 1276454"/>
                  <a:gd name="connsiteY15" fmla="*/ 98372 h 434411"/>
                  <a:gd name="connsiteX16" fmla="*/ 66389 w 1276454"/>
                  <a:gd name="connsiteY16" fmla="*/ 84475 h 434411"/>
                  <a:gd name="connsiteX17" fmla="*/ 61086 w 1276454"/>
                  <a:gd name="connsiteY17" fmla="*/ 71143 h 434411"/>
                  <a:gd name="connsiteX18" fmla="*/ 46553 w 1276454"/>
                  <a:gd name="connsiteY18" fmla="*/ 66457 h 434411"/>
                  <a:gd name="connsiteX19" fmla="*/ 29875 w 1276454"/>
                  <a:gd name="connsiteY19" fmla="*/ 66457 h 434411"/>
                  <a:gd name="connsiteX20" fmla="*/ 29875 w 1276454"/>
                  <a:gd name="connsiteY20" fmla="*/ 103301 h 434411"/>
                  <a:gd name="connsiteX21" fmla="*/ 140429 w 1276454"/>
                  <a:gd name="connsiteY21" fmla="*/ 187937 h 434411"/>
                  <a:gd name="connsiteX22" fmla="*/ 140429 w 1276454"/>
                  <a:gd name="connsiteY22" fmla="*/ 40965 h 434411"/>
                  <a:gd name="connsiteX23" fmla="*/ 225845 w 1276454"/>
                  <a:gd name="connsiteY23" fmla="*/ 40965 h 434411"/>
                  <a:gd name="connsiteX24" fmla="*/ 225845 w 1276454"/>
                  <a:gd name="connsiteY24" fmla="*/ 66457 h 434411"/>
                  <a:gd name="connsiteX25" fmla="*/ 170062 w 1276454"/>
                  <a:gd name="connsiteY25" fmla="*/ 66457 h 434411"/>
                  <a:gd name="connsiteX26" fmla="*/ 170062 w 1276454"/>
                  <a:gd name="connsiteY26" fmla="*/ 100351 h 434411"/>
                  <a:gd name="connsiteX27" fmla="*/ 217384 w 1276454"/>
                  <a:gd name="connsiteY27" fmla="*/ 100351 h 434411"/>
                  <a:gd name="connsiteX28" fmla="*/ 217384 w 1276454"/>
                  <a:gd name="connsiteY28" fmla="*/ 125843 h 434411"/>
                  <a:gd name="connsiteX29" fmla="*/ 170062 w 1276454"/>
                  <a:gd name="connsiteY29" fmla="*/ 125843 h 434411"/>
                  <a:gd name="connsiteX30" fmla="*/ 170062 w 1276454"/>
                  <a:gd name="connsiteY30" fmla="*/ 162485 h 434411"/>
                  <a:gd name="connsiteX31" fmla="*/ 225845 w 1276454"/>
                  <a:gd name="connsiteY31" fmla="*/ 162485 h 434411"/>
                  <a:gd name="connsiteX32" fmla="*/ 225845 w 1276454"/>
                  <a:gd name="connsiteY32" fmla="*/ 187977 h 434411"/>
                  <a:gd name="connsiteX33" fmla="*/ 140429 w 1276454"/>
                  <a:gd name="connsiteY33" fmla="*/ 187977 h 434411"/>
                  <a:gd name="connsiteX34" fmla="*/ 169293 w 1276454"/>
                  <a:gd name="connsiteY34" fmla="*/ 28401 h 434411"/>
                  <a:gd name="connsiteX35" fmla="*/ 192853 w 1276454"/>
                  <a:gd name="connsiteY35" fmla="*/ 0 h 434411"/>
                  <a:gd name="connsiteX36" fmla="*/ 223497 w 1276454"/>
                  <a:gd name="connsiteY36" fmla="*/ 0 h 434411"/>
                  <a:gd name="connsiteX37" fmla="*/ 196415 w 1276454"/>
                  <a:gd name="connsiteY37" fmla="*/ 28401 h 434411"/>
                  <a:gd name="connsiteX38" fmla="*/ 169333 w 1276454"/>
                  <a:gd name="connsiteY38" fmla="*/ 28401 h 434411"/>
                  <a:gd name="connsiteX39" fmla="*/ 262197 w 1276454"/>
                  <a:gd name="connsiteY39" fmla="*/ 187937 h 434411"/>
                  <a:gd name="connsiteX40" fmla="*/ 262197 w 1276454"/>
                  <a:gd name="connsiteY40" fmla="*/ 40965 h 434411"/>
                  <a:gd name="connsiteX41" fmla="*/ 310694 w 1276454"/>
                  <a:gd name="connsiteY41" fmla="*/ 40965 h 434411"/>
                  <a:gd name="connsiteX42" fmla="*/ 348584 w 1276454"/>
                  <a:gd name="connsiteY42" fmla="*/ 52721 h 434411"/>
                  <a:gd name="connsiteX43" fmla="*/ 362510 w 1276454"/>
                  <a:gd name="connsiteY43" fmla="*/ 84879 h 434411"/>
                  <a:gd name="connsiteX44" fmla="*/ 348584 w 1276454"/>
                  <a:gd name="connsiteY44" fmla="*/ 116834 h 434411"/>
                  <a:gd name="connsiteX45" fmla="*/ 310694 w 1276454"/>
                  <a:gd name="connsiteY45" fmla="*/ 128590 h 434411"/>
                  <a:gd name="connsiteX46" fmla="*/ 292032 w 1276454"/>
                  <a:gd name="connsiteY46" fmla="*/ 128590 h 434411"/>
                  <a:gd name="connsiteX47" fmla="*/ 292032 w 1276454"/>
                  <a:gd name="connsiteY47" fmla="*/ 187977 h 434411"/>
                  <a:gd name="connsiteX48" fmla="*/ 262197 w 1276454"/>
                  <a:gd name="connsiteY48" fmla="*/ 187977 h 434411"/>
                  <a:gd name="connsiteX49" fmla="*/ 292032 w 1276454"/>
                  <a:gd name="connsiteY49" fmla="*/ 103260 h 434411"/>
                  <a:gd name="connsiteX50" fmla="*/ 311868 w 1276454"/>
                  <a:gd name="connsiteY50" fmla="*/ 103260 h 434411"/>
                  <a:gd name="connsiteX51" fmla="*/ 326805 w 1276454"/>
                  <a:gd name="connsiteY51" fmla="*/ 98170 h 434411"/>
                  <a:gd name="connsiteX52" fmla="*/ 332108 w 1276454"/>
                  <a:gd name="connsiteY52" fmla="*/ 84434 h 434411"/>
                  <a:gd name="connsiteX53" fmla="*/ 326603 w 1276454"/>
                  <a:gd name="connsiteY53" fmla="*/ 71102 h 434411"/>
                  <a:gd name="connsiteX54" fmla="*/ 311868 w 1276454"/>
                  <a:gd name="connsiteY54" fmla="*/ 66416 h 434411"/>
                  <a:gd name="connsiteX55" fmla="*/ 292032 w 1276454"/>
                  <a:gd name="connsiteY55" fmla="*/ 66416 h 434411"/>
                  <a:gd name="connsiteX56" fmla="*/ 292032 w 1276454"/>
                  <a:gd name="connsiteY56" fmla="*/ 103260 h 434411"/>
                  <a:gd name="connsiteX57" fmla="*/ 386475 w 1276454"/>
                  <a:gd name="connsiteY57" fmla="*/ 130489 h 434411"/>
                  <a:gd name="connsiteX58" fmla="*/ 386475 w 1276454"/>
                  <a:gd name="connsiteY58" fmla="*/ 40924 h 434411"/>
                  <a:gd name="connsiteX59" fmla="*/ 416309 w 1276454"/>
                  <a:gd name="connsiteY59" fmla="*/ 40924 h 434411"/>
                  <a:gd name="connsiteX60" fmla="*/ 416309 w 1276454"/>
                  <a:gd name="connsiteY60" fmla="*/ 132832 h 434411"/>
                  <a:gd name="connsiteX61" fmla="*/ 424163 w 1276454"/>
                  <a:gd name="connsiteY61" fmla="*/ 155941 h 434411"/>
                  <a:gd name="connsiteX62" fmla="*/ 445941 w 1276454"/>
                  <a:gd name="connsiteY62" fmla="*/ 164182 h 434411"/>
                  <a:gd name="connsiteX63" fmla="*/ 467558 w 1276454"/>
                  <a:gd name="connsiteY63" fmla="*/ 155941 h 434411"/>
                  <a:gd name="connsiteX64" fmla="*/ 475412 w 1276454"/>
                  <a:gd name="connsiteY64" fmla="*/ 132832 h 434411"/>
                  <a:gd name="connsiteX65" fmla="*/ 475412 w 1276454"/>
                  <a:gd name="connsiteY65" fmla="*/ 40924 h 434411"/>
                  <a:gd name="connsiteX66" fmla="*/ 505246 w 1276454"/>
                  <a:gd name="connsiteY66" fmla="*/ 40924 h 434411"/>
                  <a:gd name="connsiteX67" fmla="*/ 505246 w 1276454"/>
                  <a:gd name="connsiteY67" fmla="*/ 130489 h 434411"/>
                  <a:gd name="connsiteX68" fmla="*/ 489337 w 1276454"/>
                  <a:gd name="connsiteY68" fmla="*/ 175777 h 434411"/>
                  <a:gd name="connsiteX69" fmla="*/ 445739 w 1276454"/>
                  <a:gd name="connsiteY69" fmla="*/ 192057 h 434411"/>
                  <a:gd name="connsiteX70" fmla="*/ 402343 w 1276454"/>
                  <a:gd name="connsiteY70" fmla="*/ 175777 h 434411"/>
                  <a:gd name="connsiteX71" fmla="*/ 386434 w 1276454"/>
                  <a:gd name="connsiteY71" fmla="*/ 130489 h 434411"/>
                  <a:gd name="connsiteX72" fmla="*/ 544149 w 1276454"/>
                  <a:gd name="connsiteY72" fmla="*/ 187896 h 434411"/>
                  <a:gd name="connsiteX73" fmla="*/ 544149 w 1276454"/>
                  <a:gd name="connsiteY73" fmla="*/ 40924 h 434411"/>
                  <a:gd name="connsiteX74" fmla="*/ 585764 w 1276454"/>
                  <a:gd name="connsiteY74" fmla="*/ 40924 h 434411"/>
                  <a:gd name="connsiteX75" fmla="*/ 621711 w 1276454"/>
                  <a:gd name="connsiteY75" fmla="*/ 51509 h 434411"/>
                  <a:gd name="connsiteX76" fmla="*/ 634867 w 1276454"/>
                  <a:gd name="connsiteY76" fmla="*/ 80919 h 434411"/>
                  <a:gd name="connsiteX77" fmla="*/ 619363 w 1276454"/>
                  <a:gd name="connsiteY77" fmla="*/ 109926 h 434411"/>
                  <a:gd name="connsiteX78" fmla="*/ 637215 w 1276454"/>
                  <a:gd name="connsiteY78" fmla="*/ 124025 h 434411"/>
                  <a:gd name="connsiteX79" fmla="*/ 643490 w 1276454"/>
                  <a:gd name="connsiteY79" fmla="*/ 144589 h 434411"/>
                  <a:gd name="connsiteX80" fmla="*/ 628755 w 1276454"/>
                  <a:gd name="connsiteY80" fmla="*/ 176342 h 434411"/>
                  <a:gd name="connsiteX81" fmla="*/ 588881 w 1276454"/>
                  <a:gd name="connsiteY81" fmla="*/ 187896 h 434411"/>
                  <a:gd name="connsiteX82" fmla="*/ 544109 w 1276454"/>
                  <a:gd name="connsiteY82" fmla="*/ 187896 h 434411"/>
                  <a:gd name="connsiteX83" fmla="*/ 573822 w 1276454"/>
                  <a:gd name="connsiteY83" fmla="*/ 162404 h 434411"/>
                  <a:gd name="connsiteX84" fmla="*/ 590702 w 1276454"/>
                  <a:gd name="connsiteY84" fmla="*/ 162404 h 434411"/>
                  <a:gd name="connsiteX85" fmla="*/ 607016 w 1276454"/>
                  <a:gd name="connsiteY85" fmla="*/ 157314 h 434411"/>
                  <a:gd name="connsiteX86" fmla="*/ 612927 w 1276454"/>
                  <a:gd name="connsiteY86" fmla="*/ 143013 h 434411"/>
                  <a:gd name="connsiteX87" fmla="*/ 607016 w 1276454"/>
                  <a:gd name="connsiteY87" fmla="*/ 128914 h 434411"/>
                  <a:gd name="connsiteX88" fmla="*/ 590702 w 1276454"/>
                  <a:gd name="connsiteY88" fmla="*/ 124025 h 434411"/>
                  <a:gd name="connsiteX89" fmla="*/ 573822 w 1276454"/>
                  <a:gd name="connsiteY89" fmla="*/ 124025 h 434411"/>
                  <a:gd name="connsiteX90" fmla="*/ 573822 w 1276454"/>
                  <a:gd name="connsiteY90" fmla="*/ 162445 h 434411"/>
                  <a:gd name="connsiteX91" fmla="*/ 573822 w 1276454"/>
                  <a:gd name="connsiteY91" fmla="*/ 98533 h 434411"/>
                  <a:gd name="connsiteX92" fmla="*/ 586371 w 1276454"/>
                  <a:gd name="connsiteY92" fmla="*/ 98533 h 434411"/>
                  <a:gd name="connsiteX93" fmla="*/ 599527 w 1276454"/>
                  <a:gd name="connsiteY93" fmla="*/ 94211 h 434411"/>
                  <a:gd name="connsiteX94" fmla="*/ 604223 w 1276454"/>
                  <a:gd name="connsiteY94" fmla="*/ 82253 h 434411"/>
                  <a:gd name="connsiteX95" fmla="*/ 599527 w 1276454"/>
                  <a:gd name="connsiteY95" fmla="*/ 70698 h 434411"/>
                  <a:gd name="connsiteX96" fmla="*/ 586371 w 1276454"/>
                  <a:gd name="connsiteY96" fmla="*/ 66376 h 434411"/>
                  <a:gd name="connsiteX97" fmla="*/ 573822 w 1276454"/>
                  <a:gd name="connsiteY97" fmla="*/ 66376 h 434411"/>
                  <a:gd name="connsiteX98" fmla="*/ 573822 w 1276454"/>
                  <a:gd name="connsiteY98" fmla="*/ 98533 h 434411"/>
                  <a:gd name="connsiteX99" fmla="*/ 675956 w 1276454"/>
                  <a:gd name="connsiteY99" fmla="*/ 187896 h 434411"/>
                  <a:gd name="connsiteX100" fmla="*/ 675956 w 1276454"/>
                  <a:gd name="connsiteY100" fmla="*/ 40924 h 434411"/>
                  <a:gd name="connsiteX101" fmla="*/ 705629 w 1276454"/>
                  <a:gd name="connsiteY101" fmla="*/ 40924 h 434411"/>
                  <a:gd name="connsiteX102" fmla="*/ 705629 w 1276454"/>
                  <a:gd name="connsiteY102" fmla="*/ 160869 h 434411"/>
                  <a:gd name="connsiteX103" fmla="*/ 761412 w 1276454"/>
                  <a:gd name="connsiteY103" fmla="*/ 160869 h 434411"/>
                  <a:gd name="connsiteX104" fmla="*/ 761412 w 1276454"/>
                  <a:gd name="connsiteY104" fmla="*/ 187896 h 434411"/>
                  <a:gd name="connsiteX105" fmla="*/ 675996 w 1276454"/>
                  <a:gd name="connsiteY105" fmla="*/ 187896 h 434411"/>
                  <a:gd name="connsiteX106" fmla="*/ 789668 w 1276454"/>
                  <a:gd name="connsiteY106" fmla="*/ 187896 h 434411"/>
                  <a:gd name="connsiteX107" fmla="*/ 789668 w 1276454"/>
                  <a:gd name="connsiteY107" fmla="*/ 40924 h 434411"/>
                  <a:gd name="connsiteX108" fmla="*/ 819341 w 1276454"/>
                  <a:gd name="connsiteY108" fmla="*/ 40924 h 434411"/>
                  <a:gd name="connsiteX109" fmla="*/ 819341 w 1276454"/>
                  <a:gd name="connsiteY109" fmla="*/ 187896 h 434411"/>
                  <a:gd name="connsiteX110" fmla="*/ 789668 w 1276454"/>
                  <a:gd name="connsiteY110" fmla="*/ 187896 h 434411"/>
                  <a:gd name="connsiteX111" fmla="*/ 855652 w 1276454"/>
                  <a:gd name="connsiteY111" fmla="*/ 144387 h 434411"/>
                  <a:gd name="connsiteX112" fmla="*/ 849944 w 1276454"/>
                  <a:gd name="connsiteY112" fmla="*/ 114410 h 434411"/>
                  <a:gd name="connsiteX113" fmla="*/ 855652 w 1276454"/>
                  <a:gd name="connsiteY113" fmla="*/ 84636 h 434411"/>
                  <a:gd name="connsiteX114" fmla="*/ 871359 w 1276454"/>
                  <a:gd name="connsiteY114" fmla="*/ 59750 h 434411"/>
                  <a:gd name="connsiteX115" fmla="*/ 896093 w 1276454"/>
                  <a:gd name="connsiteY115" fmla="*/ 42904 h 434411"/>
                  <a:gd name="connsiteX116" fmla="*/ 927709 w 1276454"/>
                  <a:gd name="connsiteY116" fmla="*/ 36642 h 434411"/>
                  <a:gd name="connsiteX117" fmla="*/ 959325 w 1276454"/>
                  <a:gd name="connsiteY117" fmla="*/ 42904 h 434411"/>
                  <a:gd name="connsiteX118" fmla="*/ 984059 w 1276454"/>
                  <a:gd name="connsiteY118" fmla="*/ 59750 h 434411"/>
                  <a:gd name="connsiteX119" fmla="*/ 999766 w 1276454"/>
                  <a:gd name="connsiteY119" fmla="*/ 84636 h 434411"/>
                  <a:gd name="connsiteX120" fmla="*/ 1005473 w 1276454"/>
                  <a:gd name="connsiteY120" fmla="*/ 114410 h 434411"/>
                  <a:gd name="connsiteX121" fmla="*/ 997822 w 1276454"/>
                  <a:gd name="connsiteY121" fmla="*/ 148911 h 434411"/>
                  <a:gd name="connsiteX122" fmla="*/ 976610 w 1276454"/>
                  <a:gd name="connsiteY122" fmla="*/ 175777 h 434411"/>
                  <a:gd name="connsiteX123" fmla="*/ 985435 w 1276454"/>
                  <a:gd name="connsiteY123" fmla="*/ 184220 h 434411"/>
                  <a:gd name="connsiteX124" fmla="*/ 1016079 w 1276454"/>
                  <a:gd name="connsiteY124" fmla="*/ 198117 h 434411"/>
                  <a:gd name="connsiteX125" fmla="*/ 1026686 w 1276454"/>
                  <a:gd name="connsiteY125" fmla="*/ 196542 h 434411"/>
                  <a:gd name="connsiteX126" fmla="*/ 1026686 w 1276454"/>
                  <a:gd name="connsiteY126" fmla="*/ 221832 h 434411"/>
                  <a:gd name="connsiteX127" fmla="*/ 1011181 w 1276454"/>
                  <a:gd name="connsiteY127" fmla="*/ 224377 h 434411"/>
                  <a:gd name="connsiteX128" fmla="*/ 965437 w 1276454"/>
                  <a:gd name="connsiteY128" fmla="*/ 205187 h 434411"/>
                  <a:gd name="connsiteX129" fmla="*/ 947949 w 1276454"/>
                  <a:gd name="connsiteY129" fmla="*/ 189512 h 434411"/>
                  <a:gd name="connsiteX130" fmla="*/ 927709 w 1276454"/>
                  <a:gd name="connsiteY130" fmla="*/ 192057 h 434411"/>
                  <a:gd name="connsiteX131" fmla="*/ 896093 w 1276454"/>
                  <a:gd name="connsiteY131" fmla="*/ 185796 h 434411"/>
                  <a:gd name="connsiteX132" fmla="*/ 871359 w 1276454"/>
                  <a:gd name="connsiteY132" fmla="*/ 169151 h 434411"/>
                  <a:gd name="connsiteX133" fmla="*/ 855652 w 1276454"/>
                  <a:gd name="connsiteY133" fmla="*/ 144467 h 434411"/>
                  <a:gd name="connsiteX134" fmla="*/ 893947 w 1276454"/>
                  <a:gd name="connsiteY134" fmla="*/ 78940 h 434411"/>
                  <a:gd name="connsiteX135" fmla="*/ 880386 w 1276454"/>
                  <a:gd name="connsiteY135" fmla="*/ 114410 h 434411"/>
                  <a:gd name="connsiteX136" fmla="*/ 893947 w 1276454"/>
                  <a:gd name="connsiteY136" fmla="*/ 149881 h 434411"/>
                  <a:gd name="connsiteX137" fmla="*/ 927911 w 1276454"/>
                  <a:gd name="connsiteY137" fmla="*/ 164182 h 434411"/>
                  <a:gd name="connsiteX138" fmla="*/ 952079 w 1276454"/>
                  <a:gd name="connsiteY138" fmla="*/ 157718 h 434411"/>
                  <a:gd name="connsiteX139" fmla="*/ 968959 w 1276454"/>
                  <a:gd name="connsiteY139" fmla="*/ 139700 h 434411"/>
                  <a:gd name="connsiteX140" fmla="*/ 975031 w 1276454"/>
                  <a:gd name="connsiteY140" fmla="*/ 114410 h 434411"/>
                  <a:gd name="connsiteX141" fmla="*/ 961470 w 1276454"/>
                  <a:gd name="connsiteY141" fmla="*/ 78940 h 434411"/>
                  <a:gd name="connsiteX142" fmla="*/ 927709 w 1276454"/>
                  <a:gd name="connsiteY142" fmla="*/ 64639 h 434411"/>
                  <a:gd name="connsiteX143" fmla="*/ 893745 w 1276454"/>
                  <a:gd name="connsiteY143" fmla="*/ 78940 h 434411"/>
                  <a:gd name="connsiteX144" fmla="*/ 893947 w 1276454"/>
                  <a:gd name="connsiteY144" fmla="*/ 78940 h 434411"/>
                  <a:gd name="connsiteX145" fmla="*/ 1033365 w 1276454"/>
                  <a:gd name="connsiteY145" fmla="*/ 130489 h 434411"/>
                  <a:gd name="connsiteX146" fmla="*/ 1033365 w 1276454"/>
                  <a:gd name="connsiteY146" fmla="*/ 40924 h 434411"/>
                  <a:gd name="connsiteX147" fmla="*/ 1063200 w 1276454"/>
                  <a:gd name="connsiteY147" fmla="*/ 40924 h 434411"/>
                  <a:gd name="connsiteX148" fmla="*/ 1063200 w 1276454"/>
                  <a:gd name="connsiteY148" fmla="*/ 132832 h 434411"/>
                  <a:gd name="connsiteX149" fmla="*/ 1071053 w 1276454"/>
                  <a:gd name="connsiteY149" fmla="*/ 155941 h 434411"/>
                  <a:gd name="connsiteX150" fmla="*/ 1092832 w 1276454"/>
                  <a:gd name="connsiteY150" fmla="*/ 164182 h 434411"/>
                  <a:gd name="connsiteX151" fmla="*/ 1114449 w 1276454"/>
                  <a:gd name="connsiteY151" fmla="*/ 155941 h 434411"/>
                  <a:gd name="connsiteX152" fmla="*/ 1122302 w 1276454"/>
                  <a:gd name="connsiteY152" fmla="*/ 132832 h 434411"/>
                  <a:gd name="connsiteX153" fmla="*/ 1122302 w 1276454"/>
                  <a:gd name="connsiteY153" fmla="*/ 40924 h 434411"/>
                  <a:gd name="connsiteX154" fmla="*/ 1152137 w 1276454"/>
                  <a:gd name="connsiteY154" fmla="*/ 40924 h 434411"/>
                  <a:gd name="connsiteX155" fmla="*/ 1152137 w 1276454"/>
                  <a:gd name="connsiteY155" fmla="*/ 130489 h 434411"/>
                  <a:gd name="connsiteX156" fmla="*/ 1136228 w 1276454"/>
                  <a:gd name="connsiteY156" fmla="*/ 175777 h 434411"/>
                  <a:gd name="connsiteX157" fmla="*/ 1092629 w 1276454"/>
                  <a:gd name="connsiteY157" fmla="*/ 192057 h 434411"/>
                  <a:gd name="connsiteX158" fmla="*/ 1049234 w 1276454"/>
                  <a:gd name="connsiteY158" fmla="*/ 175777 h 434411"/>
                  <a:gd name="connsiteX159" fmla="*/ 1033324 w 1276454"/>
                  <a:gd name="connsiteY159" fmla="*/ 130489 h 434411"/>
                  <a:gd name="connsiteX160" fmla="*/ 1191039 w 1276454"/>
                  <a:gd name="connsiteY160" fmla="*/ 187896 h 434411"/>
                  <a:gd name="connsiteX161" fmla="*/ 1191039 w 1276454"/>
                  <a:gd name="connsiteY161" fmla="*/ 40924 h 434411"/>
                  <a:gd name="connsiteX162" fmla="*/ 1276455 w 1276454"/>
                  <a:gd name="connsiteY162" fmla="*/ 40924 h 434411"/>
                  <a:gd name="connsiteX163" fmla="*/ 1276455 w 1276454"/>
                  <a:gd name="connsiteY163" fmla="*/ 66416 h 434411"/>
                  <a:gd name="connsiteX164" fmla="*/ 1220672 w 1276454"/>
                  <a:gd name="connsiteY164" fmla="*/ 66416 h 434411"/>
                  <a:gd name="connsiteX165" fmla="*/ 1220672 w 1276454"/>
                  <a:gd name="connsiteY165" fmla="*/ 100311 h 434411"/>
                  <a:gd name="connsiteX166" fmla="*/ 1267994 w 1276454"/>
                  <a:gd name="connsiteY166" fmla="*/ 100311 h 434411"/>
                  <a:gd name="connsiteX167" fmla="*/ 1267994 w 1276454"/>
                  <a:gd name="connsiteY167" fmla="*/ 125803 h 434411"/>
                  <a:gd name="connsiteX168" fmla="*/ 1220672 w 1276454"/>
                  <a:gd name="connsiteY168" fmla="*/ 125803 h 434411"/>
                  <a:gd name="connsiteX169" fmla="*/ 1220672 w 1276454"/>
                  <a:gd name="connsiteY169" fmla="*/ 162445 h 434411"/>
                  <a:gd name="connsiteX170" fmla="*/ 1276455 w 1276454"/>
                  <a:gd name="connsiteY170" fmla="*/ 162445 h 434411"/>
                  <a:gd name="connsiteX171" fmla="*/ 1276455 w 1276454"/>
                  <a:gd name="connsiteY171" fmla="*/ 187937 h 434411"/>
                  <a:gd name="connsiteX172" fmla="*/ 1191039 w 1276454"/>
                  <a:gd name="connsiteY172" fmla="*/ 187937 h 434411"/>
                  <a:gd name="connsiteX173" fmla="*/ 0 w 1276454"/>
                  <a:gd name="connsiteY173" fmla="*/ 400517 h 434411"/>
                  <a:gd name="connsiteX174" fmla="*/ 0 w 1276454"/>
                  <a:gd name="connsiteY174" fmla="*/ 253545 h 434411"/>
                  <a:gd name="connsiteX175" fmla="*/ 85415 w 1276454"/>
                  <a:gd name="connsiteY175" fmla="*/ 253545 h 434411"/>
                  <a:gd name="connsiteX176" fmla="*/ 85415 w 1276454"/>
                  <a:gd name="connsiteY176" fmla="*/ 279037 h 434411"/>
                  <a:gd name="connsiteX177" fmla="*/ 29835 w 1276454"/>
                  <a:gd name="connsiteY177" fmla="*/ 279037 h 434411"/>
                  <a:gd name="connsiteX178" fmla="*/ 29835 w 1276454"/>
                  <a:gd name="connsiteY178" fmla="*/ 312932 h 434411"/>
                  <a:gd name="connsiteX179" fmla="*/ 77157 w 1276454"/>
                  <a:gd name="connsiteY179" fmla="*/ 312932 h 434411"/>
                  <a:gd name="connsiteX180" fmla="*/ 77157 w 1276454"/>
                  <a:gd name="connsiteY180" fmla="*/ 338424 h 434411"/>
                  <a:gd name="connsiteX181" fmla="*/ 29835 w 1276454"/>
                  <a:gd name="connsiteY181" fmla="*/ 338424 h 434411"/>
                  <a:gd name="connsiteX182" fmla="*/ 29835 w 1276454"/>
                  <a:gd name="connsiteY182" fmla="*/ 400557 h 434411"/>
                  <a:gd name="connsiteX183" fmla="*/ 0 w 1276454"/>
                  <a:gd name="connsiteY183" fmla="*/ 400557 h 434411"/>
                  <a:gd name="connsiteX184" fmla="*/ 113712 w 1276454"/>
                  <a:gd name="connsiteY184" fmla="*/ 400517 h 434411"/>
                  <a:gd name="connsiteX185" fmla="*/ 113712 w 1276454"/>
                  <a:gd name="connsiteY185" fmla="*/ 253545 h 434411"/>
                  <a:gd name="connsiteX186" fmla="*/ 158484 w 1276454"/>
                  <a:gd name="connsiteY186" fmla="*/ 253545 h 434411"/>
                  <a:gd name="connsiteX187" fmla="*/ 196779 w 1276454"/>
                  <a:gd name="connsiteY187" fmla="*/ 265301 h 434411"/>
                  <a:gd name="connsiteX188" fmla="*/ 210705 w 1276454"/>
                  <a:gd name="connsiteY188" fmla="*/ 297459 h 434411"/>
                  <a:gd name="connsiteX189" fmla="*/ 204633 w 1276454"/>
                  <a:gd name="connsiteY189" fmla="*/ 320405 h 434411"/>
                  <a:gd name="connsiteX190" fmla="*/ 187347 w 1276454"/>
                  <a:gd name="connsiteY190" fmla="*/ 335515 h 434411"/>
                  <a:gd name="connsiteX191" fmla="*/ 233293 w 1276454"/>
                  <a:gd name="connsiteY191" fmla="*/ 400598 h 434411"/>
                  <a:gd name="connsiteX192" fmla="*/ 197751 w 1276454"/>
                  <a:gd name="connsiteY192" fmla="*/ 400598 h 434411"/>
                  <a:gd name="connsiteX193" fmla="*/ 158686 w 1276454"/>
                  <a:gd name="connsiteY193" fmla="*/ 341211 h 434411"/>
                  <a:gd name="connsiteX194" fmla="*/ 143547 w 1276454"/>
                  <a:gd name="connsiteY194" fmla="*/ 341211 h 434411"/>
                  <a:gd name="connsiteX195" fmla="*/ 143547 w 1276454"/>
                  <a:gd name="connsiteY195" fmla="*/ 400598 h 434411"/>
                  <a:gd name="connsiteX196" fmla="*/ 113712 w 1276454"/>
                  <a:gd name="connsiteY196" fmla="*/ 400598 h 434411"/>
                  <a:gd name="connsiteX197" fmla="*/ 143547 w 1276454"/>
                  <a:gd name="connsiteY197" fmla="*/ 315840 h 434411"/>
                  <a:gd name="connsiteX198" fmla="*/ 160225 w 1276454"/>
                  <a:gd name="connsiteY198" fmla="*/ 315840 h 434411"/>
                  <a:gd name="connsiteX199" fmla="*/ 174960 w 1276454"/>
                  <a:gd name="connsiteY199" fmla="*/ 310952 h 434411"/>
                  <a:gd name="connsiteX200" fmla="*/ 180061 w 1276454"/>
                  <a:gd name="connsiteY200" fmla="*/ 297055 h 434411"/>
                  <a:gd name="connsiteX201" fmla="*/ 174960 w 1276454"/>
                  <a:gd name="connsiteY201" fmla="*/ 283723 h 434411"/>
                  <a:gd name="connsiteX202" fmla="*/ 160225 w 1276454"/>
                  <a:gd name="connsiteY202" fmla="*/ 279037 h 434411"/>
                  <a:gd name="connsiteX203" fmla="*/ 143547 w 1276454"/>
                  <a:gd name="connsiteY203" fmla="*/ 279037 h 434411"/>
                  <a:gd name="connsiteX204" fmla="*/ 143547 w 1276454"/>
                  <a:gd name="connsiteY204" fmla="*/ 315881 h 434411"/>
                  <a:gd name="connsiteX205" fmla="*/ 241754 w 1276454"/>
                  <a:gd name="connsiteY205" fmla="*/ 400517 h 434411"/>
                  <a:gd name="connsiteX206" fmla="*/ 297335 w 1276454"/>
                  <a:gd name="connsiteY206" fmla="*/ 253545 h 434411"/>
                  <a:gd name="connsiteX207" fmla="*/ 336237 w 1276454"/>
                  <a:gd name="connsiteY207" fmla="*/ 253545 h 434411"/>
                  <a:gd name="connsiteX208" fmla="*/ 391818 w 1276454"/>
                  <a:gd name="connsiteY208" fmla="*/ 400517 h 434411"/>
                  <a:gd name="connsiteX209" fmla="*/ 360202 w 1276454"/>
                  <a:gd name="connsiteY209" fmla="*/ 400517 h 434411"/>
                  <a:gd name="connsiteX210" fmla="*/ 346074 w 1276454"/>
                  <a:gd name="connsiteY210" fmla="*/ 362299 h 434411"/>
                  <a:gd name="connsiteX211" fmla="*/ 287376 w 1276454"/>
                  <a:gd name="connsiteY211" fmla="*/ 362299 h 434411"/>
                  <a:gd name="connsiteX212" fmla="*/ 273451 w 1276454"/>
                  <a:gd name="connsiteY212" fmla="*/ 400517 h 434411"/>
                  <a:gd name="connsiteX213" fmla="*/ 241835 w 1276454"/>
                  <a:gd name="connsiteY213" fmla="*/ 400517 h 434411"/>
                  <a:gd name="connsiteX214" fmla="*/ 296525 w 1276454"/>
                  <a:gd name="connsiteY214" fmla="*/ 336808 h 434411"/>
                  <a:gd name="connsiteX215" fmla="*/ 336966 w 1276454"/>
                  <a:gd name="connsiteY215" fmla="*/ 336808 h 434411"/>
                  <a:gd name="connsiteX216" fmla="*/ 316725 w 1276454"/>
                  <a:gd name="connsiteY216" fmla="*/ 281744 h 434411"/>
                  <a:gd name="connsiteX217" fmla="*/ 296485 w 1276454"/>
                  <a:gd name="connsiteY217" fmla="*/ 336808 h 434411"/>
                  <a:gd name="connsiteX218" fmla="*/ 416512 w 1276454"/>
                  <a:gd name="connsiteY218" fmla="*/ 400517 h 434411"/>
                  <a:gd name="connsiteX219" fmla="*/ 416512 w 1276454"/>
                  <a:gd name="connsiteY219" fmla="*/ 253545 h 434411"/>
                  <a:gd name="connsiteX220" fmla="*/ 454604 w 1276454"/>
                  <a:gd name="connsiteY220" fmla="*/ 253545 h 434411"/>
                  <a:gd name="connsiteX221" fmla="*/ 520184 w 1276454"/>
                  <a:gd name="connsiteY221" fmla="*/ 358785 h 434411"/>
                  <a:gd name="connsiteX222" fmla="*/ 520184 w 1276454"/>
                  <a:gd name="connsiteY222" fmla="*/ 253545 h 434411"/>
                  <a:gd name="connsiteX223" fmla="*/ 549857 w 1276454"/>
                  <a:gd name="connsiteY223" fmla="*/ 253545 h 434411"/>
                  <a:gd name="connsiteX224" fmla="*/ 549857 w 1276454"/>
                  <a:gd name="connsiteY224" fmla="*/ 400517 h 434411"/>
                  <a:gd name="connsiteX225" fmla="*/ 511764 w 1276454"/>
                  <a:gd name="connsiteY225" fmla="*/ 400517 h 434411"/>
                  <a:gd name="connsiteX226" fmla="*/ 446184 w 1276454"/>
                  <a:gd name="connsiteY226" fmla="*/ 294873 h 434411"/>
                  <a:gd name="connsiteX227" fmla="*/ 446184 w 1276454"/>
                  <a:gd name="connsiteY227" fmla="*/ 400517 h 434411"/>
                  <a:gd name="connsiteX228" fmla="*/ 416512 w 1276454"/>
                  <a:gd name="connsiteY228" fmla="*/ 400517 h 434411"/>
                  <a:gd name="connsiteX229" fmla="*/ 580663 w 1276454"/>
                  <a:gd name="connsiteY229" fmla="*/ 327031 h 434411"/>
                  <a:gd name="connsiteX230" fmla="*/ 586371 w 1276454"/>
                  <a:gd name="connsiteY230" fmla="*/ 297257 h 434411"/>
                  <a:gd name="connsiteX231" fmla="*/ 602078 w 1276454"/>
                  <a:gd name="connsiteY231" fmla="*/ 272371 h 434411"/>
                  <a:gd name="connsiteX232" fmla="*/ 626812 w 1276454"/>
                  <a:gd name="connsiteY232" fmla="*/ 255726 h 434411"/>
                  <a:gd name="connsiteX233" fmla="*/ 658630 w 1276454"/>
                  <a:gd name="connsiteY233" fmla="*/ 249465 h 434411"/>
                  <a:gd name="connsiteX234" fmla="*/ 693970 w 1276454"/>
                  <a:gd name="connsiteY234" fmla="*/ 257302 h 434411"/>
                  <a:gd name="connsiteX235" fmla="*/ 720283 w 1276454"/>
                  <a:gd name="connsiteY235" fmla="*/ 279239 h 434411"/>
                  <a:gd name="connsiteX236" fmla="*/ 696925 w 1276454"/>
                  <a:gd name="connsiteY236" fmla="*/ 297459 h 434411"/>
                  <a:gd name="connsiteX237" fmla="*/ 680611 w 1276454"/>
                  <a:gd name="connsiteY237" fmla="*/ 282754 h 434411"/>
                  <a:gd name="connsiteX238" fmla="*/ 658630 w 1276454"/>
                  <a:gd name="connsiteY238" fmla="*/ 277259 h 434411"/>
                  <a:gd name="connsiteX239" fmla="*/ 624666 w 1276454"/>
                  <a:gd name="connsiteY239" fmla="*/ 291561 h 434411"/>
                  <a:gd name="connsiteX240" fmla="*/ 611105 w 1276454"/>
                  <a:gd name="connsiteY240" fmla="*/ 327031 h 434411"/>
                  <a:gd name="connsiteX241" fmla="*/ 624666 w 1276454"/>
                  <a:gd name="connsiteY241" fmla="*/ 362703 h 434411"/>
                  <a:gd name="connsiteX242" fmla="*/ 658630 w 1276454"/>
                  <a:gd name="connsiteY242" fmla="*/ 376803 h 434411"/>
                  <a:gd name="connsiteX243" fmla="*/ 680611 w 1276454"/>
                  <a:gd name="connsiteY243" fmla="*/ 371510 h 434411"/>
                  <a:gd name="connsiteX244" fmla="*/ 696925 w 1276454"/>
                  <a:gd name="connsiteY244" fmla="*/ 356603 h 434411"/>
                  <a:gd name="connsiteX245" fmla="*/ 720283 w 1276454"/>
                  <a:gd name="connsiteY245" fmla="*/ 374621 h 434411"/>
                  <a:gd name="connsiteX246" fmla="*/ 698666 w 1276454"/>
                  <a:gd name="connsiteY246" fmla="*/ 394215 h 434411"/>
                  <a:gd name="connsiteX247" fmla="*/ 670005 w 1276454"/>
                  <a:gd name="connsiteY247" fmla="*/ 403830 h 434411"/>
                  <a:gd name="connsiteX248" fmla="*/ 651748 w 1276454"/>
                  <a:gd name="connsiteY248" fmla="*/ 434412 h 434411"/>
                  <a:gd name="connsiteX249" fmla="*/ 625435 w 1276454"/>
                  <a:gd name="connsiteY249" fmla="*/ 434412 h 434411"/>
                  <a:gd name="connsiteX250" fmla="*/ 643895 w 1276454"/>
                  <a:gd name="connsiteY250" fmla="*/ 403466 h 434411"/>
                  <a:gd name="connsiteX251" fmla="*/ 610700 w 1276454"/>
                  <a:gd name="connsiteY251" fmla="*/ 389165 h 434411"/>
                  <a:gd name="connsiteX252" fmla="*/ 588314 w 1276454"/>
                  <a:gd name="connsiteY252" fmla="*/ 361936 h 434411"/>
                  <a:gd name="connsiteX253" fmla="*/ 580663 w 1276454"/>
                  <a:gd name="connsiteY253" fmla="*/ 327071 h 434411"/>
                  <a:gd name="connsiteX254" fmla="*/ 728946 w 1276454"/>
                  <a:gd name="connsiteY254" fmla="*/ 400517 h 434411"/>
                  <a:gd name="connsiteX255" fmla="*/ 784527 w 1276454"/>
                  <a:gd name="connsiteY255" fmla="*/ 253545 h 434411"/>
                  <a:gd name="connsiteX256" fmla="*/ 823429 w 1276454"/>
                  <a:gd name="connsiteY256" fmla="*/ 253545 h 434411"/>
                  <a:gd name="connsiteX257" fmla="*/ 879010 w 1276454"/>
                  <a:gd name="connsiteY257" fmla="*/ 400517 h 434411"/>
                  <a:gd name="connsiteX258" fmla="*/ 847394 w 1276454"/>
                  <a:gd name="connsiteY258" fmla="*/ 400517 h 434411"/>
                  <a:gd name="connsiteX259" fmla="*/ 833468 w 1276454"/>
                  <a:gd name="connsiteY259" fmla="*/ 362299 h 434411"/>
                  <a:gd name="connsiteX260" fmla="*/ 774771 w 1276454"/>
                  <a:gd name="connsiteY260" fmla="*/ 362299 h 434411"/>
                  <a:gd name="connsiteX261" fmla="*/ 760643 w 1276454"/>
                  <a:gd name="connsiteY261" fmla="*/ 400517 h 434411"/>
                  <a:gd name="connsiteX262" fmla="*/ 729027 w 1276454"/>
                  <a:gd name="connsiteY262" fmla="*/ 400517 h 434411"/>
                  <a:gd name="connsiteX263" fmla="*/ 783919 w 1276454"/>
                  <a:gd name="connsiteY263" fmla="*/ 336808 h 434411"/>
                  <a:gd name="connsiteX264" fmla="*/ 824158 w 1276454"/>
                  <a:gd name="connsiteY264" fmla="*/ 336808 h 434411"/>
                  <a:gd name="connsiteX265" fmla="*/ 803917 w 1276454"/>
                  <a:gd name="connsiteY265" fmla="*/ 281744 h 434411"/>
                  <a:gd name="connsiteX266" fmla="*/ 783879 w 1276454"/>
                  <a:gd name="connsiteY266" fmla="*/ 336808 h 434411"/>
                  <a:gd name="connsiteX267" fmla="*/ 903703 w 1276454"/>
                  <a:gd name="connsiteY267" fmla="*/ 400517 h 434411"/>
                  <a:gd name="connsiteX268" fmla="*/ 903703 w 1276454"/>
                  <a:gd name="connsiteY268" fmla="*/ 253545 h 434411"/>
                  <a:gd name="connsiteX269" fmla="*/ 933538 w 1276454"/>
                  <a:gd name="connsiteY269" fmla="*/ 253545 h 434411"/>
                  <a:gd name="connsiteX270" fmla="*/ 933538 w 1276454"/>
                  <a:gd name="connsiteY270" fmla="*/ 400517 h 434411"/>
                  <a:gd name="connsiteX271" fmla="*/ 903703 w 1276454"/>
                  <a:gd name="connsiteY271" fmla="*/ 400517 h 434411"/>
                  <a:gd name="connsiteX272" fmla="*/ 963413 w 1276454"/>
                  <a:gd name="connsiteY272" fmla="*/ 380115 h 434411"/>
                  <a:gd name="connsiteX273" fmla="*/ 985030 w 1276454"/>
                  <a:gd name="connsiteY273" fmla="*/ 360320 h 434411"/>
                  <a:gd name="connsiteX274" fmla="*/ 999968 w 1276454"/>
                  <a:gd name="connsiteY274" fmla="*/ 373652 h 434411"/>
                  <a:gd name="connsiteX275" fmla="*/ 1017456 w 1276454"/>
                  <a:gd name="connsiteY275" fmla="*/ 378338 h 434411"/>
                  <a:gd name="connsiteX276" fmla="*/ 1031219 w 1276454"/>
                  <a:gd name="connsiteY276" fmla="*/ 373813 h 434411"/>
                  <a:gd name="connsiteX277" fmla="*/ 1036320 w 1276454"/>
                  <a:gd name="connsiteY277" fmla="*/ 361289 h 434411"/>
                  <a:gd name="connsiteX278" fmla="*/ 1033567 w 1276454"/>
                  <a:gd name="connsiteY278" fmla="*/ 352684 h 434411"/>
                  <a:gd name="connsiteX279" fmla="*/ 1025916 w 1276454"/>
                  <a:gd name="connsiteY279" fmla="*/ 346221 h 434411"/>
                  <a:gd name="connsiteX280" fmla="*/ 1015108 w 1276454"/>
                  <a:gd name="connsiteY280" fmla="*/ 340726 h 434411"/>
                  <a:gd name="connsiteX281" fmla="*/ 1002721 w 1276454"/>
                  <a:gd name="connsiteY281" fmla="*/ 335030 h 434411"/>
                  <a:gd name="connsiteX282" fmla="*/ 990536 w 1276454"/>
                  <a:gd name="connsiteY282" fmla="*/ 328364 h 434411"/>
                  <a:gd name="connsiteX283" fmla="*/ 979727 w 1276454"/>
                  <a:gd name="connsiteY283" fmla="*/ 319759 h 434411"/>
                  <a:gd name="connsiteX284" fmla="*/ 972076 w 1276454"/>
                  <a:gd name="connsiteY284" fmla="*/ 307801 h 434411"/>
                  <a:gd name="connsiteX285" fmla="*/ 969121 w 1276454"/>
                  <a:gd name="connsiteY285" fmla="*/ 291924 h 434411"/>
                  <a:gd name="connsiteX286" fmla="*/ 982480 w 1276454"/>
                  <a:gd name="connsiteY286" fmla="*/ 261746 h 434411"/>
                  <a:gd name="connsiteX287" fmla="*/ 1016241 w 1276454"/>
                  <a:gd name="connsiteY287" fmla="*/ 249384 h 434411"/>
                  <a:gd name="connsiteX288" fmla="*/ 1067491 w 1276454"/>
                  <a:gd name="connsiteY288" fmla="*/ 274068 h 434411"/>
                  <a:gd name="connsiteX289" fmla="*/ 1045712 w 1276454"/>
                  <a:gd name="connsiteY289" fmla="*/ 293661 h 434411"/>
                  <a:gd name="connsiteX290" fmla="*/ 1016444 w 1276454"/>
                  <a:gd name="connsiteY290" fmla="*/ 275239 h 434411"/>
                  <a:gd name="connsiteX291" fmla="*/ 1004057 w 1276454"/>
                  <a:gd name="connsiteY291" fmla="*/ 279764 h 434411"/>
                  <a:gd name="connsiteX292" fmla="*/ 999361 w 1276454"/>
                  <a:gd name="connsiteY292" fmla="*/ 290753 h 434411"/>
                  <a:gd name="connsiteX293" fmla="*/ 1001709 w 1276454"/>
                  <a:gd name="connsiteY293" fmla="*/ 298388 h 434411"/>
                  <a:gd name="connsiteX294" fmla="*/ 1007781 w 1276454"/>
                  <a:gd name="connsiteY294" fmla="*/ 304448 h 434411"/>
                  <a:gd name="connsiteX295" fmla="*/ 1016808 w 1276454"/>
                  <a:gd name="connsiteY295" fmla="*/ 309538 h 434411"/>
                  <a:gd name="connsiteX296" fmla="*/ 1027212 w 1276454"/>
                  <a:gd name="connsiteY296" fmla="*/ 314426 h 434411"/>
                  <a:gd name="connsiteX297" fmla="*/ 1038425 w 1276454"/>
                  <a:gd name="connsiteY297" fmla="*/ 319517 h 434411"/>
                  <a:gd name="connsiteX298" fmla="*/ 1049031 w 1276454"/>
                  <a:gd name="connsiteY298" fmla="*/ 326183 h 434411"/>
                  <a:gd name="connsiteX299" fmla="*/ 1058059 w 1276454"/>
                  <a:gd name="connsiteY299" fmla="*/ 334788 h 434411"/>
                  <a:gd name="connsiteX300" fmla="*/ 1064131 w 1276454"/>
                  <a:gd name="connsiteY300" fmla="*/ 345978 h 434411"/>
                  <a:gd name="connsiteX301" fmla="*/ 1066479 w 1276454"/>
                  <a:gd name="connsiteY301" fmla="*/ 360683 h 434411"/>
                  <a:gd name="connsiteX302" fmla="*/ 1052148 w 1276454"/>
                  <a:gd name="connsiteY302" fmla="*/ 392639 h 434411"/>
                  <a:gd name="connsiteX303" fmla="*/ 1017780 w 1276454"/>
                  <a:gd name="connsiteY303" fmla="*/ 404597 h 434411"/>
                  <a:gd name="connsiteX304" fmla="*/ 986569 w 1276454"/>
                  <a:gd name="connsiteY304" fmla="*/ 398537 h 434411"/>
                  <a:gd name="connsiteX305" fmla="*/ 963413 w 1276454"/>
                  <a:gd name="connsiteY305" fmla="*/ 380115 h 434411"/>
                  <a:gd name="connsiteX306" fmla="*/ 1099714 w 1276454"/>
                  <a:gd name="connsiteY306" fmla="*/ 400517 h 434411"/>
                  <a:gd name="connsiteX307" fmla="*/ 1099714 w 1276454"/>
                  <a:gd name="connsiteY307" fmla="*/ 253545 h 434411"/>
                  <a:gd name="connsiteX308" fmla="*/ 1185129 w 1276454"/>
                  <a:gd name="connsiteY308" fmla="*/ 253545 h 434411"/>
                  <a:gd name="connsiteX309" fmla="*/ 1185129 w 1276454"/>
                  <a:gd name="connsiteY309" fmla="*/ 279037 h 434411"/>
                  <a:gd name="connsiteX310" fmla="*/ 1129548 w 1276454"/>
                  <a:gd name="connsiteY310" fmla="*/ 279037 h 434411"/>
                  <a:gd name="connsiteX311" fmla="*/ 1129548 w 1276454"/>
                  <a:gd name="connsiteY311" fmla="*/ 312932 h 434411"/>
                  <a:gd name="connsiteX312" fmla="*/ 1176871 w 1276454"/>
                  <a:gd name="connsiteY312" fmla="*/ 312932 h 434411"/>
                  <a:gd name="connsiteX313" fmla="*/ 1176871 w 1276454"/>
                  <a:gd name="connsiteY313" fmla="*/ 338424 h 434411"/>
                  <a:gd name="connsiteX314" fmla="*/ 1129548 w 1276454"/>
                  <a:gd name="connsiteY314" fmla="*/ 338424 h 434411"/>
                  <a:gd name="connsiteX315" fmla="*/ 1129548 w 1276454"/>
                  <a:gd name="connsiteY315" fmla="*/ 375066 h 434411"/>
                  <a:gd name="connsiteX316" fmla="*/ 1185129 w 1276454"/>
                  <a:gd name="connsiteY316" fmla="*/ 375066 h 434411"/>
                  <a:gd name="connsiteX317" fmla="*/ 1185129 w 1276454"/>
                  <a:gd name="connsiteY317" fmla="*/ 400557 h 434411"/>
                  <a:gd name="connsiteX318" fmla="*/ 1099714 w 1276454"/>
                  <a:gd name="connsiteY318" fmla="*/ 400557 h 434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Lst>
                <a:rect l="l" t="t" r="r" b="b"/>
                <a:pathLst>
                  <a:path w="1276454" h="434411">
                    <a:moveTo>
                      <a:pt x="40" y="187937"/>
                    </a:moveTo>
                    <a:lnTo>
                      <a:pt x="40" y="40965"/>
                    </a:lnTo>
                    <a:lnTo>
                      <a:pt x="44813" y="40965"/>
                    </a:lnTo>
                    <a:cubicBezTo>
                      <a:pt x="61046" y="40965"/>
                      <a:pt x="73757" y="44883"/>
                      <a:pt x="82906" y="52721"/>
                    </a:cubicBezTo>
                    <a:cubicBezTo>
                      <a:pt x="92216" y="60558"/>
                      <a:pt x="96912" y="71264"/>
                      <a:pt x="97034" y="84879"/>
                    </a:cubicBezTo>
                    <a:cubicBezTo>
                      <a:pt x="97034" y="93645"/>
                      <a:pt x="95010" y="101200"/>
                      <a:pt x="90961" y="107623"/>
                    </a:cubicBezTo>
                    <a:cubicBezTo>
                      <a:pt x="86913" y="114168"/>
                      <a:pt x="81124" y="119258"/>
                      <a:pt x="73676" y="122894"/>
                    </a:cubicBezTo>
                    <a:lnTo>
                      <a:pt x="119622" y="187977"/>
                    </a:lnTo>
                    <a:lnTo>
                      <a:pt x="84080" y="187977"/>
                    </a:lnTo>
                    <a:lnTo>
                      <a:pt x="45015" y="128590"/>
                    </a:lnTo>
                    <a:lnTo>
                      <a:pt x="29875" y="128590"/>
                    </a:lnTo>
                    <a:lnTo>
                      <a:pt x="29875" y="187977"/>
                    </a:lnTo>
                    <a:lnTo>
                      <a:pt x="40" y="187977"/>
                    </a:lnTo>
                    <a:close/>
                    <a:moveTo>
                      <a:pt x="29875" y="103260"/>
                    </a:moveTo>
                    <a:lnTo>
                      <a:pt x="46553" y="103260"/>
                    </a:lnTo>
                    <a:cubicBezTo>
                      <a:pt x="52828" y="103260"/>
                      <a:pt x="57686" y="101644"/>
                      <a:pt x="61086" y="98372"/>
                    </a:cubicBezTo>
                    <a:cubicBezTo>
                      <a:pt x="64608" y="95100"/>
                      <a:pt x="66389" y="90454"/>
                      <a:pt x="66389" y="84475"/>
                    </a:cubicBezTo>
                    <a:cubicBezTo>
                      <a:pt x="66389" y="78859"/>
                      <a:pt x="64608" y="74415"/>
                      <a:pt x="61086" y="71143"/>
                    </a:cubicBezTo>
                    <a:cubicBezTo>
                      <a:pt x="57564" y="67871"/>
                      <a:pt x="52707" y="66295"/>
                      <a:pt x="46553" y="66457"/>
                    </a:cubicBezTo>
                    <a:lnTo>
                      <a:pt x="29875" y="66457"/>
                    </a:lnTo>
                    <a:lnTo>
                      <a:pt x="29875" y="103301"/>
                    </a:lnTo>
                    <a:close/>
                    <a:moveTo>
                      <a:pt x="140429" y="187937"/>
                    </a:moveTo>
                    <a:lnTo>
                      <a:pt x="140429" y="40965"/>
                    </a:lnTo>
                    <a:lnTo>
                      <a:pt x="225845" y="40965"/>
                    </a:lnTo>
                    <a:lnTo>
                      <a:pt x="225845" y="66457"/>
                    </a:lnTo>
                    <a:lnTo>
                      <a:pt x="170062" y="66457"/>
                    </a:lnTo>
                    <a:lnTo>
                      <a:pt x="170062" y="100351"/>
                    </a:lnTo>
                    <a:lnTo>
                      <a:pt x="217384" y="100351"/>
                    </a:lnTo>
                    <a:lnTo>
                      <a:pt x="217384" y="125843"/>
                    </a:lnTo>
                    <a:lnTo>
                      <a:pt x="170062" y="125843"/>
                    </a:lnTo>
                    <a:lnTo>
                      <a:pt x="170062" y="162485"/>
                    </a:lnTo>
                    <a:lnTo>
                      <a:pt x="225845" y="162485"/>
                    </a:lnTo>
                    <a:lnTo>
                      <a:pt x="225845" y="187977"/>
                    </a:lnTo>
                    <a:lnTo>
                      <a:pt x="140429" y="187977"/>
                    </a:lnTo>
                    <a:close/>
                    <a:moveTo>
                      <a:pt x="169293" y="28401"/>
                    </a:moveTo>
                    <a:lnTo>
                      <a:pt x="192853" y="0"/>
                    </a:lnTo>
                    <a:lnTo>
                      <a:pt x="223497" y="0"/>
                    </a:lnTo>
                    <a:lnTo>
                      <a:pt x="196415" y="28401"/>
                    </a:lnTo>
                    <a:lnTo>
                      <a:pt x="169333" y="28401"/>
                    </a:lnTo>
                    <a:close/>
                    <a:moveTo>
                      <a:pt x="262197" y="187937"/>
                    </a:moveTo>
                    <a:lnTo>
                      <a:pt x="262197" y="40965"/>
                    </a:lnTo>
                    <a:lnTo>
                      <a:pt x="310694" y="40965"/>
                    </a:lnTo>
                    <a:cubicBezTo>
                      <a:pt x="326805" y="40965"/>
                      <a:pt x="339435" y="44883"/>
                      <a:pt x="348584" y="52721"/>
                    </a:cubicBezTo>
                    <a:cubicBezTo>
                      <a:pt x="357895" y="60558"/>
                      <a:pt x="362510" y="71264"/>
                      <a:pt x="362510" y="84879"/>
                    </a:cubicBezTo>
                    <a:cubicBezTo>
                      <a:pt x="362510" y="98493"/>
                      <a:pt x="357854" y="109118"/>
                      <a:pt x="348584" y="116834"/>
                    </a:cubicBezTo>
                    <a:cubicBezTo>
                      <a:pt x="339273" y="124672"/>
                      <a:pt x="326643" y="128590"/>
                      <a:pt x="310694" y="128590"/>
                    </a:cubicBezTo>
                    <a:lnTo>
                      <a:pt x="292032" y="128590"/>
                    </a:lnTo>
                    <a:lnTo>
                      <a:pt x="292032" y="187977"/>
                    </a:lnTo>
                    <a:lnTo>
                      <a:pt x="262197" y="187977"/>
                    </a:lnTo>
                    <a:close/>
                    <a:moveTo>
                      <a:pt x="292032" y="103260"/>
                    </a:moveTo>
                    <a:lnTo>
                      <a:pt x="311868" y="103260"/>
                    </a:lnTo>
                    <a:cubicBezTo>
                      <a:pt x="318264" y="103260"/>
                      <a:pt x="323243" y="101563"/>
                      <a:pt x="326805" y="98170"/>
                    </a:cubicBezTo>
                    <a:cubicBezTo>
                      <a:pt x="330327" y="94898"/>
                      <a:pt x="332108" y="90332"/>
                      <a:pt x="332108" y="84434"/>
                    </a:cubicBezTo>
                    <a:cubicBezTo>
                      <a:pt x="332108" y="78536"/>
                      <a:pt x="330287" y="74375"/>
                      <a:pt x="326603" y="71102"/>
                    </a:cubicBezTo>
                    <a:cubicBezTo>
                      <a:pt x="323081" y="67830"/>
                      <a:pt x="318142" y="66255"/>
                      <a:pt x="311868" y="66416"/>
                    </a:cubicBezTo>
                    <a:lnTo>
                      <a:pt x="292032" y="66416"/>
                    </a:lnTo>
                    <a:lnTo>
                      <a:pt x="292032" y="103260"/>
                    </a:lnTo>
                    <a:close/>
                    <a:moveTo>
                      <a:pt x="386475" y="130489"/>
                    </a:moveTo>
                    <a:lnTo>
                      <a:pt x="386475" y="40924"/>
                    </a:lnTo>
                    <a:lnTo>
                      <a:pt x="416309" y="40924"/>
                    </a:lnTo>
                    <a:lnTo>
                      <a:pt x="416309" y="132832"/>
                    </a:lnTo>
                    <a:cubicBezTo>
                      <a:pt x="416309" y="142649"/>
                      <a:pt x="418940" y="150325"/>
                      <a:pt x="424163" y="155941"/>
                    </a:cubicBezTo>
                    <a:cubicBezTo>
                      <a:pt x="429385" y="161435"/>
                      <a:pt x="436671" y="164182"/>
                      <a:pt x="445941" y="164182"/>
                    </a:cubicBezTo>
                    <a:cubicBezTo>
                      <a:pt x="455212" y="164182"/>
                      <a:pt x="462296" y="161435"/>
                      <a:pt x="467558" y="155941"/>
                    </a:cubicBezTo>
                    <a:cubicBezTo>
                      <a:pt x="472781" y="150446"/>
                      <a:pt x="475412" y="142730"/>
                      <a:pt x="475412" y="132832"/>
                    </a:cubicBezTo>
                    <a:lnTo>
                      <a:pt x="475412" y="40924"/>
                    </a:lnTo>
                    <a:lnTo>
                      <a:pt x="505246" y="40924"/>
                    </a:lnTo>
                    <a:lnTo>
                      <a:pt x="505246" y="130489"/>
                    </a:lnTo>
                    <a:cubicBezTo>
                      <a:pt x="505246" y="149840"/>
                      <a:pt x="499943" y="164909"/>
                      <a:pt x="489337" y="175777"/>
                    </a:cubicBezTo>
                    <a:cubicBezTo>
                      <a:pt x="478731" y="186604"/>
                      <a:pt x="464199" y="192057"/>
                      <a:pt x="445739" y="192057"/>
                    </a:cubicBezTo>
                    <a:cubicBezTo>
                      <a:pt x="427280" y="192057"/>
                      <a:pt x="412949" y="186644"/>
                      <a:pt x="402343" y="175777"/>
                    </a:cubicBezTo>
                    <a:cubicBezTo>
                      <a:pt x="391737" y="164788"/>
                      <a:pt x="386434" y="149719"/>
                      <a:pt x="386434" y="130489"/>
                    </a:cubicBezTo>
                    <a:close/>
                    <a:moveTo>
                      <a:pt x="544149" y="187896"/>
                    </a:moveTo>
                    <a:lnTo>
                      <a:pt x="544149" y="40924"/>
                    </a:lnTo>
                    <a:lnTo>
                      <a:pt x="585764" y="40924"/>
                    </a:lnTo>
                    <a:cubicBezTo>
                      <a:pt x="601066" y="40924"/>
                      <a:pt x="613048" y="44439"/>
                      <a:pt x="621711" y="51509"/>
                    </a:cubicBezTo>
                    <a:cubicBezTo>
                      <a:pt x="630496" y="58579"/>
                      <a:pt x="634867" y="68355"/>
                      <a:pt x="634867" y="80919"/>
                    </a:cubicBezTo>
                    <a:cubicBezTo>
                      <a:pt x="634867" y="93484"/>
                      <a:pt x="629686" y="102735"/>
                      <a:pt x="619363" y="109926"/>
                    </a:cubicBezTo>
                    <a:cubicBezTo>
                      <a:pt x="627095" y="113441"/>
                      <a:pt x="633046" y="118167"/>
                      <a:pt x="637215" y="124025"/>
                    </a:cubicBezTo>
                    <a:cubicBezTo>
                      <a:pt x="641385" y="130045"/>
                      <a:pt x="643490" y="136913"/>
                      <a:pt x="643490" y="144589"/>
                    </a:cubicBezTo>
                    <a:cubicBezTo>
                      <a:pt x="643490" y="158041"/>
                      <a:pt x="638592" y="168626"/>
                      <a:pt x="628755" y="176342"/>
                    </a:cubicBezTo>
                    <a:cubicBezTo>
                      <a:pt x="619080" y="184058"/>
                      <a:pt x="605761" y="187896"/>
                      <a:pt x="588881" y="187896"/>
                    </a:cubicBezTo>
                    <a:lnTo>
                      <a:pt x="544109" y="187896"/>
                    </a:lnTo>
                    <a:close/>
                    <a:moveTo>
                      <a:pt x="573822" y="162404"/>
                    </a:moveTo>
                    <a:lnTo>
                      <a:pt x="590702" y="162404"/>
                    </a:lnTo>
                    <a:cubicBezTo>
                      <a:pt x="597625" y="162404"/>
                      <a:pt x="603090" y="160708"/>
                      <a:pt x="607016" y="157314"/>
                    </a:cubicBezTo>
                    <a:cubicBezTo>
                      <a:pt x="610943" y="153800"/>
                      <a:pt x="612927" y="149032"/>
                      <a:pt x="612927" y="143013"/>
                    </a:cubicBezTo>
                    <a:cubicBezTo>
                      <a:pt x="612927" y="136993"/>
                      <a:pt x="610943" y="132307"/>
                      <a:pt x="607016" y="128914"/>
                    </a:cubicBezTo>
                    <a:cubicBezTo>
                      <a:pt x="603090" y="125641"/>
                      <a:pt x="597665" y="124025"/>
                      <a:pt x="590702" y="124025"/>
                    </a:cubicBezTo>
                    <a:lnTo>
                      <a:pt x="573822" y="124025"/>
                    </a:lnTo>
                    <a:lnTo>
                      <a:pt x="573822" y="162445"/>
                    </a:lnTo>
                    <a:close/>
                    <a:moveTo>
                      <a:pt x="573822" y="98533"/>
                    </a:moveTo>
                    <a:lnTo>
                      <a:pt x="586371" y="98533"/>
                    </a:lnTo>
                    <a:cubicBezTo>
                      <a:pt x="591998" y="98533"/>
                      <a:pt x="596370" y="97079"/>
                      <a:pt x="599527" y="94211"/>
                    </a:cubicBezTo>
                    <a:cubicBezTo>
                      <a:pt x="602685" y="91464"/>
                      <a:pt x="604223" y="87464"/>
                      <a:pt x="604223" y="82253"/>
                    </a:cubicBezTo>
                    <a:cubicBezTo>
                      <a:pt x="604223" y="77041"/>
                      <a:pt x="602644" y="73446"/>
                      <a:pt x="599527" y="70698"/>
                    </a:cubicBezTo>
                    <a:cubicBezTo>
                      <a:pt x="596532" y="67830"/>
                      <a:pt x="592119" y="66376"/>
                      <a:pt x="586371" y="66376"/>
                    </a:cubicBezTo>
                    <a:lnTo>
                      <a:pt x="573822" y="66376"/>
                    </a:lnTo>
                    <a:lnTo>
                      <a:pt x="573822" y="98533"/>
                    </a:lnTo>
                    <a:close/>
                    <a:moveTo>
                      <a:pt x="675956" y="187896"/>
                    </a:moveTo>
                    <a:lnTo>
                      <a:pt x="675956" y="40924"/>
                    </a:lnTo>
                    <a:lnTo>
                      <a:pt x="705629" y="40924"/>
                    </a:lnTo>
                    <a:lnTo>
                      <a:pt x="705629" y="160869"/>
                    </a:lnTo>
                    <a:lnTo>
                      <a:pt x="761412" y="160869"/>
                    </a:lnTo>
                    <a:lnTo>
                      <a:pt x="761412" y="187896"/>
                    </a:lnTo>
                    <a:lnTo>
                      <a:pt x="675996" y="187896"/>
                    </a:lnTo>
                    <a:close/>
                    <a:moveTo>
                      <a:pt x="789668" y="187896"/>
                    </a:moveTo>
                    <a:lnTo>
                      <a:pt x="789668" y="40924"/>
                    </a:lnTo>
                    <a:lnTo>
                      <a:pt x="819341" y="40924"/>
                    </a:lnTo>
                    <a:lnTo>
                      <a:pt x="819341" y="187896"/>
                    </a:lnTo>
                    <a:lnTo>
                      <a:pt x="789668" y="187896"/>
                    </a:lnTo>
                    <a:close/>
                    <a:moveTo>
                      <a:pt x="855652" y="144387"/>
                    </a:moveTo>
                    <a:cubicBezTo>
                      <a:pt x="851847" y="134852"/>
                      <a:pt x="849944" y="124874"/>
                      <a:pt x="849944" y="114410"/>
                    </a:cubicBezTo>
                    <a:cubicBezTo>
                      <a:pt x="849944" y="103947"/>
                      <a:pt x="851847" y="94009"/>
                      <a:pt x="855652" y="84636"/>
                    </a:cubicBezTo>
                    <a:cubicBezTo>
                      <a:pt x="859458" y="75102"/>
                      <a:pt x="864679" y="66820"/>
                      <a:pt x="871359" y="59750"/>
                    </a:cubicBezTo>
                    <a:cubicBezTo>
                      <a:pt x="878160" y="52680"/>
                      <a:pt x="886418" y="47065"/>
                      <a:pt x="896093" y="42904"/>
                    </a:cubicBezTo>
                    <a:cubicBezTo>
                      <a:pt x="905930" y="38743"/>
                      <a:pt x="916455" y="36642"/>
                      <a:pt x="927709" y="36642"/>
                    </a:cubicBezTo>
                    <a:cubicBezTo>
                      <a:pt x="938963" y="36642"/>
                      <a:pt x="949488" y="38743"/>
                      <a:pt x="959325" y="42904"/>
                    </a:cubicBezTo>
                    <a:cubicBezTo>
                      <a:pt x="969162" y="47065"/>
                      <a:pt x="977379" y="52721"/>
                      <a:pt x="984059" y="59750"/>
                    </a:cubicBezTo>
                    <a:cubicBezTo>
                      <a:pt x="990738" y="66820"/>
                      <a:pt x="995960" y="75102"/>
                      <a:pt x="999766" y="84636"/>
                    </a:cubicBezTo>
                    <a:cubicBezTo>
                      <a:pt x="1003571" y="94049"/>
                      <a:pt x="1005473" y="103987"/>
                      <a:pt x="1005473" y="114410"/>
                    </a:cubicBezTo>
                    <a:cubicBezTo>
                      <a:pt x="1005473" y="126692"/>
                      <a:pt x="1002923" y="138205"/>
                      <a:pt x="997822" y="148911"/>
                    </a:cubicBezTo>
                    <a:cubicBezTo>
                      <a:pt x="992722" y="159617"/>
                      <a:pt x="985637" y="168586"/>
                      <a:pt x="976610" y="175777"/>
                    </a:cubicBezTo>
                    <a:lnTo>
                      <a:pt x="985435" y="184220"/>
                    </a:lnTo>
                    <a:cubicBezTo>
                      <a:pt x="995758" y="193633"/>
                      <a:pt x="1006000" y="198279"/>
                      <a:pt x="1016079" y="198117"/>
                    </a:cubicBezTo>
                    <a:cubicBezTo>
                      <a:pt x="1020249" y="198117"/>
                      <a:pt x="1023811" y="197592"/>
                      <a:pt x="1026686" y="196542"/>
                    </a:cubicBezTo>
                    <a:lnTo>
                      <a:pt x="1026686" y="221832"/>
                    </a:lnTo>
                    <a:cubicBezTo>
                      <a:pt x="1022111" y="223650"/>
                      <a:pt x="1016930" y="224498"/>
                      <a:pt x="1011181" y="224377"/>
                    </a:cubicBezTo>
                    <a:cubicBezTo>
                      <a:pt x="995353" y="224377"/>
                      <a:pt x="980092" y="217994"/>
                      <a:pt x="965437" y="205187"/>
                    </a:cubicBezTo>
                    <a:lnTo>
                      <a:pt x="947949" y="189512"/>
                    </a:lnTo>
                    <a:cubicBezTo>
                      <a:pt x="941553" y="191209"/>
                      <a:pt x="934793" y="192057"/>
                      <a:pt x="927709" y="192057"/>
                    </a:cubicBezTo>
                    <a:cubicBezTo>
                      <a:pt x="916455" y="192057"/>
                      <a:pt x="905930" y="189957"/>
                      <a:pt x="896093" y="185796"/>
                    </a:cubicBezTo>
                    <a:cubicBezTo>
                      <a:pt x="886418" y="181635"/>
                      <a:pt x="878160" y="176059"/>
                      <a:pt x="871359" y="169151"/>
                    </a:cubicBezTo>
                    <a:cubicBezTo>
                      <a:pt x="864679" y="162081"/>
                      <a:pt x="859458" y="153880"/>
                      <a:pt x="855652" y="144467"/>
                    </a:cubicBezTo>
                    <a:close/>
                    <a:moveTo>
                      <a:pt x="893947" y="78940"/>
                    </a:moveTo>
                    <a:cubicBezTo>
                      <a:pt x="885042" y="88474"/>
                      <a:pt x="880548" y="100311"/>
                      <a:pt x="880386" y="114410"/>
                    </a:cubicBezTo>
                    <a:cubicBezTo>
                      <a:pt x="880386" y="128510"/>
                      <a:pt x="884920" y="140347"/>
                      <a:pt x="893947" y="149881"/>
                    </a:cubicBezTo>
                    <a:cubicBezTo>
                      <a:pt x="902853" y="159415"/>
                      <a:pt x="914188" y="164182"/>
                      <a:pt x="927911" y="164182"/>
                    </a:cubicBezTo>
                    <a:cubicBezTo>
                      <a:pt x="936939" y="164182"/>
                      <a:pt x="944994" y="162041"/>
                      <a:pt x="952079" y="157718"/>
                    </a:cubicBezTo>
                    <a:cubicBezTo>
                      <a:pt x="959284" y="153396"/>
                      <a:pt x="964911" y="147416"/>
                      <a:pt x="968959" y="139700"/>
                    </a:cubicBezTo>
                    <a:cubicBezTo>
                      <a:pt x="973007" y="132105"/>
                      <a:pt x="975031" y="123702"/>
                      <a:pt x="975031" y="114410"/>
                    </a:cubicBezTo>
                    <a:cubicBezTo>
                      <a:pt x="975031" y="100311"/>
                      <a:pt x="970498" y="88474"/>
                      <a:pt x="961470" y="78940"/>
                    </a:cubicBezTo>
                    <a:cubicBezTo>
                      <a:pt x="952564" y="69406"/>
                      <a:pt x="941311" y="64639"/>
                      <a:pt x="927709" y="64639"/>
                    </a:cubicBezTo>
                    <a:cubicBezTo>
                      <a:pt x="914107" y="64639"/>
                      <a:pt x="902651" y="69406"/>
                      <a:pt x="893745" y="78940"/>
                    </a:cubicBezTo>
                    <a:lnTo>
                      <a:pt x="893947" y="78940"/>
                    </a:lnTo>
                    <a:close/>
                    <a:moveTo>
                      <a:pt x="1033365" y="130489"/>
                    </a:moveTo>
                    <a:lnTo>
                      <a:pt x="1033365" y="40924"/>
                    </a:lnTo>
                    <a:lnTo>
                      <a:pt x="1063200" y="40924"/>
                    </a:lnTo>
                    <a:lnTo>
                      <a:pt x="1063200" y="132832"/>
                    </a:lnTo>
                    <a:cubicBezTo>
                      <a:pt x="1063200" y="142649"/>
                      <a:pt x="1065831" y="150325"/>
                      <a:pt x="1071053" y="155941"/>
                    </a:cubicBezTo>
                    <a:cubicBezTo>
                      <a:pt x="1076275" y="161435"/>
                      <a:pt x="1083562" y="164182"/>
                      <a:pt x="1092832" y="164182"/>
                    </a:cubicBezTo>
                    <a:cubicBezTo>
                      <a:pt x="1102102" y="164182"/>
                      <a:pt x="1109186" y="161435"/>
                      <a:pt x="1114449" y="155941"/>
                    </a:cubicBezTo>
                    <a:cubicBezTo>
                      <a:pt x="1119671" y="150446"/>
                      <a:pt x="1122302" y="142730"/>
                      <a:pt x="1122302" y="132832"/>
                    </a:cubicBezTo>
                    <a:lnTo>
                      <a:pt x="1122302" y="40924"/>
                    </a:lnTo>
                    <a:lnTo>
                      <a:pt x="1152137" y="40924"/>
                    </a:lnTo>
                    <a:lnTo>
                      <a:pt x="1152137" y="130489"/>
                    </a:lnTo>
                    <a:cubicBezTo>
                      <a:pt x="1152137" y="149840"/>
                      <a:pt x="1146834" y="164909"/>
                      <a:pt x="1136228" y="175777"/>
                    </a:cubicBezTo>
                    <a:cubicBezTo>
                      <a:pt x="1125622" y="186765"/>
                      <a:pt x="1111089" y="192179"/>
                      <a:pt x="1092629" y="192057"/>
                    </a:cubicBezTo>
                    <a:cubicBezTo>
                      <a:pt x="1074291" y="192057"/>
                      <a:pt x="1059840" y="186644"/>
                      <a:pt x="1049234" y="175777"/>
                    </a:cubicBezTo>
                    <a:cubicBezTo>
                      <a:pt x="1038627" y="164788"/>
                      <a:pt x="1033324" y="149719"/>
                      <a:pt x="1033324" y="130489"/>
                    </a:cubicBezTo>
                    <a:close/>
                    <a:moveTo>
                      <a:pt x="1191039" y="187896"/>
                    </a:moveTo>
                    <a:lnTo>
                      <a:pt x="1191039" y="40924"/>
                    </a:lnTo>
                    <a:lnTo>
                      <a:pt x="1276455" y="40924"/>
                    </a:lnTo>
                    <a:lnTo>
                      <a:pt x="1276455" y="66416"/>
                    </a:lnTo>
                    <a:lnTo>
                      <a:pt x="1220672" y="66416"/>
                    </a:lnTo>
                    <a:lnTo>
                      <a:pt x="1220672" y="100311"/>
                    </a:lnTo>
                    <a:lnTo>
                      <a:pt x="1267994" y="100311"/>
                    </a:lnTo>
                    <a:lnTo>
                      <a:pt x="1267994" y="125803"/>
                    </a:lnTo>
                    <a:lnTo>
                      <a:pt x="1220672" y="125803"/>
                    </a:lnTo>
                    <a:lnTo>
                      <a:pt x="1220672" y="162445"/>
                    </a:lnTo>
                    <a:lnTo>
                      <a:pt x="1276455" y="162445"/>
                    </a:lnTo>
                    <a:lnTo>
                      <a:pt x="1276455" y="187937"/>
                    </a:lnTo>
                    <a:lnTo>
                      <a:pt x="1191039" y="187937"/>
                    </a:lnTo>
                    <a:close/>
                    <a:moveTo>
                      <a:pt x="0" y="400517"/>
                    </a:moveTo>
                    <a:lnTo>
                      <a:pt x="0" y="253545"/>
                    </a:lnTo>
                    <a:lnTo>
                      <a:pt x="85415" y="253545"/>
                    </a:lnTo>
                    <a:lnTo>
                      <a:pt x="85415" y="279037"/>
                    </a:lnTo>
                    <a:lnTo>
                      <a:pt x="29835" y="279037"/>
                    </a:lnTo>
                    <a:lnTo>
                      <a:pt x="29835" y="312932"/>
                    </a:lnTo>
                    <a:lnTo>
                      <a:pt x="77157" y="312932"/>
                    </a:lnTo>
                    <a:lnTo>
                      <a:pt x="77157" y="338424"/>
                    </a:lnTo>
                    <a:lnTo>
                      <a:pt x="29835" y="338424"/>
                    </a:lnTo>
                    <a:lnTo>
                      <a:pt x="29835" y="400557"/>
                    </a:lnTo>
                    <a:lnTo>
                      <a:pt x="0" y="400557"/>
                    </a:lnTo>
                    <a:close/>
                    <a:moveTo>
                      <a:pt x="113712" y="400517"/>
                    </a:moveTo>
                    <a:lnTo>
                      <a:pt x="113712" y="253545"/>
                    </a:lnTo>
                    <a:lnTo>
                      <a:pt x="158484" y="253545"/>
                    </a:lnTo>
                    <a:cubicBezTo>
                      <a:pt x="174596" y="253545"/>
                      <a:pt x="187347" y="257464"/>
                      <a:pt x="196779" y="265301"/>
                    </a:cubicBezTo>
                    <a:cubicBezTo>
                      <a:pt x="206090" y="273139"/>
                      <a:pt x="210705" y="283844"/>
                      <a:pt x="210705" y="297459"/>
                    </a:cubicBezTo>
                    <a:cubicBezTo>
                      <a:pt x="210705" y="306225"/>
                      <a:pt x="208681" y="313861"/>
                      <a:pt x="204633" y="320405"/>
                    </a:cubicBezTo>
                    <a:cubicBezTo>
                      <a:pt x="200585" y="326950"/>
                      <a:pt x="194796" y="331960"/>
                      <a:pt x="187347" y="335515"/>
                    </a:cubicBezTo>
                    <a:lnTo>
                      <a:pt x="233293" y="400598"/>
                    </a:lnTo>
                    <a:lnTo>
                      <a:pt x="197751" y="400598"/>
                    </a:lnTo>
                    <a:lnTo>
                      <a:pt x="158686" y="341211"/>
                    </a:lnTo>
                    <a:lnTo>
                      <a:pt x="143547" y="341211"/>
                    </a:lnTo>
                    <a:lnTo>
                      <a:pt x="143547" y="400598"/>
                    </a:lnTo>
                    <a:lnTo>
                      <a:pt x="113712" y="400598"/>
                    </a:lnTo>
                    <a:close/>
                    <a:moveTo>
                      <a:pt x="143547" y="315840"/>
                    </a:moveTo>
                    <a:lnTo>
                      <a:pt x="160225" y="315840"/>
                    </a:lnTo>
                    <a:cubicBezTo>
                      <a:pt x="166499" y="315840"/>
                      <a:pt x="171438" y="314224"/>
                      <a:pt x="174960" y="310952"/>
                    </a:cubicBezTo>
                    <a:cubicBezTo>
                      <a:pt x="178482" y="307680"/>
                      <a:pt x="180182" y="303034"/>
                      <a:pt x="180061" y="297055"/>
                    </a:cubicBezTo>
                    <a:cubicBezTo>
                      <a:pt x="180061" y="291439"/>
                      <a:pt x="178360" y="286995"/>
                      <a:pt x="174960" y="283723"/>
                    </a:cubicBezTo>
                    <a:cubicBezTo>
                      <a:pt x="171560" y="280451"/>
                      <a:pt x="166661" y="278875"/>
                      <a:pt x="160225" y="279037"/>
                    </a:cubicBezTo>
                    <a:lnTo>
                      <a:pt x="143547" y="279037"/>
                    </a:lnTo>
                    <a:lnTo>
                      <a:pt x="143547" y="315881"/>
                    </a:lnTo>
                    <a:close/>
                    <a:moveTo>
                      <a:pt x="241754" y="400517"/>
                    </a:moveTo>
                    <a:lnTo>
                      <a:pt x="297335" y="253545"/>
                    </a:lnTo>
                    <a:lnTo>
                      <a:pt x="336237" y="253545"/>
                    </a:lnTo>
                    <a:lnTo>
                      <a:pt x="391818" y="400517"/>
                    </a:lnTo>
                    <a:lnTo>
                      <a:pt x="360202" y="400517"/>
                    </a:lnTo>
                    <a:lnTo>
                      <a:pt x="346074" y="362299"/>
                    </a:lnTo>
                    <a:lnTo>
                      <a:pt x="287376" y="362299"/>
                    </a:lnTo>
                    <a:lnTo>
                      <a:pt x="273451" y="400517"/>
                    </a:lnTo>
                    <a:lnTo>
                      <a:pt x="241835" y="400517"/>
                    </a:lnTo>
                    <a:close/>
                    <a:moveTo>
                      <a:pt x="296525" y="336808"/>
                    </a:moveTo>
                    <a:lnTo>
                      <a:pt x="336966" y="336808"/>
                    </a:lnTo>
                    <a:lnTo>
                      <a:pt x="316725" y="281744"/>
                    </a:lnTo>
                    <a:lnTo>
                      <a:pt x="296485" y="336808"/>
                    </a:lnTo>
                    <a:close/>
                    <a:moveTo>
                      <a:pt x="416512" y="400517"/>
                    </a:moveTo>
                    <a:lnTo>
                      <a:pt x="416512" y="253545"/>
                    </a:lnTo>
                    <a:lnTo>
                      <a:pt x="454604" y="253545"/>
                    </a:lnTo>
                    <a:lnTo>
                      <a:pt x="520184" y="358785"/>
                    </a:lnTo>
                    <a:lnTo>
                      <a:pt x="520184" y="253545"/>
                    </a:lnTo>
                    <a:lnTo>
                      <a:pt x="549857" y="253545"/>
                    </a:lnTo>
                    <a:lnTo>
                      <a:pt x="549857" y="400517"/>
                    </a:lnTo>
                    <a:lnTo>
                      <a:pt x="511764" y="400517"/>
                    </a:lnTo>
                    <a:lnTo>
                      <a:pt x="446184" y="294873"/>
                    </a:lnTo>
                    <a:lnTo>
                      <a:pt x="446184" y="400517"/>
                    </a:lnTo>
                    <a:lnTo>
                      <a:pt x="416512" y="400517"/>
                    </a:lnTo>
                    <a:close/>
                    <a:moveTo>
                      <a:pt x="580663" y="327031"/>
                    </a:moveTo>
                    <a:cubicBezTo>
                      <a:pt x="580663" y="316568"/>
                      <a:pt x="582566" y="306629"/>
                      <a:pt x="586371" y="297257"/>
                    </a:cubicBezTo>
                    <a:cubicBezTo>
                      <a:pt x="590176" y="287723"/>
                      <a:pt x="595398" y="279441"/>
                      <a:pt x="602078" y="272371"/>
                    </a:cubicBezTo>
                    <a:cubicBezTo>
                      <a:pt x="608878" y="265301"/>
                      <a:pt x="617137" y="259766"/>
                      <a:pt x="626812" y="255726"/>
                    </a:cubicBezTo>
                    <a:cubicBezTo>
                      <a:pt x="636649" y="251565"/>
                      <a:pt x="647255" y="249465"/>
                      <a:pt x="658630" y="249465"/>
                    </a:cubicBezTo>
                    <a:cubicBezTo>
                      <a:pt x="671584" y="249465"/>
                      <a:pt x="683364" y="252091"/>
                      <a:pt x="693970" y="257302"/>
                    </a:cubicBezTo>
                    <a:cubicBezTo>
                      <a:pt x="704698" y="262675"/>
                      <a:pt x="713482" y="269987"/>
                      <a:pt x="720283" y="279239"/>
                    </a:cubicBezTo>
                    <a:lnTo>
                      <a:pt x="696925" y="297459"/>
                    </a:lnTo>
                    <a:cubicBezTo>
                      <a:pt x="692594" y="291318"/>
                      <a:pt x="687169" y="286430"/>
                      <a:pt x="680611" y="282754"/>
                    </a:cubicBezTo>
                    <a:cubicBezTo>
                      <a:pt x="674053" y="279077"/>
                      <a:pt x="666726" y="277259"/>
                      <a:pt x="658630" y="277259"/>
                    </a:cubicBezTo>
                    <a:cubicBezTo>
                      <a:pt x="644866" y="277259"/>
                      <a:pt x="633572" y="282026"/>
                      <a:pt x="624666" y="291561"/>
                    </a:cubicBezTo>
                    <a:cubicBezTo>
                      <a:pt x="615760" y="301095"/>
                      <a:pt x="611267" y="312932"/>
                      <a:pt x="611105" y="327031"/>
                    </a:cubicBezTo>
                    <a:cubicBezTo>
                      <a:pt x="611105" y="341130"/>
                      <a:pt x="615639" y="353048"/>
                      <a:pt x="624666" y="362703"/>
                    </a:cubicBezTo>
                    <a:cubicBezTo>
                      <a:pt x="633572" y="372238"/>
                      <a:pt x="644907" y="376964"/>
                      <a:pt x="658630" y="376803"/>
                    </a:cubicBezTo>
                    <a:cubicBezTo>
                      <a:pt x="666767" y="376803"/>
                      <a:pt x="674094" y="375025"/>
                      <a:pt x="680611" y="371510"/>
                    </a:cubicBezTo>
                    <a:cubicBezTo>
                      <a:pt x="687169" y="367834"/>
                      <a:pt x="692594" y="362905"/>
                      <a:pt x="696925" y="356603"/>
                    </a:cubicBezTo>
                    <a:lnTo>
                      <a:pt x="720283" y="374621"/>
                    </a:lnTo>
                    <a:cubicBezTo>
                      <a:pt x="714535" y="382580"/>
                      <a:pt x="707329" y="389124"/>
                      <a:pt x="698666" y="394215"/>
                    </a:cubicBezTo>
                    <a:cubicBezTo>
                      <a:pt x="690043" y="399305"/>
                      <a:pt x="680449" y="402497"/>
                      <a:pt x="670005" y="403830"/>
                    </a:cubicBezTo>
                    <a:lnTo>
                      <a:pt x="651748" y="434412"/>
                    </a:lnTo>
                    <a:lnTo>
                      <a:pt x="625435" y="434412"/>
                    </a:lnTo>
                    <a:lnTo>
                      <a:pt x="643895" y="403466"/>
                    </a:lnTo>
                    <a:cubicBezTo>
                      <a:pt x="631467" y="401244"/>
                      <a:pt x="620375" y="396477"/>
                      <a:pt x="610700" y="389165"/>
                    </a:cubicBezTo>
                    <a:cubicBezTo>
                      <a:pt x="601025" y="381853"/>
                      <a:pt x="593536" y="372763"/>
                      <a:pt x="588314" y="361936"/>
                    </a:cubicBezTo>
                    <a:cubicBezTo>
                      <a:pt x="583092" y="351109"/>
                      <a:pt x="580542" y="339474"/>
                      <a:pt x="580663" y="327071"/>
                    </a:cubicBezTo>
                    <a:close/>
                    <a:moveTo>
                      <a:pt x="728946" y="400517"/>
                    </a:moveTo>
                    <a:lnTo>
                      <a:pt x="784527" y="253545"/>
                    </a:lnTo>
                    <a:lnTo>
                      <a:pt x="823429" y="253545"/>
                    </a:lnTo>
                    <a:lnTo>
                      <a:pt x="879010" y="400517"/>
                    </a:lnTo>
                    <a:lnTo>
                      <a:pt x="847394" y="400517"/>
                    </a:lnTo>
                    <a:lnTo>
                      <a:pt x="833468" y="362299"/>
                    </a:lnTo>
                    <a:lnTo>
                      <a:pt x="774771" y="362299"/>
                    </a:lnTo>
                    <a:lnTo>
                      <a:pt x="760643" y="400517"/>
                    </a:lnTo>
                    <a:lnTo>
                      <a:pt x="729027" y="400517"/>
                    </a:lnTo>
                    <a:close/>
                    <a:moveTo>
                      <a:pt x="783919" y="336808"/>
                    </a:moveTo>
                    <a:lnTo>
                      <a:pt x="824158" y="336808"/>
                    </a:lnTo>
                    <a:lnTo>
                      <a:pt x="803917" y="281744"/>
                    </a:lnTo>
                    <a:lnTo>
                      <a:pt x="783879" y="336808"/>
                    </a:lnTo>
                    <a:close/>
                    <a:moveTo>
                      <a:pt x="903703" y="400517"/>
                    </a:moveTo>
                    <a:lnTo>
                      <a:pt x="903703" y="253545"/>
                    </a:lnTo>
                    <a:lnTo>
                      <a:pt x="933538" y="253545"/>
                    </a:lnTo>
                    <a:lnTo>
                      <a:pt x="933538" y="400517"/>
                    </a:lnTo>
                    <a:lnTo>
                      <a:pt x="903703" y="400517"/>
                    </a:lnTo>
                    <a:close/>
                    <a:moveTo>
                      <a:pt x="963413" y="380115"/>
                    </a:moveTo>
                    <a:lnTo>
                      <a:pt x="985030" y="360320"/>
                    </a:lnTo>
                    <a:cubicBezTo>
                      <a:pt x="989483" y="366057"/>
                      <a:pt x="994462" y="370500"/>
                      <a:pt x="999968" y="373652"/>
                    </a:cubicBezTo>
                    <a:cubicBezTo>
                      <a:pt x="1005595" y="376803"/>
                      <a:pt x="1011424" y="378338"/>
                      <a:pt x="1017456" y="378338"/>
                    </a:cubicBezTo>
                    <a:cubicBezTo>
                      <a:pt x="1023487" y="378338"/>
                      <a:pt x="1027940" y="376843"/>
                      <a:pt x="1031219" y="373813"/>
                    </a:cubicBezTo>
                    <a:cubicBezTo>
                      <a:pt x="1034620" y="370824"/>
                      <a:pt x="1036320" y="366622"/>
                      <a:pt x="1036320" y="361289"/>
                    </a:cubicBezTo>
                    <a:cubicBezTo>
                      <a:pt x="1036320" y="358138"/>
                      <a:pt x="1035389" y="355270"/>
                      <a:pt x="1033567" y="352684"/>
                    </a:cubicBezTo>
                    <a:cubicBezTo>
                      <a:pt x="1031584" y="350058"/>
                      <a:pt x="1029033" y="347917"/>
                      <a:pt x="1025916" y="346221"/>
                    </a:cubicBezTo>
                    <a:cubicBezTo>
                      <a:pt x="1022759" y="344403"/>
                      <a:pt x="1019156" y="342544"/>
                      <a:pt x="1015108" y="340726"/>
                    </a:cubicBezTo>
                    <a:cubicBezTo>
                      <a:pt x="1011060" y="338747"/>
                      <a:pt x="1006931" y="336888"/>
                      <a:pt x="1002721" y="335030"/>
                    </a:cubicBezTo>
                    <a:cubicBezTo>
                      <a:pt x="998510" y="333172"/>
                      <a:pt x="994462" y="330990"/>
                      <a:pt x="990536" y="328364"/>
                    </a:cubicBezTo>
                    <a:cubicBezTo>
                      <a:pt x="986488" y="325738"/>
                      <a:pt x="982885" y="322870"/>
                      <a:pt x="979727" y="319759"/>
                    </a:cubicBezTo>
                    <a:cubicBezTo>
                      <a:pt x="976570" y="316608"/>
                      <a:pt x="974019" y="312649"/>
                      <a:pt x="972076" y="307801"/>
                    </a:cubicBezTo>
                    <a:cubicBezTo>
                      <a:pt x="970093" y="302953"/>
                      <a:pt x="969121" y="297661"/>
                      <a:pt x="969121" y="291924"/>
                    </a:cubicBezTo>
                    <a:cubicBezTo>
                      <a:pt x="969121" y="280047"/>
                      <a:pt x="973574" y="269987"/>
                      <a:pt x="982480" y="261746"/>
                    </a:cubicBezTo>
                    <a:cubicBezTo>
                      <a:pt x="991386" y="253505"/>
                      <a:pt x="1002640" y="249384"/>
                      <a:pt x="1016241" y="249384"/>
                    </a:cubicBezTo>
                    <a:cubicBezTo>
                      <a:pt x="1036684" y="249384"/>
                      <a:pt x="1053768" y="257625"/>
                      <a:pt x="1067491" y="274068"/>
                    </a:cubicBezTo>
                    <a:lnTo>
                      <a:pt x="1045712" y="293661"/>
                    </a:lnTo>
                    <a:cubicBezTo>
                      <a:pt x="1036280" y="281380"/>
                      <a:pt x="1026524" y="275239"/>
                      <a:pt x="1016444" y="275239"/>
                    </a:cubicBezTo>
                    <a:cubicBezTo>
                      <a:pt x="1011465" y="275239"/>
                      <a:pt x="1007336" y="276734"/>
                      <a:pt x="1004057" y="279764"/>
                    </a:cubicBezTo>
                    <a:cubicBezTo>
                      <a:pt x="1000778" y="282754"/>
                      <a:pt x="999199" y="286430"/>
                      <a:pt x="999361" y="290753"/>
                    </a:cubicBezTo>
                    <a:cubicBezTo>
                      <a:pt x="999361" y="293500"/>
                      <a:pt x="1000130" y="296045"/>
                      <a:pt x="1001709" y="298388"/>
                    </a:cubicBezTo>
                    <a:cubicBezTo>
                      <a:pt x="1003287" y="300610"/>
                      <a:pt x="1005311" y="302630"/>
                      <a:pt x="1007781" y="304448"/>
                    </a:cubicBezTo>
                    <a:cubicBezTo>
                      <a:pt x="1010412" y="306145"/>
                      <a:pt x="1013408" y="307841"/>
                      <a:pt x="1016808" y="309538"/>
                    </a:cubicBezTo>
                    <a:lnTo>
                      <a:pt x="1027212" y="314426"/>
                    </a:lnTo>
                    <a:cubicBezTo>
                      <a:pt x="1031017" y="316123"/>
                      <a:pt x="1034741" y="317820"/>
                      <a:pt x="1038425" y="319517"/>
                    </a:cubicBezTo>
                    <a:cubicBezTo>
                      <a:pt x="1042230" y="321335"/>
                      <a:pt x="1045752" y="323557"/>
                      <a:pt x="1049031" y="326183"/>
                    </a:cubicBezTo>
                    <a:cubicBezTo>
                      <a:pt x="1052432" y="328647"/>
                      <a:pt x="1055427" y="331556"/>
                      <a:pt x="1058059" y="334788"/>
                    </a:cubicBezTo>
                    <a:cubicBezTo>
                      <a:pt x="1060690" y="337939"/>
                      <a:pt x="1062714" y="341655"/>
                      <a:pt x="1064131" y="345978"/>
                    </a:cubicBezTo>
                    <a:cubicBezTo>
                      <a:pt x="1065709" y="350422"/>
                      <a:pt x="1066479" y="355310"/>
                      <a:pt x="1066479" y="360683"/>
                    </a:cubicBezTo>
                    <a:cubicBezTo>
                      <a:pt x="1066236" y="374015"/>
                      <a:pt x="1061418" y="384640"/>
                      <a:pt x="1052148" y="392639"/>
                    </a:cubicBezTo>
                    <a:cubicBezTo>
                      <a:pt x="1042999" y="400598"/>
                      <a:pt x="1031543" y="404597"/>
                      <a:pt x="1017780" y="404597"/>
                    </a:cubicBezTo>
                    <a:cubicBezTo>
                      <a:pt x="1005716" y="404597"/>
                      <a:pt x="995313" y="402577"/>
                      <a:pt x="986569" y="398537"/>
                    </a:cubicBezTo>
                    <a:cubicBezTo>
                      <a:pt x="977784" y="394376"/>
                      <a:pt x="970093" y="388236"/>
                      <a:pt x="963413" y="380115"/>
                    </a:cubicBezTo>
                    <a:close/>
                    <a:moveTo>
                      <a:pt x="1099714" y="400517"/>
                    </a:moveTo>
                    <a:lnTo>
                      <a:pt x="1099714" y="253545"/>
                    </a:lnTo>
                    <a:lnTo>
                      <a:pt x="1185129" y="253545"/>
                    </a:lnTo>
                    <a:lnTo>
                      <a:pt x="1185129" y="279037"/>
                    </a:lnTo>
                    <a:lnTo>
                      <a:pt x="1129548" y="279037"/>
                    </a:lnTo>
                    <a:lnTo>
                      <a:pt x="1129548" y="312932"/>
                    </a:lnTo>
                    <a:lnTo>
                      <a:pt x="1176871" y="312932"/>
                    </a:lnTo>
                    <a:lnTo>
                      <a:pt x="1176871" y="338424"/>
                    </a:lnTo>
                    <a:lnTo>
                      <a:pt x="1129548" y="338424"/>
                    </a:lnTo>
                    <a:lnTo>
                      <a:pt x="1129548" y="375066"/>
                    </a:lnTo>
                    <a:lnTo>
                      <a:pt x="1185129" y="375066"/>
                    </a:lnTo>
                    <a:lnTo>
                      <a:pt x="1185129" y="400557"/>
                    </a:lnTo>
                    <a:lnTo>
                      <a:pt x="1099714" y="400557"/>
                    </a:lnTo>
                    <a:close/>
                  </a:path>
                </a:pathLst>
              </a:custGeom>
              <a:solidFill>
                <a:srgbClr val="000000"/>
              </a:solidFill>
              <a:ln w="0" cap="flat">
                <a:noFill/>
                <a:prstDash val="solid"/>
                <a:miter/>
              </a:ln>
            </p:spPr>
            <p:txBody>
              <a:bodyPr rtlCol="0" anchor="ctr"/>
              <a:lstStyle/>
              <a:p>
                <a:endParaRPr lang="fr-FR"/>
              </a:p>
            </p:txBody>
          </p:sp>
          <p:sp>
            <p:nvSpPr>
              <p:cNvPr id="18" name="Forme libre 17">
                <a:extLst>
                  <a:ext uri="{FF2B5EF4-FFF2-40B4-BE49-F238E27FC236}">
                    <a16:creationId xmlns:a16="http://schemas.microsoft.com/office/drawing/2014/main" id="{42C8FD9B-9FD0-9A5B-9E36-64EA3BE21D9C}"/>
                  </a:ext>
                </a:extLst>
              </p:cNvPr>
              <p:cNvSpPr/>
              <p:nvPr/>
            </p:nvSpPr>
            <p:spPr>
              <a:xfrm>
                <a:off x="893648" y="-792067"/>
                <a:ext cx="511763" cy="359794"/>
              </a:xfrm>
              <a:custGeom>
                <a:avLst/>
                <a:gdLst>
                  <a:gd name="connsiteX0" fmla="*/ 487556 w 511763"/>
                  <a:gd name="connsiteY0" fmla="*/ 305013 h 359794"/>
                  <a:gd name="connsiteX1" fmla="*/ 493628 w 511763"/>
                  <a:gd name="connsiteY1" fmla="*/ 316002 h 359794"/>
                  <a:gd name="connsiteX2" fmla="*/ 473793 w 511763"/>
                  <a:gd name="connsiteY2" fmla="*/ 321294 h 359794"/>
                  <a:gd name="connsiteX3" fmla="*/ 487556 w 511763"/>
                  <a:gd name="connsiteY3" fmla="*/ 305013 h 359794"/>
                  <a:gd name="connsiteX4" fmla="*/ 498567 w 511763"/>
                  <a:gd name="connsiteY4" fmla="*/ 337171 h 359794"/>
                  <a:gd name="connsiteX5" fmla="*/ 494640 w 511763"/>
                  <a:gd name="connsiteY5" fmla="*/ 337171 h 359794"/>
                  <a:gd name="connsiteX6" fmla="*/ 478934 w 511763"/>
                  <a:gd name="connsiteY6" fmla="*/ 347756 h 359794"/>
                  <a:gd name="connsiteX7" fmla="*/ 470675 w 511763"/>
                  <a:gd name="connsiteY7" fmla="*/ 337171 h 359794"/>
                  <a:gd name="connsiteX8" fmla="*/ 471647 w 511763"/>
                  <a:gd name="connsiteY8" fmla="*/ 328364 h 359794"/>
                  <a:gd name="connsiteX9" fmla="*/ 503870 w 511763"/>
                  <a:gd name="connsiteY9" fmla="*/ 317780 h 359794"/>
                  <a:gd name="connsiteX10" fmla="*/ 493669 w 511763"/>
                  <a:gd name="connsiteY10" fmla="*/ 296408 h 359794"/>
                  <a:gd name="connsiteX11" fmla="*/ 461081 w 511763"/>
                  <a:gd name="connsiteY11" fmla="*/ 344039 h 359794"/>
                  <a:gd name="connsiteX12" fmla="*/ 473266 w 511763"/>
                  <a:gd name="connsiteY12" fmla="*/ 359512 h 359794"/>
                  <a:gd name="connsiteX13" fmla="*/ 498608 w 511763"/>
                  <a:gd name="connsiteY13" fmla="*/ 337171 h 359794"/>
                  <a:gd name="connsiteX14" fmla="*/ 493507 w 511763"/>
                  <a:gd name="connsiteY14" fmla="*/ 289339 h 359794"/>
                  <a:gd name="connsiteX15" fmla="*/ 511764 w 511763"/>
                  <a:gd name="connsiteY15" fmla="*/ 272694 h 359794"/>
                  <a:gd name="connsiteX16" fmla="*/ 511764 w 511763"/>
                  <a:gd name="connsiteY16" fmla="*/ 270351 h 359794"/>
                  <a:gd name="connsiteX17" fmla="*/ 499579 w 511763"/>
                  <a:gd name="connsiteY17" fmla="*/ 270351 h 359794"/>
                  <a:gd name="connsiteX18" fmla="*/ 488771 w 511763"/>
                  <a:gd name="connsiteY18" fmla="*/ 289540 h 359794"/>
                  <a:gd name="connsiteX19" fmla="*/ 493466 w 511763"/>
                  <a:gd name="connsiteY19" fmla="*/ 289540 h 359794"/>
                  <a:gd name="connsiteX20" fmla="*/ 493466 w 511763"/>
                  <a:gd name="connsiteY20" fmla="*/ 289339 h 359794"/>
                  <a:gd name="connsiteX21" fmla="*/ 424972 w 511763"/>
                  <a:gd name="connsiteY21" fmla="*/ 305417 h 359794"/>
                  <a:gd name="connsiteX22" fmla="*/ 435578 w 511763"/>
                  <a:gd name="connsiteY22" fmla="*/ 305417 h 359794"/>
                  <a:gd name="connsiteX23" fmla="*/ 418698 w 511763"/>
                  <a:gd name="connsiteY23" fmla="*/ 351674 h 359794"/>
                  <a:gd name="connsiteX24" fmla="*/ 423393 w 511763"/>
                  <a:gd name="connsiteY24" fmla="*/ 359512 h 359794"/>
                  <a:gd name="connsiteX25" fmla="*/ 455212 w 511763"/>
                  <a:gd name="connsiteY25" fmla="*/ 334828 h 359794"/>
                  <a:gd name="connsiteX26" fmla="*/ 452257 w 511763"/>
                  <a:gd name="connsiteY26" fmla="*/ 334828 h 359794"/>
                  <a:gd name="connsiteX27" fmla="*/ 431449 w 511763"/>
                  <a:gd name="connsiteY27" fmla="*/ 348927 h 359794"/>
                  <a:gd name="connsiteX28" fmla="*/ 446953 w 511763"/>
                  <a:gd name="connsiteY28" fmla="*/ 305417 h 359794"/>
                  <a:gd name="connsiteX29" fmla="*/ 462863 w 511763"/>
                  <a:gd name="connsiteY29" fmla="*/ 305417 h 359794"/>
                  <a:gd name="connsiteX30" fmla="*/ 464846 w 511763"/>
                  <a:gd name="connsiteY30" fmla="*/ 298751 h 359794"/>
                  <a:gd name="connsiteX31" fmla="*/ 449342 w 511763"/>
                  <a:gd name="connsiteY31" fmla="*/ 298751 h 359794"/>
                  <a:gd name="connsiteX32" fmla="*/ 455252 w 511763"/>
                  <a:gd name="connsiteY32" fmla="*/ 282107 h 359794"/>
                  <a:gd name="connsiteX33" fmla="*/ 449180 w 511763"/>
                  <a:gd name="connsiteY33" fmla="*/ 282107 h 359794"/>
                  <a:gd name="connsiteX34" fmla="*/ 438169 w 511763"/>
                  <a:gd name="connsiteY34" fmla="*/ 298751 h 359794"/>
                  <a:gd name="connsiteX35" fmla="*/ 425013 w 511763"/>
                  <a:gd name="connsiteY35" fmla="*/ 300529 h 359794"/>
                  <a:gd name="connsiteX36" fmla="*/ 425013 w 511763"/>
                  <a:gd name="connsiteY36" fmla="*/ 305417 h 359794"/>
                  <a:gd name="connsiteX37" fmla="*/ 413961 w 511763"/>
                  <a:gd name="connsiteY37" fmla="*/ 303074 h 359794"/>
                  <a:gd name="connsiteX38" fmla="*/ 410237 w 511763"/>
                  <a:gd name="connsiteY38" fmla="*/ 296408 h 359794"/>
                  <a:gd name="connsiteX39" fmla="*/ 385503 w 511763"/>
                  <a:gd name="connsiteY39" fmla="*/ 316406 h 359794"/>
                  <a:gd name="connsiteX40" fmla="*/ 388458 w 511763"/>
                  <a:gd name="connsiteY40" fmla="*/ 316406 h 359794"/>
                  <a:gd name="connsiteX41" fmla="*/ 401412 w 511763"/>
                  <a:gd name="connsiteY41" fmla="*/ 306589 h 359794"/>
                  <a:gd name="connsiteX42" fmla="*/ 383560 w 511763"/>
                  <a:gd name="connsiteY42" fmla="*/ 352846 h 359794"/>
                  <a:gd name="connsiteX43" fmla="*/ 387487 w 511763"/>
                  <a:gd name="connsiteY43" fmla="*/ 359512 h 359794"/>
                  <a:gd name="connsiteX44" fmla="*/ 411047 w 511763"/>
                  <a:gd name="connsiteY44" fmla="*/ 339514 h 359794"/>
                  <a:gd name="connsiteX45" fmla="*/ 408092 w 511763"/>
                  <a:gd name="connsiteY45" fmla="*/ 339514 h 359794"/>
                  <a:gd name="connsiteX46" fmla="*/ 395138 w 511763"/>
                  <a:gd name="connsiteY46" fmla="*/ 349331 h 359794"/>
                  <a:gd name="connsiteX47" fmla="*/ 414002 w 511763"/>
                  <a:gd name="connsiteY47" fmla="*/ 303074 h 359794"/>
                  <a:gd name="connsiteX48" fmla="*/ 415742 w 511763"/>
                  <a:gd name="connsiteY48" fmla="*/ 284652 h 359794"/>
                  <a:gd name="connsiteX49" fmla="*/ 422989 w 511763"/>
                  <a:gd name="connsiteY49" fmla="*/ 277421 h 359794"/>
                  <a:gd name="connsiteX50" fmla="*/ 415742 w 511763"/>
                  <a:gd name="connsiteY50" fmla="*/ 270189 h 359794"/>
                  <a:gd name="connsiteX51" fmla="*/ 410642 w 511763"/>
                  <a:gd name="connsiteY51" fmla="*/ 272331 h 359794"/>
                  <a:gd name="connsiteX52" fmla="*/ 408496 w 511763"/>
                  <a:gd name="connsiteY52" fmla="*/ 277421 h 359794"/>
                  <a:gd name="connsiteX53" fmla="*/ 415742 w 511763"/>
                  <a:gd name="connsiteY53" fmla="*/ 284652 h 359794"/>
                  <a:gd name="connsiteX54" fmla="*/ 329517 w 511763"/>
                  <a:gd name="connsiteY54" fmla="*/ 309336 h 359794"/>
                  <a:gd name="connsiteX55" fmla="*/ 329517 w 511763"/>
                  <a:gd name="connsiteY55" fmla="*/ 323233 h 359794"/>
                  <a:gd name="connsiteX56" fmla="*/ 316968 w 511763"/>
                  <a:gd name="connsiteY56" fmla="*/ 351068 h 359794"/>
                  <a:gd name="connsiteX57" fmla="*/ 322271 w 511763"/>
                  <a:gd name="connsiteY57" fmla="*/ 359673 h 359794"/>
                  <a:gd name="connsiteX58" fmla="*/ 328182 w 511763"/>
                  <a:gd name="connsiteY58" fmla="*/ 355553 h 359794"/>
                  <a:gd name="connsiteX59" fmla="*/ 340569 w 511763"/>
                  <a:gd name="connsiteY59" fmla="*/ 323031 h 359794"/>
                  <a:gd name="connsiteX60" fmla="*/ 361579 w 511763"/>
                  <a:gd name="connsiteY60" fmla="*/ 308528 h 359794"/>
                  <a:gd name="connsiteX61" fmla="*/ 362348 w 511763"/>
                  <a:gd name="connsiteY61" fmla="*/ 315598 h 359794"/>
                  <a:gd name="connsiteX62" fmla="*/ 343281 w 511763"/>
                  <a:gd name="connsiteY62" fmla="*/ 351836 h 359794"/>
                  <a:gd name="connsiteX63" fmla="*/ 347977 w 511763"/>
                  <a:gd name="connsiteY63" fmla="*/ 359673 h 359794"/>
                  <a:gd name="connsiteX64" fmla="*/ 372711 w 511763"/>
                  <a:gd name="connsiteY64" fmla="*/ 339676 h 359794"/>
                  <a:gd name="connsiteX65" fmla="*/ 369391 w 511763"/>
                  <a:gd name="connsiteY65" fmla="*/ 339676 h 359794"/>
                  <a:gd name="connsiteX66" fmla="*/ 356437 w 511763"/>
                  <a:gd name="connsiteY66" fmla="*/ 349493 h 359794"/>
                  <a:gd name="connsiteX67" fmla="*/ 372751 w 511763"/>
                  <a:gd name="connsiteY67" fmla="*/ 316568 h 359794"/>
                  <a:gd name="connsiteX68" fmla="*/ 375909 w 511763"/>
                  <a:gd name="connsiteY68" fmla="*/ 305377 h 359794"/>
                  <a:gd name="connsiteX69" fmla="*/ 367286 w 511763"/>
                  <a:gd name="connsiteY69" fmla="*/ 296570 h 359794"/>
                  <a:gd name="connsiteX70" fmla="*/ 342552 w 511763"/>
                  <a:gd name="connsiteY70" fmla="*/ 316770 h 359794"/>
                  <a:gd name="connsiteX71" fmla="*/ 342552 w 511763"/>
                  <a:gd name="connsiteY71" fmla="*/ 308165 h 359794"/>
                  <a:gd name="connsiteX72" fmla="*/ 335104 w 511763"/>
                  <a:gd name="connsiteY72" fmla="*/ 296610 h 359794"/>
                  <a:gd name="connsiteX73" fmla="*/ 318021 w 511763"/>
                  <a:gd name="connsiteY73" fmla="*/ 316608 h 359794"/>
                  <a:gd name="connsiteX74" fmla="*/ 320976 w 511763"/>
                  <a:gd name="connsiteY74" fmla="*/ 316608 h 359794"/>
                  <a:gd name="connsiteX75" fmla="*/ 329598 w 511763"/>
                  <a:gd name="connsiteY75" fmla="*/ 309376 h 359794"/>
                  <a:gd name="connsiteX76" fmla="*/ 316847 w 511763"/>
                  <a:gd name="connsiteY76" fmla="*/ 310548 h 359794"/>
                  <a:gd name="connsiteX77" fmla="*/ 312151 w 511763"/>
                  <a:gd name="connsiteY77" fmla="*/ 296449 h 359794"/>
                  <a:gd name="connsiteX78" fmla="*/ 295473 w 511763"/>
                  <a:gd name="connsiteY78" fmla="*/ 316648 h 359794"/>
                  <a:gd name="connsiteX79" fmla="*/ 295473 w 511763"/>
                  <a:gd name="connsiteY79" fmla="*/ 308043 h 359794"/>
                  <a:gd name="connsiteX80" fmla="*/ 288024 w 511763"/>
                  <a:gd name="connsiteY80" fmla="*/ 296489 h 359794"/>
                  <a:gd name="connsiteX81" fmla="*/ 270941 w 511763"/>
                  <a:gd name="connsiteY81" fmla="*/ 316487 h 359794"/>
                  <a:gd name="connsiteX82" fmla="*/ 273896 w 511763"/>
                  <a:gd name="connsiteY82" fmla="*/ 316487 h 359794"/>
                  <a:gd name="connsiteX83" fmla="*/ 282357 w 511763"/>
                  <a:gd name="connsiteY83" fmla="*/ 309255 h 359794"/>
                  <a:gd name="connsiteX84" fmla="*/ 282357 w 511763"/>
                  <a:gd name="connsiteY84" fmla="*/ 323153 h 359794"/>
                  <a:gd name="connsiteX85" fmla="*/ 269808 w 511763"/>
                  <a:gd name="connsiteY85" fmla="*/ 350988 h 359794"/>
                  <a:gd name="connsiteX86" fmla="*/ 275111 w 511763"/>
                  <a:gd name="connsiteY86" fmla="*/ 359593 h 359794"/>
                  <a:gd name="connsiteX87" fmla="*/ 281021 w 511763"/>
                  <a:gd name="connsiteY87" fmla="*/ 355472 h 359794"/>
                  <a:gd name="connsiteX88" fmla="*/ 293003 w 511763"/>
                  <a:gd name="connsiteY88" fmla="*/ 322951 h 359794"/>
                  <a:gd name="connsiteX89" fmla="*/ 303609 w 511763"/>
                  <a:gd name="connsiteY89" fmla="*/ 310790 h 359794"/>
                  <a:gd name="connsiteX90" fmla="*/ 316968 w 511763"/>
                  <a:gd name="connsiteY90" fmla="*/ 310790 h 359794"/>
                  <a:gd name="connsiteX91" fmla="*/ 316968 w 511763"/>
                  <a:gd name="connsiteY91" fmla="*/ 310588 h 359794"/>
                  <a:gd name="connsiteX92" fmla="*/ 248312 w 511763"/>
                  <a:gd name="connsiteY92" fmla="*/ 305054 h 359794"/>
                  <a:gd name="connsiteX93" fmla="*/ 254384 w 511763"/>
                  <a:gd name="connsiteY93" fmla="*/ 316042 h 359794"/>
                  <a:gd name="connsiteX94" fmla="*/ 234548 w 511763"/>
                  <a:gd name="connsiteY94" fmla="*/ 321335 h 359794"/>
                  <a:gd name="connsiteX95" fmla="*/ 248312 w 511763"/>
                  <a:gd name="connsiteY95" fmla="*/ 305054 h 359794"/>
                  <a:gd name="connsiteX96" fmla="*/ 259323 w 511763"/>
                  <a:gd name="connsiteY96" fmla="*/ 337212 h 359794"/>
                  <a:gd name="connsiteX97" fmla="*/ 255396 w 511763"/>
                  <a:gd name="connsiteY97" fmla="*/ 337212 h 359794"/>
                  <a:gd name="connsiteX98" fmla="*/ 239689 w 511763"/>
                  <a:gd name="connsiteY98" fmla="*/ 347796 h 359794"/>
                  <a:gd name="connsiteX99" fmla="*/ 231431 w 511763"/>
                  <a:gd name="connsiteY99" fmla="*/ 337212 h 359794"/>
                  <a:gd name="connsiteX100" fmla="*/ 232403 w 511763"/>
                  <a:gd name="connsiteY100" fmla="*/ 328404 h 359794"/>
                  <a:gd name="connsiteX101" fmla="*/ 264626 w 511763"/>
                  <a:gd name="connsiteY101" fmla="*/ 317820 h 359794"/>
                  <a:gd name="connsiteX102" fmla="*/ 254425 w 511763"/>
                  <a:gd name="connsiteY102" fmla="*/ 296449 h 359794"/>
                  <a:gd name="connsiteX103" fmla="*/ 221837 w 511763"/>
                  <a:gd name="connsiteY103" fmla="*/ 344079 h 359794"/>
                  <a:gd name="connsiteX104" fmla="*/ 234022 w 511763"/>
                  <a:gd name="connsiteY104" fmla="*/ 359552 h 359794"/>
                  <a:gd name="connsiteX105" fmla="*/ 259363 w 511763"/>
                  <a:gd name="connsiteY105" fmla="*/ 337212 h 359794"/>
                  <a:gd name="connsiteX106" fmla="*/ 185728 w 511763"/>
                  <a:gd name="connsiteY106" fmla="*/ 305458 h 359794"/>
                  <a:gd name="connsiteX107" fmla="*/ 196334 w 511763"/>
                  <a:gd name="connsiteY107" fmla="*/ 305458 h 359794"/>
                  <a:gd name="connsiteX108" fmla="*/ 179453 w 511763"/>
                  <a:gd name="connsiteY108" fmla="*/ 351715 h 359794"/>
                  <a:gd name="connsiteX109" fmla="*/ 184149 w 511763"/>
                  <a:gd name="connsiteY109" fmla="*/ 359552 h 359794"/>
                  <a:gd name="connsiteX110" fmla="*/ 215967 w 511763"/>
                  <a:gd name="connsiteY110" fmla="*/ 334868 h 359794"/>
                  <a:gd name="connsiteX111" fmla="*/ 213012 w 511763"/>
                  <a:gd name="connsiteY111" fmla="*/ 334868 h 359794"/>
                  <a:gd name="connsiteX112" fmla="*/ 192205 w 511763"/>
                  <a:gd name="connsiteY112" fmla="*/ 348968 h 359794"/>
                  <a:gd name="connsiteX113" fmla="*/ 207709 w 511763"/>
                  <a:gd name="connsiteY113" fmla="*/ 305458 h 359794"/>
                  <a:gd name="connsiteX114" fmla="*/ 223618 w 511763"/>
                  <a:gd name="connsiteY114" fmla="*/ 305458 h 359794"/>
                  <a:gd name="connsiteX115" fmla="*/ 225602 w 511763"/>
                  <a:gd name="connsiteY115" fmla="*/ 298792 h 359794"/>
                  <a:gd name="connsiteX116" fmla="*/ 210098 w 511763"/>
                  <a:gd name="connsiteY116" fmla="*/ 298792 h 359794"/>
                  <a:gd name="connsiteX117" fmla="*/ 216008 w 511763"/>
                  <a:gd name="connsiteY117" fmla="*/ 282148 h 359794"/>
                  <a:gd name="connsiteX118" fmla="*/ 209936 w 511763"/>
                  <a:gd name="connsiteY118" fmla="*/ 282148 h 359794"/>
                  <a:gd name="connsiteX119" fmla="*/ 198925 w 511763"/>
                  <a:gd name="connsiteY119" fmla="*/ 298792 h 359794"/>
                  <a:gd name="connsiteX120" fmla="*/ 185768 w 511763"/>
                  <a:gd name="connsiteY120" fmla="*/ 300570 h 359794"/>
                  <a:gd name="connsiteX121" fmla="*/ 185768 w 511763"/>
                  <a:gd name="connsiteY121" fmla="*/ 305458 h 359794"/>
                  <a:gd name="connsiteX122" fmla="*/ 129378 w 511763"/>
                  <a:gd name="connsiteY122" fmla="*/ 341534 h 359794"/>
                  <a:gd name="connsiteX123" fmla="*/ 154315 w 511763"/>
                  <a:gd name="connsiteY123" fmla="*/ 307841 h 359794"/>
                  <a:gd name="connsiteX124" fmla="*/ 159820 w 511763"/>
                  <a:gd name="connsiteY124" fmla="*/ 308609 h 359794"/>
                  <a:gd name="connsiteX125" fmla="*/ 150590 w 511763"/>
                  <a:gd name="connsiteY125" fmla="*/ 333293 h 359794"/>
                  <a:gd name="connsiteX126" fmla="*/ 133102 w 511763"/>
                  <a:gd name="connsiteY126" fmla="*/ 347594 h 359794"/>
                  <a:gd name="connsiteX127" fmla="*/ 129378 w 511763"/>
                  <a:gd name="connsiteY127" fmla="*/ 341534 h 359794"/>
                  <a:gd name="connsiteX128" fmla="*/ 178279 w 511763"/>
                  <a:gd name="connsiteY128" fmla="*/ 293702 h 359794"/>
                  <a:gd name="connsiteX129" fmla="*/ 173381 w 511763"/>
                  <a:gd name="connsiteY129" fmla="*/ 293298 h 359794"/>
                  <a:gd name="connsiteX130" fmla="*/ 167876 w 511763"/>
                  <a:gd name="connsiteY130" fmla="*/ 298792 h 359794"/>
                  <a:gd name="connsiteX131" fmla="*/ 166904 w 511763"/>
                  <a:gd name="connsiteY131" fmla="*/ 298792 h 359794"/>
                  <a:gd name="connsiteX132" fmla="*/ 118408 w 511763"/>
                  <a:gd name="connsiteY132" fmla="*/ 350745 h 359794"/>
                  <a:gd name="connsiteX133" fmla="*/ 127030 w 511763"/>
                  <a:gd name="connsiteY133" fmla="*/ 359552 h 359794"/>
                  <a:gd name="connsiteX134" fmla="*/ 148242 w 511763"/>
                  <a:gd name="connsiteY134" fmla="*/ 339353 h 359794"/>
                  <a:gd name="connsiteX135" fmla="*/ 147838 w 511763"/>
                  <a:gd name="connsiteY135" fmla="*/ 343069 h 359794"/>
                  <a:gd name="connsiteX136" fmla="*/ 155691 w 511763"/>
                  <a:gd name="connsiteY136" fmla="*/ 359512 h 359794"/>
                  <a:gd name="connsiteX137" fmla="*/ 172572 w 511763"/>
                  <a:gd name="connsiteY137" fmla="*/ 339514 h 359794"/>
                  <a:gd name="connsiteX138" fmla="*/ 169616 w 511763"/>
                  <a:gd name="connsiteY138" fmla="*/ 339514 h 359794"/>
                  <a:gd name="connsiteX139" fmla="*/ 161156 w 511763"/>
                  <a:gd name="connsiteY139" fmla="*/ 346746 h 359794"/>
                  <a:gd name="connsiteX140" fmla="*/ 161156 w 511763"/>
                  <a:gd name="connsiteY140" fmla="*/ 332848 h 359794"/>
                  <a:gd name="connsiteX141" fmla="*/ 178239 w 511763"/>
                  <a:gd name="connsiteY141" fmla="*/ 293661 h 359794"/>
                  <a:gd name="connsiteX142" fmla="*/ 128204 w 511763"/>
                  <a:gd name="connsiteY142" fmla="*/ 310548 h 359794"/>
                  <a:gd name="connsiteX143" fmla="*/ 123508 w 511763"/>
                  <a:gd name="connsiteY143" fmla="*/ 296449 h 359794"/>
                  <a:gd name="connsiteX144" fmla="*/ 106830 w 511763"/>
                  <a:gd name="connsiteY144" fmla="*/ 316648 h 359794"/>
                  <a:gd name="connsiteX145" fmla="*/ 106830 w 511763"/>
                  <a:gd name="connsiteY145" fmla="*/ 308043 h 359794"/>
                  <a:gd name="connsiteX146" fmla="*/ 99179 w 511763"/>
                  <a:gd name="connsiteY146" fmla="*/ 296489 h 359794"/>
                  <a:gd name="connsiteX147" fmla="*/ 82298 w 511763"/>
                  <a:gd name="connsiteY147" fmla="*/ 316487 h 359794"/>
                  <a:gd name="connsiteX148" fmla="*/ 85254 w 511763"/>
                  <a:gd name="connsiteY148" fmla="*/ 316487 h 359794"/>
                  <a:gd name="connsiteX149" fmla="*/ 93714 w 511763"/>
                  <a:gd name="connsiteY149" fmla="*/ 309255 h 359794"/>
                  <a:gd name="connsiteX150" fmla="*/ 93714 w 511763"/>
                  <a:gd name="connsiteY150" fmla="*/ 323153 h 359794"/>
                  <a:gd name="connsiteX151" fmla="*/ 80963 w 511763"/>
                  <a:gd name="connsiteY151" fmla="*/ 351190 h 359794"/>
                  <a:gd name="connsiteX152" fmla="*/ 86266 w 511763"/>
                  <a:gd name="connsiteY152" fmla="*/ 359795 h 359794"/>
                  <a:gd name="connsiteX153" fmla="*/ 92176 w 511763"/>
                  <a:gd name="connsiteY153" fmla="*/ 355674 h 359794"/>
                  <a:gd name="connsiteX154" fmla="*/ 104563 w 511763"/>
                  <a:gd name="connsiteY154" fmla="*/ 322951 h 359794"/>
                  <a:gd name="connsiteX155" fmla="*/ 115169 w 511763"/>
                  <a:gd name="connsiteY155" fmla="*/ 310790 h 359794"/>
                  <a:gd name="connsiteX156" fmla="*/ 128326 w 511763"/>
                  <a:gd name="connsiteY156" fmla="*/ 310790 h 359794"/>
                  <a:gd name="connsiteX157" fmla="*/ 128326 w 511763"/>
                  <a:gd name="connsiteY157" fmla="*/ 310588 h 359794"/>
                  <a:gd name="connsiteX158" fmla="*/ 45906 w 511763"/>
                  <a:gd name="connsiteY158" fmla="*/ 357371 h 359794"/>
                  <a:gd name="connsiteX159" fmla="*/ 47080 w 511763"/>
                  <a:gd name="connsiteY159" fmla="*/ 353856 h 359794"/>
                  <a:gd name="connsiteX160" fmla="*/ 35866 w 511763"/>
                  <a:gd name="connsiteY160" fmla="*/ 334060 h 359794"/>
                  <a:gd name="connsiteX161" fmla="*/ 41777 w 511763"/>
                  <a:gd name="connsiteY161" fmla="*/ 318183 h 359794"/>
                  <a:gd name="connsiteX162" fmla="*/ 54164 w 511763"/>
                  <a:gd name="connsiteY162" fmla="*/ 318183 h 359794"/>
                  <a:gd name="connsiteX163" fmla="*/ 60843 w 511763"/>
                  <a:gd name="connsiteY163" fmla="*/ 329940 h 359794"/>
                  <a:gd name="connsiteX164" fmla="*/ 65377 w 511763"/>
                  <a:gd name="connsiteY164" fmla="*/ 329940 h 359794"/>
                  <a:gd name="connsiteX165" fmla="*/ 75579 w 511763"/>
                  <a:gd name="connsiteY165" fmla="*/ 301903 h 359794"/>
                  <a:gd name="connsiteX166" fmla="*/ 71045 w 511763"/>
                  <a:gd name="connsiteY166" fmla="*/ 301903 h 359794"/>
                  <a:gd name="connsiteX167" fmla="*/ 55743 w 511763"/>
                  <a:gd name="connsiteY167" fmla="*/ 313659 h 359794"/>
                  <a:gd name="connsiteX168" fmla="*/ 43355 w 511763"/>
                  <a:gd name="connsiteY168" fmla="*/ 313659 h 359794"/>
                  <a:gd name="connsiteX169" fmla="*/ 51816 w 511763"/>
                  <a:gd name="connsiteY169" fmla="*/ 290712 h 359794"/>
                  <a:gd name="connsiteX170" fmla="*/ 66754 w 511763"/>
                  <a:gd name="connsiteY170" fmla="*/ 280895 h 359794"/>
                  <a:gd name="connsiteX171" fmla="*/ 69506 w 511763"/>
                  <a:gd name="connsiteY171" fmla="*/ 280895 h 359794"/>
                  <a:gd name="connsiteX172" fmla="*/ 81691 w 511763"/>
                  <a:gd name="connsiteY172" fmla="*/ 295196 h 359794"/>
                  <a:gd name="connsiteX173" fmla="*/ 86023 w 511763"/>
                  <a:gd name="connsiteY173" fmla="*/ 295196 h 359794"/>
                  <a:gd name="connsiteX174" fmla="*/ 89545 w 511763"/>
                  <a:gd name="connsiteY174" fmla="*/ 276168 h 359794"/>
                  <a:gd name="connsiteX175" fmla="*/ 29632 w 511763"/>
                  <a:gd name="connsiteY175" fmla="*/ 276168 h 359794"/>
                  <a:gd name="connsiteX176" fmla="*/ 28458 w 511763"/>
                  <a:gd name="connsiteY176" fmla="*/ 279683 h 359794"/>
                  <a:gd name="connsiteX177" fmla="*/ 36312 w 511763"/>
                  <a:gd name="connsiteY177" fmla="*/ 299479 h 359794"/>
                  <a:gd name="connsiteX178" fmla="*/ 23560 w 511763"/>
                  <a:gd name="connsiteY178" fmla="*/ 334182 h 359794"/>
                  <a:gd name="connsiteX179" fmla="*/ 972 w 511763"/>
                  <a:gd name="connsiteY179" fmla="*/ 353977 h 359794"/>
                  <a:gd name="connsiteX180" fmla="*/ 0 w 511763"/>
                  <a:gd name="connsiteY180" fmla="*/ 357492 h 359794"/>
                  <a:gd name="connsiteX181" fmla="*/ 45946 w 511763"/>
                  <a:gd name="connsiteY181" fmla="*/ 357492 h 359794"/>
                  <a:gd name="connsiteX182" fmla="*/ 45946 w 511763"/>
                  <a:gd name="connsiteY182" fmla="*/ 357290 h 359794"/>
                  <a:gd name="connsiteX183" fmla="*/ 343038 w 511763"/>
                  <a:gd name="connsiteY183" fmla="*/ 169999 h 359794"/>
                  <a:gd name="connsiteX184" fmla="*/ 349110 w 511763"/>
                  <a:gd name="connsiteY184" fmla="*/ 180988 h 359794"/>
                  <a:gd name="connsiteX185" fmla="*/ 329275 w 511763"/>
                  <a:gd name="connsiteY185" fmla="*/ 186280 h 359794"/>
                  <a:gd name="connsiteX186" fmla="*/ 343038 w 511763"/>
                  <a:gd name="connsiteY186" fmla="*/ 169999 h 359794"/>
                  <a:gd name="connsiteX187" fmla="*/ 354049 w 511763"/>
                  <a:gd name="connsiteY187" fmla="*/ 202157 h 359794"/>
                  <a:gd name="connsiteX188" fmla="*/ 350122 w 511763"/>
                  <a:gd name="connsiteY188" fmla="*/ 202157 h 359794"/>
                  <a:gd name="connsiteX189" fmla="*/ 334416 w 511763"/>
                  <a:gd name="connsiteY189" fmla="*/ 212742 h 359794"/>
                  <a:gd name="connsiteX190" fmla="*/ 326157 w 511763"/>
                  <a:gd name="connsiteY190" fmla="*/ 202157 h 359794"/>
                  <a:gd name="connsiteX191" fmla="*/ 327129 w 511763"/>
                  <a:gd name="connsiteY191" fmla="*/ 193350 h 359794"/>
                  <a:gd name="connsiteX192" fmla="*/ 359352 w 511763"/>
                  <a:gd name="connsiteY192" fmla="*/ 182766 h 359794"/>
                  <a:gd name="connsiteX193" fmla="*/ 349151 w 511763"/>
                  <a:gd name="connsiteY193" fmla="*/ 161394 h 359794"/>
                  <a:gd name="connsiteX194" fmla="*/ 316563 w 511763"/>
                  <a:gd name="connsiteY194" fmla="*/ 209025 h 359794"/>
                  <a:gd name="connsiteX195" fmla="*/ 328748 w 511763"/>
                  <a:gd name="connsiteY195" fmla="*/ 224498 h 359794"/>
                  <a:gd name="connsiteX196" fmla="*/ 354090 w 511763"/>
                  <a:gd name="connsiteY196" fmla="*/ 202157 h 359794"/>
                  <a:gd name="connsiteX197" fmla="*/ 348989 w 511763"/>
                  <a:gd name="connsiteY197" fmla="*/ 154325 h 359794"/>
                  <a:gd name="connsiteX198" fmla="*/ 367246 w 511763"/>
                  <a:gd name="connsiteY198" fmla="*/ 137680 h 359794"/>
                  <a:gd name="connsiteX199" fmla="*/ 367246 w 511763"/>
                  <a:gd name="connsiteY199" fmla="*/ 135337 h 359794"/>
                  <a:gd name="connsiteX200" fmla="*/ 355061 w 511763"/>
                  <a:gd name="connsiteY200" fmla="*/ 135337 h 359794"/>
                  <a:gd name="connsiteX201" fmla="*/ 344253 w 511763"/>
                  <a:gd name="connsiteY201" fmla="*/ 154527 h 359794"/>
                  <a:gd name="connsiteX202" fmla="*/ 348948 w 511763"/>
                  <a:gd name="connsiteY202" fmla="*/ 154527 h 359794"/>
                  <a:gd name="connsiteX203" fmla="*/ 348948 w 511763"/>
                  <a:gd name="connsiteY203" fmla="*/ 154325 h 359794"/>
                  <a:gd name="connsiteX204" fmla="*/ 280454 w 511763"/>
                  <a:gd name="connsiteY204" fmla="*/ 170403 h 359794"/>
                  <a:gd name="connsiteX205" fmla="*/ 291060 w 511763"/>
                  <a:gd name="connsiteY205" fmla="*/ 170403 h 359794"/>
                  <a:gd name="connsiteX206" fmla="*/ 274180 w 511763"/>
                  <a:gd name="connsiteY206" fmla="*/ 216660 h 359794"/>
                  <a:gd name="connsiteX207" fmla="*/ 278875 w 511763"/>
                  <a:gd name="connsiteY207" fmla="*/ 224498 h 359794"/>
                  <a:gd name="connsiteX208" fmla="*/ 310694 w 511763"/>
                  <a:gd name="connsiteY208" fmla="*/ 199814 h 359794"/>
                  <a:gd name="connsiteX209" fmla="*/ 307738 w 511763"/>
                  <a:gd name="connsiteY209" fmla="*/ 199814 h 359794"/>
                  <a:gd name="connsiteX210" fmla="*/ 286931 w 511763"/>
                  <a:gd name="connsiteY210" fmla="*/ 213913 h 359794"/>
                  <a:gd name="connsiteX211" fmla="*/ 302435 w 511763"/>
                  <a:gd name="connsiteY211" fmla="*/ 170403 h 359794"/>
                  <a:gd name="connsiteX212" fmla="*/ 318345 w 511763"/>
                  <a:gd name="connsiteY212" fmla="*/ 170403 h 359794"/>
                  <a:gd name="connsiteX213" fmla="*/ 320328 w 511763"/>
                  <a:gd name="connsiteY213" fmla="*/ 163738 h 359794"/>
                  <a:gd name="connsiteX214" fmla="*/ 304824 w 511763"/>
                  <a:gd name="connsiteY214" fmla="*/ 163738 h 359794"/>
                  <a:gd name="connsiteX215" fmla="*/ 310734 w 511763"/>
                  <a:gd name="connsiteY215" fmla="*/ 147093 h 359794"/>
                  <a:gd name="connsiteX216" fmla="*/ 304662 w 511763"/>
                  <a:gd name="connsiteY216" fmla="*/ 147093 h 359794"/>
                  <a:gd name="connsiteX217" fmla="*/ 293651 w 511763"/>
                  <a:gd name="connsiteY217" fmla="*/ 163738 h 359794"/>
                  <a:gd name="connsiteX218" fmla="*/ 280495 w 511763"/>
                  <a:gd name="connsiteY218" fmla="*/ 165717 h 359794"/>
                  <a:gd name="connsiteX219" fmla="*/ 280495 w 511763"/>
                  <a:gd name="connsiteY219" fmla="*/ 170403 h 359794"/>
                  <a:gd name="connsiteX220" fmla="*/ 269443 w 511763"/>
                  <a:gd name="connsiteY220" fmla="*/ 168262 h 359794"/>
                  <a:gd name="connsiteX221" fmla="*/ 265517 w 511763"/>
                  <a:gd name="connsiteY221" fmla="*/ 161597 h 359794"/>
                  <a:gd name="connsiteX222" fmla="*/ 240782 w 511763"/>
                  <a:gd name="connsiteY222" fmla="*/ 181594 h 359794"/>
                  <a:gd name="connsiteX223" fmla="*/ 243738 w 511763"/>
                  <a:gd name="connsiteY223" fmla="*/ 181594 h 359794"/>
                  <a:gd name="connsiteX224" fmla="*/ 256692 w 511763"/>
                  <a:gd name="connsiteY224" fmla="*/ 171777 h 359794"/>
                  <a:gd name="connsiteX225" fmla="*/ 238839 w 511763"/>
                  <a:gd name="connsiteY225" fmla="*/ 218034 h 359794"/>
                  <a:gd name="connsiteX226" fmla="*/ 242766 w 511763"/>
                  <a:gd name="connsiteY226" fmla="*/ 224700 h 359794"/>
                  <a:gd name="connsiteX227" fmla="*/ 266326 w 511763"/>
                  <a:gd name="connsiteY227" fmla="*/ 204702 h 359794"/>
                  <a:gd name="connsiteX228" fmla="*/ 263371 w 511763"/>
                  <a:gd name="connsiteY228" fmla="*/ 204702 h 359794"/>
                  <a:gd name="connsiteX229" fmla="*/ 250417 w 511763"/>
                  <a:gd name="connsiteY229" fmla="*/ 214519 h 359794"/>
                  <a:gd name="connsiteX230" fmla="*/ 269484 w 511763"/>
                  <a:gd name="connsiteY230" fmla="*/ 168262 h 359794"/>
                  <a:gd name="connsiteX231" fmla="*/ 271224 w 511763"/>
                  <a:gd name="connsiteY231" fmla="*/ 149840 h 359794"/>
                  <a:gd name="connsiteX232" fmla="*/ 278471 w 511763"/>
                  <a:gd name="connsiteY232" fmla="*/ 142609 h 359794"/>
                  <a:gd name="connsiteX233" fmla="*/ 271224 w 511763"/>
                  <a:gd name="connsiteY233" fmla="*/ 135377 h 359794"/>
                  <a:gd name="connsiteX234" fmla="*/ 264950 w 511763"/>
                  <a:gd name="connsiteY234" fmla="*/ 138892 h 359794"/>
                  <a:gd name="connsiteX235" fmla="*/ 264950 w 511763"/>
                  <a:gd name="connsiteY235" fmla="*/ 146326 h 359794"/>
                  <a:gd name="connsiteX236" fmla="*/ 271224 w 511763"/>
                  <a:gd name="connsiteY236" fmla="*/ 149840 h 359794"/>
                  <a:gd name="connsiteX237" fmla="*/ 214267 w 511763"/>
                  <a:gd name="connsiteY237" fmla="*/ 214519 h 359794"/>
                  <a:gd name="connsiteX238" fmla="*/ 243738 w 511763"/>
                  <a:gd name="connsiteY238" fmla="*/ 136509 h 359794"/>
                  <a:gd name="connsiteX239" fmla="*/ 242766 w 511763"/>
                  <a:gd name="connsiteY239" fmla="*/ 135135 h 359794"/>
                  <a:gd name="connsiteX240" fmla="*/ 222323 w 511763"/>
                  <a:gd name="connsiteY240" fmla="*/ 137478 h 359794"/>
                  <a:gd name="connsiteX241" fmla="*/ 222323 w 511763"/>
                  <a:gd name="connsiteY241" fmla="*/ 139821 h 359794"/>
                  <a:gd name="connsiteX242" fmla="*/ 226250 w 511763"/>
                  <a:gd name="connsiteY242" fmla="*/ 142771 h 359794"/>
                  <a:gd name="connsiteX243" fmla="*/ 225481 w 511763"/>
                  <a:gd name="connsiteY243" fmla="*/ 156870 h 359794"/>
                  <a:gd name="connsiteX244" fmla="*/ 203094 w 511763"/>
                  <a:gd name="connsiteY244" fmla="*/ 216458 h 359794"/>
                  <a:gd name="connsiteX245" fmla="*/ 207790 w 511763"/>
                  <a:gd name="connsiteY245" fmla="*/ 224296 h 359794"/>
                  <a:gd name="connsiteX246" fmla="*/ 231350 w 511763"/>
                  <a:gd name="connsiteY246" fmla="*/ 204298 h 359794"/>
                  <a:gd name="connsiteX247" fmla="*/ 228395 w 511763"/>
                  <a:gd name="connsiteY247" fmla="*/ 204298 h 359794"/>
                  <a:gd name="connsiteX248" fmla="*/ 214267 w 511763"/>
                  <a:gd name="connsiteY248" fmla="*/ 214479 h 359794"/>
                  <a:gd name="connsiteX249" fmla="*/ 154193 w 511763"/>
                  <a:gd name="connsiteY249" fmla="*/ 206439 h 359794"/>
                  <a:gd name="connsiteX250" fmla="*/ 179130 w 511763"/>
                  <a:gd name="connsiteY250" fmla="*/ 172747 h 359794"/>
                  <a:gd name="connsiteX251" fmla="*/ 184635 w 511763"/>
                  <a:gd name="connsiteY251" fmla="*/ 173514 h 359794"/>
                  <a:gd name="connsiteX252" fmla="*/ 175203 w 511763"/>
                  <a:gd name="connsiteY252" fmla="*/ 198198 h 359794"/>
                  <a:gd name="connsiteX253" fmla="*/ 157715 w 511763"/>
                  <a:gd name="connsiteY253" fmla="*/ 212499 h 359794"/>
                  <a:gd name="connsiteX254" fmla="*/ 154193 w 511763"/>
                  <a:gd name="connsiteY254" fmla="*/ 206439 h 359794"/>
                  <a:gd name="connsiteX255" fmla="*/ 203094 w 511763"/>
                  <a:gd name="connsiteY255" fmla="*/ 158809 h 359794"/>
                  <a:gd name="connsiteX256" fmla="*/ 198196 w 511763"/>
                  <a:gd name="connsiteY256" fmla="*/ 158405 h 359794"/>
                  <a:gd name="connsiteX257" fmla="*/ 192691 w 511763"/>
                  <a:gd name="connsiteY257" fmla="*/ 163899 h 359794"/>
                  <a:gd name="connsiteX258" fmla="*/ 191719 w 511763"/>
                  <a:gd name="connsiteY258" fmla="*/ 163899 h 359794"/>
                  <a:gd name="connsiteX259" fmla="*/ 143223 w 511763"/>
                  <a:gd name="connsiteY259" fmla="*/ 215853 h 359794"/>
                  <a:gd name="connsiteX260" fmla="*/ 151845 w 511763"/>
                  <a:gd name="connsiteY260" fmla="*/ 224659 h 359794"/>
                  <a:gd name="connsiteX261" fmla="*/ 173057 w 511763"/>
                  <a:gd name="connsiteY261" fmla="*/ 204460 h 359794"/>
                  <a:gd name="connsiteX262" fmla="*/ 172653 w 511763"/>
                  <a:gd name="connsiteY262" fmla="*/ 208177 h 359794"/>
                  <a:gd name="connsiteX263" fmla="*/ 180506 w 511763"/>
                  <a:gd name="connsiteY263" fmla="*/ 224619 h 359794"/>
                  <a:gd name="connsiteX264" fmla="*/ 197387 w 511763"/>
                  <a:gd name="connsiteY264" fmla="*/ 204622 h 359794"/>
                  <a:gd name="connsiteX265" fmla="*/ 194431 w 511763"/>
                  <a:gd name="connsiteY265" fmla="*/ 204622 h 359794"/>
                  <a:gd name="connsiteX266" fmla="*/ 185971 w 511763"/>
                  <a:gd name="connsiteY266" fmla="*/ 211853 h 359794"/>
                  <a:gd name="connsiteX267" fmla="*/ 185971 w 511763"/>
                  <a:gd name="connsiteY267" fmla="*/ 198117 h 359794"/>
                  <a:gd name="connsiteX268" fmla="*/ 203054 w 511763"/>
                  <a:gd name="connsiteY268" fmla="*/ 158728 h 359794"/>
                  <a:gd name="connsiteX269" fmla="*/ 89383 w 511763"/>
                  <a:gd name="connsiteY269" fmla="*/ 235810 h 359794"/>
                  <a:gd name="connsiteX270" fmla="*/ 103713 w 511763"/>
                  <a:gd name="connsiteY270" fmla="*/ 222478 h 359794"/>
                  <a:gd name="connsiteX271" fmla="*/ 116262 w 511763"/>
                  <a:gd name="connsiteY271" fmla="*/ 227164 h 359794"/>
                  <a:gd name="connsiteX272" fmla="*/ 128447 w 511763"/>
                  <a:gd name="connsiteY272" fmla="*/ 233830 h 359794"/>
                  <a:gd name="connsiteX273" fmla="*/ 105656 w 511763"/>
                  <a:gd name="connsiteY273" fmla="*/ 243809 h 359794"/>
                  <a:gd name="connsiteX274" fmla="*/ 89342 w 511763"/>
                  <a:gd name="connsiteY274" fmla="*/ 235769 h 359794"/>
                  <a:gd name="connsiteX275" fmla="*/ 113509 w 511763"/>
                  <a:gd name="connsiteY275" fmla="*/ 198319 h 359794"/>
                  <a:gd name="connsiteX276" fmla="*/ 108206 w 511763"/>
                  <a:gd name="connsiteY276" fmla="*/ 191249 h 359794"/>
                  <a:gd name="connsiteX277" fmla="*/ 122537 w 511763"/>
                  <a:gd name="connsiteY277" fmla="*/ 165758 h 359794"/>
                  <a:gd name="connsiteX278" fmla="*/ 127840 w 511763"/>
                  <a:gd name="connsiteY278" fmla="*/ 172827 h 359794"/>
                  <a:gd name="connsiteX279" fmla="*/ 113509 w 511763"/>
                  <a:gd name="connsiteY279" fmla="*/ 198319 h 359794"/>
                  <a:gd name="connsiteX280" fmla="*/ 138648 w 511763"/>
                  <a:gd name="connsiteY280" fmla="*/ 230073 h 359794"/>
                  <a:gd name="connsiteX281" fmla="*/ 121160 w 511763"/>
                  <a:gd name="connsiteY281" fmla="*/ 216741 h 359794"/>
                  <a:gd name="connsiteX282" fmla="*/ 107599 w 511763"/>
                  <a:gd name="connsiteY282" fmla="*/ 210075 h 359794"/>
                  <a:gd name="connsiteX283" fmla="*/ 113509 w 511763"/>
                  <a:gd name="connsiteY283" fmla="*/ 202642 h 359794"/>
                  <a:gd name="connsiteX284" fmla="*/ 138446 w 511763"/>
                  <a:gd name="connsiteY284" fmla="*/ 175979 h 359794"/>
                  <a:gd name="connsiteX285" fmla="*/ 137474 w 511763"/>
                  <a:gd name="connsiteY285" fmla="*/ 170080 h 359794"/>
                  <a:gd name="connsiteX286" fmla="*/ 147878 w 511763"/>
                  <a:gd name="connsiteY286" fmla="*/ 170080 h 359794"/>
                  <a:gd name="connsiteX287" fmla="*/ 149862 w 511763"/>
                  <a:gd name="connsiteY287" fmla="*/ 163414 h 359794"/>
                  <a:gd name="connsiteX288" fmla="*/ 132171 w 511763"/>
                  <a:gd name="connsiteY288" fmla="*/ 163414 h 359794"/>
                  <a:gd name="connsiteX289" fmla="*/ 123549 w 511763"/>
                  <a:gd name="connsiteY289" fmla="*/ 161071 h 359794"/>
                  <a:gd name="connsiteX290" fmla="*/ 97034 w 511763"/>
                  <a:gd name="connsiteY290" fmla="*/ 187735 h 359794"/>
                  <a:gd name="connsiteX291" fmla="*/ 109218 w 511763"/>
                  <a:gd name="connsiteY291" fmla="*/ 202238 h 359794"/>
                  <a:gd name="connsiteX292" fmla="*/ 97438 w 511763"/>
                  <a:gd name="connsiteY292" fmla="*/ 214196 h 359794"/>
                  <a:gd name="connsiteX293" fmla="*/ 100758 w 511763"/>
                  <a:gd name="connsiteY293" fmla="*/ 220660 h 359794"/>
                  <a:gd name="connsiteX294" fmla="*/ 76388 w 511763"/>
                  <a:gd name="connsiteY294" fmla="*/ 239688 h 359794"/>
                  <a:gd name="connsiteX295" fmla="*/ 99543 w 511763"/>
                  <a:gd name="connsiteY295" fmla="*/ 251040 h 359794"/>
                  <a:gd name="connsiteX296" fmla="*/ 138608 w 511763"/>
                  <a:gd name="connsiteY296" fmla="*/ 230073 h 359794"/>
                  <a:gd name="connsiteX297" fmla="*/ 58495 w 511763"/>
                  <a:gd name="connsiteY297" fmla="*/ 183048 h 359794"/>
                  <a:gd name="connsiteX298" fmla="*/ 65175 w 511763"/>
                  <a:gd name="connsiteY298" fmla="*/ 194805 h 359794"/>
                  <a:gd name="connsiteX299" fmla="*/ 69709 w 511763"/>
                  <a:gd name="connsiteY299" fmla="*/ 194805 h 359794"/>
                  <a:gd name="connsiteX300" fmla="*/ 79910 w 511763"/>
                  <a:gd name="connsiteY300" fmla="*/ 166768 h 359794"/>
                  <a:gd name="connsiteX301" fmla="*/ 75376 w 511763"/>
                  <a:gd name="connsiteY301" fmla="*/ 166768 h 359794"/>
                  <a:gd name="connsiteX302" fmla="*/ 60074 w 511763"/>
                  <a:gd name="connsiteY302" fmla="*/ 178524 h 359794"/>
                  <a:gd name="connsiteX303" fmla="*/ 42991 w 511763"/>
                  <a:gd name="connsiteY303" fmla="*/ 178524 h 359794"/>
                  <a:gd name="connsiteX304" fmla="*/ 51452 w 511763"/>
                  <a:gd name="connsiteY304" fmla="*/ 155577 h 359794"/>
                  <a:gd name="connsiteX305" fmla="*/ 66389 w 511763"/>
                  <a:gd name="connsiteY305" fmla="*/ 145760 h 359794"/>
                  <a:gd name="connsiteX306" fmla="*/ 73838 w 511763"/>
                  <a:gd name="connsiteY306" fmla="*/ 145760 h 359794"/>
                  <a:gd name="connsiteX307" fmla="*/ 86023 w 511763"/>
                  <a:gd name="connsiteY307" fmla="*/ 160061 h 359794"/>
                  <a:gd name="connsiteX308" fmla="*/ 90354 w 511763"/>
                  <a:gd name="connsiteY308" fmla="*/ 160061 h 359794"/>
                  <a:gd name="connsiteX309" fmla="*/ 93876 w 511763"/>
                  <a:gd name="connsiteY309" fmla="*/ 141033 h 359794"/>
                  <a:gd name="connsiteX310" fmla="*/ 29673 w 511763"/>
                  <a:gd name="connsiteY310" fmla="*/ 141033 h 359794"/>
                  <a:gd name="connsiteX311" fmla="*/ 28499 w 511763"/>
                  <a:gd name="connsiteY311" fmla="*/ 144548 h 359794"/>
                  <a:gd name="connsiteX312" fmla="*/ 36352 w 511763"/>
                  <a:gd name="connsiteY312" fmla="*/ 164344 h 359794"/>
                  <a:gd name="connsiteX313" fmla="*/ 23601 w 511763"/>
                  <a:gd name="connsiteY313" fmla="*/ 199046 h 359794"/>
                  <a:gd name="connsiteX314" fmla="*/ 1012 w 511763"/>
                  <a:gd name="connsiteY314" fmla="*/ 218842 h 359794"/>
                  <a:gd name="connsiteX315" fmla="*/ 40 w 511763"/>
                  <a:gd name="connsiteY315" fmla="*/ 222357 h 359794"/>
                  <a:gd name="connsiteX316" fmla="*/ 71530 w 511763"/>
                  <a:gd name="connsiteY316" fmla="*/ 222357 h 359794"/>
                  <a:gd name="connsiteX317" fmla="*/ 84282 w 511763"/>
                  <a:gd name="connsiteY317" fmla="*/ 202157 h 359794"/>
                  <a:gd name="connsiteX318" fmla="*/ 79384 w 511763"/>
                  <a:gd name="connsiteY318" fmla="*/ 202157 h 359794"/>
                  <a:gd name="connsiteX319" fmla="*/ 46796 w 511763"/>
                  <a:gd name="connsiteY319" fmla="*/ 217630 h 359794"/>
                  <a:gd name="connsiteX320" fmla="*/ 35785 w 511763"/>
                  <a:gd name="connsiteY320" fmla="*/ 199006 h 359794"/>
                  <a:gd name="connsiteX321" fmla="*/ 41696 w 511763"/>
                  <a:gd name="connsiteY321" fmla="*/ 183129 h 359794"/>
                  <a:gd name="connsiteX322" fmla="*/ 58576 w 511763"/>
                  <a:gd name="connsiteY322" fmla="*/ 183129 h 359794"/>
                  <a:gd name="connsiteX323" fmla="*/ 58576 w 511763"/>
                  <a:gd name="connsiteY323" fmla="*/ 182927 h 359794"/>
                  <a:gd name="connsiteX324" fmla="*/ 67725 w 511763"/>
                  <a:gd name="connsiteY324" fmla="*/ 135216 h 359794"/>
                  <a:gd name="connsiteX325" fmla="*/ 85982 w 511763"/>
                  <a:gd name="connsiteY325" fmla="*/ 121884 h 359794"/>
                  <a:gd name="connsiteX326" fmla="*/ 85982 w 511763"/>
                  <a:gd name="connsiteY326" fmla="*/ 119541 h 359794"/>
                  <a:gd name="connsiteX327" fmla="*/ 73797 w 511763"/>
                  <a:gd name="connsiteY327" fmla="*/ 119541 h 359794"/>
                  <a:gd name="connsiteX328" fmla="*/ 62989 w 511763"/>
                  <a:gd name="connsiteY328" fmla="*/ 135216 h 359794"/>
                  <a:gd name="connsiteX329" fmla="*/ 67685 w 511763"/>
                  <a:gd name="connsiteY329" fmla="*/ 135216 h 359794"/>
                  <a:gd name="connsiteX330" fmla="*/ 340690 w 511763"/>
                  <a:gd name="connsiteY330" fmla="*/ 35066 h 359794"/>
                  <a:gd name="connsiteX331" fmla="*/ 346762 w 511763"/>
                  <a:gd name="connsiteY331" fmla="*/ 46055 h 359794"/>
                  <a:gd name="connsiteX332" fmla="*/ 326927 w 511763"/>
                  <a:gd name="connsiteY332" fmla="*/ 51347 h 359794"/>
                  <a:gd name="connsiteX333" fmla="*/ 340690 w 511763"/>
                  <a:gd name="connsiteY333" fmla="*/ 35066 h 359794"/>
                  <a:gd name="connsiteX334" fmla="*/ 351701 w 511763"/>
                  <a:gd name="connsiteY334" fmla="*/ 67224 h 359794"/>
                  <a:gd name="connsiteX335" fmla="*/ 347774 w 511763"/>
                  <a:gd name="connsiteY335" fmla="*/ 67224 h 359794"/>
                  <a:gd name="connsiteX336" fmla="*/ 332068 w 511763"/>
                  <a:gd name="connsiteY336" fmla="*/ 77809 h 359794"/>
                  <a:gd name="connsiteX337" fmla="*/ 323810 w 511763"/>
                  <a:gd name="connsiteY337" fmla="*/ 67224 h 359794"/>
                  <a:gd name="connsiteX338" fmla="*/ 324781 w 511763"/>
                  <a:gd name="connsiteY338" fmla="*/ 58417 h 359794"/>
                  <a:gd name="connsiteX339" fmla="*/ 357004 w 511763"/>
                  <a:gd name="connsiteY339" fmla="*/ 47833 h 359794"/>
                  <a:gd name="connsiteX340" fmla="*/ 346803 w 511763"/>
                  <a:gd name="connsiteY340" fmla="*/ 26461 h 359794"/>
                  <a:gd name="connsiteX341" fmla="*/ 314215 w 511763"/>
                  <a:gd name="connsiteY341" fmla="*/ 74092 h 359794"/>
                  <a:gd name="connsiteX342" fmla="*/ 326400 w 511763"/>
                  <a:gd name="connsiteY342" fmla="*/ 89565 h 359794"/>
                  <a:gd name="connsiteX343" fmla="*/ 351742 w 511763"/>
                  <a:gd name="connsiteY343" fmla="*/ 67224 h 359794"/>
                  <a:gd name="connsiteX344" fmla="*/ 346641 w 511763"/>
                  <a:gd name="connsiteY344" fmla="*/ 19392 h 359794"/>
                  <a:gd name="connsiteX345" fmla="*/ 364898 w 511763"/>
                  <a:gd name="connsiteY345" fmla="*/ 2747 h 359794"/>
                  <a:gd name="connsiteX346" fmla="*/ 364898 w 511763"/>
                  <a:gd name="connsiteY346" fmla="*/ 404 h 359794"/>
                  <a:gd name="connsiteX347" fmla="*/ 352713 w 511763"/>
                  <a:gd name="connsiteY347" fmla="*/ 404 h 359794"/>
                  <a:gd name="connsiteX348" fmla="*/ 341905 w 511763"/>
                  <a:gd name="connsiteY348" fmla="*/ 19593 h 359794"/>
                  <a:gd name="connsiteX349" fmla="*/ 346600 w 511763"/>
                  <a:gd name="connsiteY349" fmla="*/ 19593 h 359794"/>
                  <a:gd name="connsiteX350" fmla="*/ 346600 w 511763"/>
                  <a:gd name="connsiteY350" fmla="*/ 19392 h 359794"/>
                  <a:gd name="connsiteX351" fmla="*/ 278106 w 511763"/>
                  <a:gd name="connsiteY351" fmla="*/ 35268 h 359794"/>
                  <a:gd name="connsiteX352" fmla="*/ 288915 w 511763"/>
                  <a:gd name="connsiteY352" fmla="*/ 35268 h 359794"/>
                  <a:gd name="connsiteX353" fmla="*/ 272034 w 511763"/>
                  <a:gd name="connsiteY353" fmla="*/ 81525 h 359794"/>
                  <a:gd name="connsiteX354" fmla="*/ 276730 w 511763"/>
                  <a:gd name="connsiteY354" fmla="*/ 89363 h 359794"/>
                  <a:gd name="connsiteX355" fmla="*/ 308548 w 511763"/>
                  <a:gd name="connsiteY355" fmla="*/ 64679 h 359794"/>
                  <a:gd name="connsiteX356" fmla="*/ 305593 w 511763"/>
                  <a:gd name="connsiteY356" fmla="*/ 64679 h 359794"/>
                  <a:gd name="connsiteX357" fmla="*/ 284786 w 511763"/>
                  <a:gd name="connsiteY357" fmla="*/ 78778 h 359794"/>
                  <a:gd name="connsiteX358" fmla="*/ 300290 w 511763"/>
                  <a:gd name="connsiteY358" fmla="*/ 35268 h 359794"/>
                  <a:gd name="connsiteX359" fmla="*/ 316199 w 511763"/>
                  <a:gd name="connsiteY359" fmla="*/ 35268 h 359794"/>
                  <a:gd name="connsiteX360" fmla="*/ 318183 w 511763"/>
                  <a:gd name="connsiteY360" fmla="*/ 28603 h 359794"/>
                  <a:gd name="connsiteX361" fmla="*/ 302678 w 511763"/>
                  <a:gd name="connsiteY361" fmla="*/ 28603 h 359794"/>
                  <a:gd name="connsiteX362" fmla="*/ 308589 w 511763"/>
                  <a:gd name="connsiteY362" fmla="*/ 11958 h 359794"/>
                  <a:gd name="connsiteX363" fmla="*/ 302516 w 511763"/>
                  <a:gd name="connsiteY363" fmla="*/ 11958 h 359794"/>
                  <a:gd name="connsiteX364" fmla="*/ 291506 w 511763"/>
                  <a:gd name="connsiteY364" fmla="*/ 28603 h 359794"/>
                  <a:gd name="connsiteX365" fmla="*/ 278349 w 511763"/>
                  <a:gd name="connsiteY365" fmla="*/ 30380 h 359794"/>
                  <a:gd name="connsiteX366" fmla="*/ 278349 w 511763"/>
                  <a:gd name="connsiteY366" fmla="*/ 35268 h 359794"/>
                  <a:gd name="connsiteX367" fmla="*/ 278147 w 511763"/>
                  <a:gd name="connsiteY367" fmla="*/ 35268 h 359794"/>
                  <a:gd name="connsiteX368" fmla="*/ 272601 w 511763"/>
                  <a:gd name="connsiteY368" fmla="*/ 40561 h 359794"/>
                  <a:gd name="connsiteX369" fmla="*/ 267905 w 511763"/>
                  <a:gd name="connsiteY369" fmla="*/ 26461 h 359794"/>
                  <a:gd name="connsiteX370" fmla="*/ 251227 w 511763"/>
                  <a:gd name="connsiteY370" fmla="*/ 46661 h 359794"/>
                  <a:gd name="connsiteX371" fmla="*/ 251227 w 511763"/>
                  <a:gd name="connsiteY371" fmla="*/ 38056 h 359794"/>
                  <a:gd name="connsiteX372" fmla="*/ 243778 w 511763"/>
                  <a:gd name="connsiteY372" fmla="*/ 26502 h 359794"/>
                  <a:gd name="connsiteX373" fmla="*/ 226695 w 511763"/>
                  <a:gd name="connsiteY373" fmla="*/ 46499 h 359794"/>
                  <a:gd name="connsiteX374" fmla="*/ 229650 w 511763"/>
                  <a:gd name="connsiteY374" fmla="*/ 46499 h 359794"/>
                  <a:gd name="connsiteX375" fmla="*/ 238111 w 511763"/>
                  <a:gd name="connsiteY375" fmla="*/ 39268 h 359794"/>
                  <a:gd name="connsiteX376" fmla="*/ 238111 w 511763"/>
                  <a:gd name="connsiteY376" fmla="*/ 53165 h 359794"/>
                  <a:gd name="connsiteX377" fmla="*/ 225562 w 511763"/>
                  <a:gd name="connsiteY377" fmla="*/ 81000 h 359794"/>
                  <a:gd name="connsiteX378" fmla="*/ 230865 w 511763"/>
                  <a:gd name="connsiteY378" fmla="*/ 89605 h 359794"/>
                  <a:gd name="connsiteX379" fmla="*/ 236775 w 511763"/>
                  <a:gd name="connsiteY379" fmla="*/ 85485 h 359794"/>
                  <a:gd name="connsiteX380" fmla="*/ 249162 w 511763"/>
                  <a:gd name="connsiteY380" fmla="*/ 52963 h 359794"/>
                  <a:gd name="connsiteX381" fmla="*/ 259768 w 511763"/>
                  <a:gd name="connsiteY381" fmla="*/ 40803 h 359794"/>
                  <a:gd name="connsiteX382" fmla="*/ 272722 w 511763"/>
                  <a:gd name="connsiteY382" fmla="*/ 40803 h 359794"/>
                  <a:gd name="connsiteX383" fmla="*/ 272722 w 511763"/>
                  <a:gd name="connsiteY383" fmla="*/ 40601 h 359794"/>
                  <a:gd name="connsiteX384" fmla="*/ 204066 w 511763"/>
                  <a:gd name="connsiteY384" fmla="*/ 35066 h 359794"/>
                  <a:gd name="connsiteX385" fmla="*/ 210138 w 511763"/>
                  <a:gd name="connsiteY385" fmla="*/ 46055 h 359794"/>
                  <a:gd name="connsiteX386" fmla="*/ 190302 w 511763"/>
                  <a:gd name="connsiteY386" fmla="*/ 51347 h 359794"/>
                  <a:gd name="connsiteX387" fmla="*/ 204066 w 511763"/>
                  <a:gd name="connsiteY387" fmla="*/ 35066 h 359794"/>
                  <a:gd name="connsiteX388" fmla="*/ 215077 w 511763"/>
                  <a:gd name="connsiteY388" fmla="*/ 67224 h 359794"/>
                  <a:gd name="connsiteX389" fmla="*/ 211150 w 511763"/>
                  <a:gd name="connsiteY389" fmla="*/ 67224 h 359794"/>
                  <a:gd name="connsiteX390" fmla="*/ 195444 w 511763"/>
                  <a:gd name="connsiteY390" fmla="*/ 77809 h 359794"/>
                  <a:gd name="connsiteX391" fmla="*/ 187185 w 511763"/>
                  <a:gd name="connsiteY391" fmla="*/ 67224 h 359794"/>
                  <a:gd name="connsiteX392" fmla="*/ 188157 w 511763"/>
                  <a:gd name="connsiteY392" fmla="*/ 58417 h 359794"/>
                  <a:gd name="connsiteX393" fmla="*/ 220380 w 511763"/>
                  <a:gd name="connsiteY393" fmla="*/ 47833 h 359794"/>
                  <a:gd name="connsiteX394" fmla="*/ 210179 w 511763"/>
                  <a:gd name="connsiteY394" fmla="*/ 26461 h 359794"/>
                  <a:gd name="connsiteX395" fmla="*/ 177591 w 511763"/>
                  <a:gd name="connsiteY395" fmla="*/ 74092 h 359794"/>
                  <a:gd name="connsiteX396" fmla="*/ 189776 w 511763"/>
                  <a:gd name="connsiteY396" fmla="*/ 89565 h 359794"/>
                  <a:gd name="connsiteX397" fmla="*/ 215117 w 511763"/>
                  <a:gd name="connsiteY397" fmla="*/ 67224 h 359794"/>
                  <a:gd name="connsiteX398" fmla="*/ 140106 w 511763"/>
                  <a:gd name="connsiteY398" fmla="*/ 80152 h 359794"/>
                  <a:gd name="connsiteX399" fmla="*/ 132455 w 511763"/>
                  <a:gd name="connsiteY399" fmla="*/ 74658 h 359794"/>
                  <a:gd name="connsiteX400" fmla="*/ 135612 w 511763"/>
                  <a:gd name="connsiteY400" fmla="*/ 65649 h 359794"/>
                  <a:gd name="connsiteX401" fmla="*/ 140713 w 511763"/>
                  <a:gd name="connsiteY401" fmla="*/ 51913 h 359794"/>
                  <a:gd name="connsiteX402" fmla="*/ 159780 w 511763"/>
                  <a:gd name="connsiteY402" fmla="*/ 38016 h 359794"/>
                  <a:gd name="connsiteX403" fmla="*/ 164880 w 511763"/>
                  <a:gd name="connsiteY403" fmla="*/ 44075 h 359794"/>
                  <a:gd name="connsiteX404" fmla="*/ 140146 w 511763"/>
                  <a:gd name="connsiteY404" fmla="*/ 80152 h 359794"/>
                  <a:gd name="connsiteX405" fmla="*/ 175891 w 511763"/>
                  <a:gd name="connsiteY405" fmla="*/ 39187 h 359794"/>
                  <a:gd name="connsiteX406" fmla="*/ 166864 w 511763"/>
                  <a:gd name="connsiteY406" fmla="*/ 26259 h 359794"/>
                  <a:gd name="connsiteX407" fmla="*/ 143101 w 511763"/>
                  <a:gd name="connsiteY407" fmla="*/ 45651 h 359794"/>
                  <a:gd name="connsiteX408" fmla="*/ 159577 w 511763"/>
                  <a:gd name="connsiteY408" fmla="*/ 1374 h 359794"/>
                  <a:gd name="connsiteX409" fmla="*/ 158606 w 511763"/>
                  <a:gd name="connsiteY409" fmla="*/ 0 h 359794"/>
                  <a:gd name="connsiteX410" fmla="*/ 138163 w 511763"/>
                  <a:gd name="connsiteY410" fmla="*/ 2343 h 359794"/>
                  <a:gd name="connsiteX411" fmla="*/ 138163 w 511763"/>
                  <a:gd name="connsiteY411" fmla="*/ 4686 h 359794"/>
                  <a:gd name="connsiteX412" fmla="*/ 142089 w 511763"/>
                  <a:gd name="connsiteY412" fmla="*/ 7635 h 359794"/>
                  <a:gd name="connsiteX413" fmla="*/ 141320 w 511763"/>
                  <a:gd name="connsiteY413" fmla="*/ 21735 h 359794"/>
                  <a:gd name="connsiteX414" fmla="*/ 123468 w 511763"/>
                  <a:gd name="connsiteY414" fmla="*/ 68557 h 359794"/>
                  <a:gd name="connsiteX415" fmla="*/ 120148 w 511763"/>
                  <a:gd name="connsiteY415" fmla="*/ 78374 h 359794"/>
                  <a:gd name="connsiteX416" fmla="*/ 134479 w 511763"/>
                  <a:gd name="connsiteY416" fmla="*/ 89161 h 359794"/>
                  <a:gd name="connsiteX417" fmla="*/ 175932 w 511763"/>
                  <a:gd name="connsiteY417" fmla="*/ 39187 h 359794"/>
                  <a:gd name="connsiteX418" fmla="*/ 115655 w 511763"/>
                  <a:gd name="connsiteY418" fmla="*/ 33127 h 359794"/>
                  <a:gd name="connsiteX419" fmla="*/ 111728 w 511763"/>
                  <a:gd name="connsiteY419" fmla="*/ 26461 h 359794"/>
                  <a:gd name="connsiteX420" fmla="*/ 86994 w 511763"/>
                  <a:gd name="connsiteY420" fmla="*/ 46459 h 359794"/>
                  <a:gd name="connsiteX421" fmla="*/ 89949 w 511763"/>
                  <a:gd name="connsiteY421" fmla="*/ 46459 h 359794"/>
                  <a:gd name="connsiteX422" fmla="*/ 102903 w 511763"/>
                  <a:gd name="connsiteY422" fmla="*/ 36642 h 359794"/>
                  <a:gd name="connsiteX423" fmla="*/ 85051 w 511763"/>
                  <a:gd name="connsiteY423" fmla="*/ 82899 h 359794"/>
                  <a:gd name="connsiteX424" fmla="*/ 88978 w 511763"/>
                  <a:gd name="connsiteY424" fmla="*/ 89565 h 359794"/>
                  <a:gd name="connsiteX425" fmla="*/ 112538 w 511763"/>
                  <a:gd name="connsiteY425" fmla="*/ 69567 h 359794"/>
                  <a:gd name="connsiteX426" fmla="*/ 109583 w 511763"/>
                  <a:gd name="connsiteY426" fmla="*/ 69567 h 359794"/>
                  <a:gd name="connsiteX427" fmla="*/ 96629 w 511763"/>
                  <a:gd name="connsiteY427" fmla="*/ 79384 h 359794"/>
                  <a:gd name="connsiteX428" fmla="*/ 115695 w 511763"/>
                  <a:gd name="connsiteY428" fmla="*/ 33127 h 359794"/>
                  <a:gd name="connsiteX429" fmla="*/ 117639 w 511763"/>
                  <a:gd name="connsiteY429" fmla="*/ 14705 h 359794"/>
                  <a:gd name="connsiteX430" fmla="*/ 124885 w 511763"/>
                  <a:gd name="connsiteY430" fmla="*/ 7474 h 359794"/>
                  <a:gd name="connsiteX431" fmla="*/ 117639 w 511763"/>
                  <a:gd name="connsiteY431" fmla="*/ 242 h 359794"/>
                  <a:gd name="connsiteX432" fmla="*/ 111364 w 511763"/>
                  <a:gd name="connsiteY432" fmla="*/ 3757 h 359794"/>
                  <a:gd name="connsiteX433" fmla="*/ 111364 w 511763"/>
                  <a:gd name="connsiteY433" fmla="*/ 11191 h 359794"/>
                  <a:gd name="connsiteX434" fmla="*/ 117639 w 511763"/>
                  <a:gd name="connsiteY434" fmla="*/ 14705 h 359794"/>
                  <a:gd name="connsiteX435" fmla="*/ 72259 w 511763"/>
                  <a:gd name="connsiteY435" fmla="*/ 5898 h 359794"/>
                  <a:gd name="connsiteX436" fmla="*/ 29835 w 511763"/>
                  <a:gd name="connsiteY436" fmla="*/ 5898 h 359794"/>
                  <a:gd name="connsiteX437" fmla="*/ 28661 w 511763"/>
                  <a:gd name="connsiteY437" fmla="*/ 9413 h 359794"/>
                  <a:gd name="connsiteX438" fmla="*/ 36514 w 511763"/>
                  <a:gd name="connsiteY438" fmla="*/ 29208 h 359794"/>
                  <a:gd name="connsiteX439" fmla="*/ 23763 w 511763"/>
                  <a:gd name="connsiteY439" fmla="*/ 63911 h 359794"/>
                  <a:gd name="connsiteX440" fmla="*/ 1174 w 511763"/>
                  <a:gd name="connsiteY440" fmla="*/ 83707 h 359794"/>
                  <a:gd name="connsiteX441" fmla="*/ 202 w 511763"/>
                  <a:gd name="connsiteY441" fmla="*/ 87222 h 359794"/>
                  <a:gd name="connsiteX442" fmla="*/ 64608 w 511763"/>
                  <a:gd name="connsiteY442" fmla="*/ 87222 h 359794"/>
                  <a:gd name="connsiteX443" fmla="*/ 78534 w 511763"/>
                  <a:gd name="connsiteY443" fmla="*/ 62336 h 359794"/>
                  <a:gd name="connsiteX444" fmla="*/ 73635 w 511763"/>
                  <a:gd name="connsiteY444" fmla="*/ 62336 h 359794"/>
                  <a:gd name="connsiteX445" fmla="*/ 42020 w 511763"/>
                  <a:gd name="connsiteY445" fmla="*/ 82333 h 359794"/>
                  <a:gd name="connsiteX446" fmla="*/ 35745 w 511763"/>
                  <a:gd name="connsiteY446" fmla="*/ 63709 h 359794"/>
                  <a:gd name="connsiteX447" fmla="*/ 48497 w 511763"/>
                  <a:gd name="connsiteY447" fmla="*/ 29007 h 359794"/>
                  <a:gd name="connsiteX448" fmla="*/ 71085 w 511763"/>
                  <a:gd name="connsiteY448" fmla="*/ 9211 h 359794"/>
                  <a:gd name="connsiteX449" fmla="*/ 72259 w 511763"/>
                  <a:gd name="connsiteY449" fmla="*/ 5898 h 35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Lst>
                <a:rect l="l" t="t" r="r" b="b"/>
                <a:pathLst>
                  <a:path w="511763" h="359794">
                    <a:moveTo>
                      <a:pt x="487556" y="305013"/>
                    </a:moveTo>
                    <a:cubicBezTo>
                      <a:pt x="491888" y="305013"/>
                      <a:pt x="495612" y="308326"/>
                      <a:pt x="493628" y="316002"/>
                    </a:cubicBezTo>
                    <a:lnTo>
                      <a:pt x="473793" y="321294"/>
                    </a:lnTo>
                    <a:cubicBezTo>
                      <a:pt x="476950" y="311881"/>
                      <a:pt x="482820" y="305013"/>
                      <a:pt x="487556" y="305013"/>
                    </a:cubicBezTo>
                    <a:moveTo>
                      <a:pt x="498567" y="337171"/>
                    </a:moveTo>
                    <a:lnTo>
                      <a:pt x="494640" y="337171"/>
                    </a:lnTo>
                    <a:cubicBezTo>
                      <a:pt x="489742" y="343069"/>
                      <a:pt x="484237" y="347756"/>
                      <a:pt x="478934" y="347756"/>
                    </a:cubicBezTo>
                    <a:cubicBezTo>
                      <a:pt x="473631" y="347756"/>
                      <a:pt x="470675" y="344443"/>
                      <a:pt x="470675" y="337171"/>
                    </a:cubicBezTo>
                    <a:cubicBezTo>
                      <a:pt x="470675" y="334222"/>
                      <a:pt x="471080" y="331111"/>
                      <a:pt x="471647" y="328364"/>
                    </a:cubicBezTo>
                    <a:lnTo>
                      <a:pt x="503870" y="317780"/>
                    </a:lnTo>
                    <a:cubicBezTo>
                      <a:pt x="510145" y="302872"/>
                      <a:pt x="502494" y="296408"/>
                      <a:pt x="493669" y="296408"/>
                    </a:cubicBezTo>
                    <a:cubicBezTo>
                      <a:pt x="478367" y="296408"/>
                      <a:pt x="461081" y="323072"/>
                      <a:pt x="461081" y="344039"/>
                    </a:cubicBezTo>
                    <a:cubicBezTo>
                      <a:pt x="461081" y="354017"/>
                      <a:pt x="465777" y="359512"/>
                      <a:pt x="473266" y="359512"/>
                    </a:cubicBezTo>
                    <a:cubicBezTo>
                      <a:pt x="482091" y="359512"/>
                      <a:pt x="491119" y="351068"/>
                      <a:pt x="498608" y="337171"/>
                    </a:cubicBezTo>
                    <a:moveTo>
                      <a:pt x="493507" y="289339"/>
                    </a:moveTo>
                    <a:lnTo>
                      <a:pt x="511764" y="272694"/>
                    </a:lnTo>
                    <a:lnTo>
                      <a:pt x="511764" y="270351"/>
                    </a:lnTo>
                    <a:lnTo>
                      <a:pt x="499579" y="270351"/>
                    </a:lnTo>
                    <a:lnTo>
                      <a:pt x="488771" y="289540"/>
                    </a:lnTo>
                    <a:lnTo>
                      <a:pt x="493466" y="289540"/>
                    </a:lnTo>
                    <a:lnTo>
                      <a:pt x="493466" y="289339"/>
                    </a:lnTo>
                    <a:close/>
                    <a:moveTo>
                      <a:pt x="424972" y="305417"/>
                    </a:moveTo>
                    <a:lnTo>
                      <a:pt x="435578" y="305417"/>
                    </a:lnTo>
                    <a:lnTo>
                      <a:pt x="418698" y="351674"/>
                    </a:lnTo>
                    <a:cubicBezTo>
                      <a:pt x="417119" y="355593"/>
                      <a:pt x="419305" y="359512"/>
                      <a:pt x="423393" y="359512"/>
                    </a:cubicBezTo>
                    <a:cubicBezTo>
                      <a:pt x="435376" y="359512"/>
                      <a:pt x="449706" y="349331"/>
                      <a:pt x="455212" y="334828"/>
                    </a:cubicBezTo>
                    <a:lnTo>
                      <a:pt x="452257" y="334828"/>
                    </a:lnTo>
                    <a:cubicBezTo>
                      <a:pt x="447925" y="340888"/>
                      <a:pt x="438493" y="347554"/>
                      <a:pt x="431449" y="348927"/>
                    </a:cubicBezTo>
                    <a:lnTo>
                      <a:pt x="446953" y="305417"/>
                    </a:lnTo>
                    <a:lnTo>
                      <a:pt x="462863" y="305417"/>
                    </a:lnTo>
                    <a:lnTo>
                      <a:pt x="464846" y="298751"/>
                    </a:lnTo>
                    <a:lnTo>
                      <a:pt x="449342" y="298751"/>
                    </a:lnTo>
                    <a:lnTo>
                      <a:pt x="455252" y="282107"/>
                    </a:lnTo>
                    <a:lnTo>
                      <a:pt x="449180" y="282107"/>
                    </a:lnTo>
                    <a:lnTo>
                      <a:pt x="438169" y="298751"/>
                    </a:lnTo>
                    <a:lnTo>
                      <a:pt x="425013" y="300529"/>
                    </a:lnTo>
                    <a:lnTo>
                      <a:pt x="425013" y="305417"/>
                    </a:lnTo>
                    <a:close/>
                    <a:moveTo>
                      <a:pt x="413961" y="303074"/>
                    </a:moveTo>
                    <a:cubicBezTo>
                      <a:pt x="415338" y="298751"/>
                      <a:pt x="412383" y="296408"/>
                      <a:pt x="410237" y="296408"/>
                    </a:cubicBezTo>
                    <a:cubicBezTo>
                      <a:pt x="401007" y="296408"/>
                      <a:pt x="389794" y="304852"/>
                      <a:pt x="385503" y="316406"/>
                    </a:cubicBezTo>
                    <a:lnTo>
                      <a:pt x="388458" y="316406"/>
                    </a:lnTo>
                    <a:cubicBezTo>
                      <a:pt x="391413" y="312083"/>
                      <a:pt x="396514" y="307397"/>
                      <a:pt x="401412" y="306589"/>
                    </a:cubicBezTo>
                    <a:lnTo>
                      <a:pt x="383560" y="352846"/>
                    </a:lnTo>
                    <a:cubicBezTo>
                      <a:pt x="381981" y="357169"/>
                      <a:pt x="385139" y="359512"/>
                      <a:pt x="387487" y="359512"/>
                    </a:cubicBezTo>
                    <a:cubicBezTo>
                      <a:pt x="396311" y="359512"/>
                      <a:pt x="406715" y="351068"/>
                      <a:pt x="411047" y="339514"/>
                    </a:cubicBezTo>
                    <a:lnTo>
                      <a:pt x="408092" y="339514"/>
                    </a:lnTo>
                    <a:cubicBezTo>
                      <a:pt x="405136" y="343837"/>
                      <a:pt x="400036" y="348523"/>
                      <a:pt x="395138" y="349331"/>
                    </a:cubicBezTo>
                    <a:lnTo>
                      <a:pt x="414002" y="303074"/>
                    </a:lnTo>
                    <a:close/>
                    <a:moveTo>
                      <a:pt x="415742" y="284652"/>
                    </a:moveTo>
                    <a:cubicBezTo>
                      <a:pt x="419669" y="284652"/>
                      <a:pt x="422989" y="281339"/>
                      <a:pt x="422989" y="277421"/>
                    </a:cubicBezTo>
                    <a:cubicBezTo>
                      <a:pt x="422989" y="273502"/>
                      <a:pt x="419669" y="270189"/>
                      <a:pt x="415742" y="270189"/>
                    </a:cubicBezTo>
                    <a:cubicBezTo>
                      <a:pt x="413759" y="270189"/>
                      <a:pt x="412018" y="270957"/>
                      <a:pt x="410642" y="272331"/>
                    </a:cubicBezTo>
                    <a:cubicBezTo>
                      <a:pt x="409265" y="273704"/>
                      <a:pt x="408496" y="275482"/>
                      <a:pt x="408496" y="277421"/>
                    </a:cubicBezTo>
                    <a:cubicBezTo>
                      <a:pt x="408496" y="281542"/>
                      <a:pt x="411654" y="284652"/>
                      <a:pt x="415742" y="284652"/>
                    </a:cubicBezTo>
                    <a:moveTo>
                      <a:pt x="329517" y="309336"/>
                    </a:moveTo>
                    <a:cubicBezTo>
                      <a:pt x="332270" y="309336"/>
                      <a:pt x="333849" y="313659"/>
                      <a:pt x="329517" y="323233"/>
                    </a:cubicBezTo>
                    <a:lnTo>
                      <a:pt x="316968" y="351068"/>
                    </a:lnTo>
                    <a:cubicBezTo>
                      <a:pt x="314620" y="356361"/>
                      <a:pt x="317171" y="359673"/>
                      <a:pt x="322271" y="359673"/>
                    </a:cubicBezTo>
                    <a:cubicBezTo>
                      <a:pt x="325429" y="359673"/>
                      <a:pt x="326805" y="358906"/>
                      <a:pt x="328182" y="355553"/>
                    </a:cubicBezTo>
                    <a:lnTo>
                      <a:pt x="340569" y="323031"/>
                    </a:lnTo>
                    <a:cubicBezTo>
                      <a:pt x="346277" y="315962"/>
                      <a:pt x="356883" y="308528"/>
                      <a:pt x="361579" y="308528"/>
                    </a:cubicBezTo>
                    <a:cubicBezTo>
                      <a:pt x="364898" y="308528"/>
                      <a:pt x="364534" y="311275"/>
                      <a:pt x="362348" y="315598"/>
                    </a:cubicBezTo>
                    <a:lnTo>
                      <a:pt x="343281" y="351836"/>
                    </a:lnTo>
                    <a:cubicBezTo>
                      <a:pt x="341500" y="355351"/>
                      <a:pt x="343888" y="359673"/>
                      <a:pt x="347977" y="359673"/>
                    </a:cubicBezTo>
                    <a:cubicBezTo>
                      <a:pt x="357207" y="359673"/>
                      <a:pt x="368420" y="351230"/>
                      <a:pt x="372711" y="339676"/>
                    </a:cubicBezTo>
                    <a:lnTo>
                      <a:pt x="369391" y="339676"/>
                    </a:lnTo>
                    <a:cubicBezTo>
                      <a:pt x="366436" y="343999"/>
                      <a:pt x="361336" y="348685"/>
                      <a:pt x="356437" y="349493"/>
                    </a:cubicBezTo>
                    <a:lnTo>
                      <a:pt x="372751" y="316568"/>
                    </a:lnTo>
                    <a:cubicBezTo>
                      <a:pt x="374897" y="312447"/>
                      <a:pt x="375909" y="308528"/>
                      <a:pt x="375909" y="305377"/>
                    </a:cubicBezTo>
                    <a:cubicBezTo>
                      <a:pt x="375909" y="300085"/>
                      <a:pt x="372954" y="296570"/>
                      <a:pt x="367286" y="296570"/>
                    </a:cubicBezTo>
                    <a:cubicBezTo>
                      <a:pt x="359231" y="296570"/>
                      <a:pt x="352349" y="305579"/>
                      <a:pt x="342552" y="316770"/>
                    </a:cubicBezTo>
                    <a:lnTo>
                      <a:pt x="342552" y="308165"/>
                    </a:lnTo>
                    <a:cubicBezTo>
                      <a:pt x="342552" y="302105"/>
                      <a:pt x="340569" y="296610"/>
                      <a:pt x="335104" y="296610"/>
                    </a:cubicBezTo>
                    <a:cubicBezTo>
                      <a:pt x="328627" y="296610"/>
                      <a:pt x="322717" y="306791"/>
                      <a:pt x="318021" y="316608"/>
                    </a:cubicBezTo>
                    <a:lnTo>
                      <a:pt x="320976" y="316608"/>
                    </a:lnTo>
                    <a:cubicBezTo>
                      <a:pt x="324295" y="311922"/>
                      <a:pt x="327250" y="309376"/>
                      <a:pt x="329598" y="309376"/>
                    </a:cubicBezTo>
                    <a:moveTo>
                      <a:pt x="316847" y="310548"/>
                    </a:moveTo>
                    <a:cubicBezTo>
                      <a:pt x="318992" y="302913"/>
                      <a:pt x="317818" y="296449"/>
                      <a:pt x="312151" y="296449"/>
                    </a:cubicBezTo>
                    <a:cubicBezTo>
                      <a:pt x="304905" y="296449"/>
                      <a:pt x="302516" y="301337"/>
                      <a:pt x="295473" y="316648"/>
                    </a:cubicBezTo>
                    <a:lnTo>
                      <a:pt x="295473" y="308043"/>
                    </a:lnTo>
                    <a:cubicBezTo>
                      <a:pt x="295473" y="301983"/>
                      <a:pt x="293489" y="296489"/>
                      <a:pt x="288024" y="296489"/>
                    </a:cubicBezTo>
                    <a:cubicBezTo>
                      <a:pt x="281547" y="296489"/>
                      <a:pt x="275637" y="306670"/>
                      <a:pt x="270941" y="316487"/>
                    </a:cubicBezTo>
                    <a:lnTo>
                      <a:pt x="273896" y="316487"/>
                    </a:lnTo>
                    <a:cubicBezTo>
                      <a:pt x="277054" y="311962"/>
                      <a:pt x="279968" y="309255"/>
                      <a:pt x="282357" y="309255"/>
                    </a:cubicBezTo>
                    <a:cubicBezTo>
                      <a:pt x="285109" y="309255"/>
                      <a:pt x="286688" y="313578"/>
                      <a:pt x="282357" y="323153"/>
                    </a:cubicBezTo>
                    <a:lnTo>
                      <a:pt x="269808" y="350988"/>
                    </a:lnTo>
                    <a:cubicBezTo>
                      <a:pt x="267460" y="356280"/>
                      <a:pt x="270010" y="359593"/>
                      <a:pt x="275111" y="359593"/>
                    </a:cubicBezTo>
                    <a:cubicBezTo>
                      <a:pt x="278268" y="359593"/>
                      <a:pt x="279645" y="358825"/>
                      <a:pt x="281021" y="355472"/>
                    </a:cubicBezTo>
                    <a:lnTo>
                      <a:pt x="293003" y="322951"/>
                    </a:lnTo>
                    <a:cubicBezTo>
                      <a:pt x="296525" y="318628"/>
                      <a:pt x="299683" y="314911"/>
                      <a:pt x="303609" y="310790"/>
                    </a:cubicBezTo>
                    <a:lnTo>
                      <a:pt x="316968" y="310790"/>
                    </a:lnTo>
                    <a:lnTo>
                      <a:pt x="316968" y="310588"/>
                    </a:lnTo>
                    <a:close/>
                    <a:moveTo>
                      <a:pt x="248312" y="305054"/>
                    </a:moveTo>
                    <a:cubicBezTo>
                      <a:pt x="252643" y="305054"/>
                      <a:pt x="256368" y="308367"/>
                      <a:pt x="254384" y="316042"/>
                    </a:cubicBezTo>
                    <a:lnTo>
                      <a:pt x="234548" y="321335"/>
                    </a:lnTo>
                    <a:cubicBezTo>
                      <a:pt x="237868" y="311922"/>
                      <a:pt x="243576" y="305054"/>
                      <a:pt x="248312" y="305054"/>
                    </a:cubicBezTo>
                    <a:moveTo>
                      <a:pt x="259323" y="337212"/>
                    </a:moveTo>
                    <a:lnTo>
                      <a:pt x="255396" y="337212"/>
                    </a:lnTo>
                    <a:cubicBezTo>
                      <a:pt x="250498" y="343110"/>
                      <a:pt x="244993" y="347796"/>
                      <a:pt x="239689" y="347796"/>
                    </a:cubicBezTo>
                    <a:cubicBezTo>
                      <a:pt x="234386" y="347796"/>
                      <a:pt x="231431" y="344483"/>
                      <a:pt x="231431" y="337212"/>
                    </a:cubicBezTo>
                    <a:cubicBezTo>
                      <a:pt x="231431" y="334262"/>
                      <a:pt x="231836" y="331152"/>
                      <a:pt x="232403" y="328404"/>
                    </a:cubicBezTo>
                    <a:lnTo>
                      <a:pt x="264626" y="317820"/>
                    </a:lnTo>
                    <a:cubicBezTo>
                      <a:pt x="270901" y="302913"/>
                      <a:pt x="263452" y="296449"/>
                      <a:pt x="254425" y="296449"/>
                    </a:cubicBezTo>
                    <a:cubicBezTo>
                      <a:pt x="239123" y="296449"/>
                      <a:pt x="221837" y="323112"/>
                      <a:pt x="221837" y="344079"/>
                    </a:cubicBezTo>
                    <a:cubicBezTo>
                      <a:pt x="221837" y="354058"/>
                      <a:pt x="226533" y="359552"/>
                      <a:pt x="234022" y="359552"/>
                    </a:cubicBezTo>
                    <a:cubicBezTo>
                      <a:pt x="242847" y="359552"/>
                      <a:pt x="251874" y="351109"/>
                      <a:pt x="259363" y="337212"/>
                    </a:cubicBezTo>
                    <a:moveTo>
                      <a:pt x="185728" y="305458"/>
                    </a:moveTo>
                    <a:lnTo>
                      <a:pt x="196334" y="305458"/>
                    </a:lnTo>
                    <a:lnTo>
                      <a:pt x="179453" y="351715"/>
                    </a:lnTo>
                    <a:cubicBezTo>
                      <a:pt x="177875" y="355634"/>
                      <a:pt x="180061" y="359552"/>
                      <a:pt x="184149" y="359552"/>
                    </a:cubicBezTo>
                    <a:cubicBezTo>
                      <a:pt x="196132" y="359552"/>
                      <a:pt x="210664" y="349372"/>
                      <a:pt x="215967" y="334868"/>
                    </a:cubicBezTo>
                    <a:lnTo>
                      <a:pt x="213012" y="334868"/>
                    </a:lnTo>
                    <a:cubicBezTo>
                      <a:pt x="208681" y="340928"/>
                      <a:pt x="199249" y="347594"/>
                      <a:pt x="192205" y="348968"/>
                    </a:cubicBezTo>
                    <a:lnTo>
                      <a:pt x="207709" y="305458"/>
                    </a:lnTo>
                    <a:lnTo>
                      <a:pt x="223618" y="305458"/>
                    </a:lnTo>
                    <a:lnTo>
                      <a:pt x="225602" y="298792"/>
                    </a:lnTo>
                    <a:lnTo>
                      <a:pt x="210098" y="298792"/>
                    </a:lnTo>
                    <a:lnTo>
                      <a:pt x="216008" y="282148"/>
                    </a:lnTo>
                    <a:lnTo>
                      <a:pt x="209936" y="282148"/>
                    </a:lnTo>
                    <a:lnTo>
                      <a:pt x="198925" y="298792"/>
                    </a:lnTo>
                    <a:lnTo>
                      <a:pt x="185768" y="300570"/>
                    </a:lnTo>
                    <a:lnTo>
                      <a:pt x="185768" y="305458"/>
                    </a:lnTo>
                    <a:close/>
                    <a:moveTo>
                      <a:pt x="129378" y="341534"/>
                    </a:moveTo>
                    <a:cubicBezTo>
                      <a:pt x="129378" y="327233"/>
                      <a:pt x="145287" y="307841"/>
                      <a:pt x="154315" y="307841"/>
                    </a:cubicBezTo>
                    <a:cubicBezTo>
                      <a:pt x="156298" y="307841"/>
                      <a:pt x="158241" y="308043"/>
                      <a:pt x="159820" y="308609"/>
                    </a:cubicBezTo>
                    <a:lnTo>
                      <a:pt x="150590" y="333293"/>
                    </a:lnTo>
                    <a:cubicBezTo>
                      <a:pt x="145287" y="339757"/>
                      <a:pt x="137029" y="347594"/>
                      <a:pt x="133102" y="347594"/>
                    </a:cubicBezTo>
                    <a:cubicBezTo>
                      <a:pt x="130754" y="347594"/>
                      <a:pt x="129378" y="345816"/>
                      <a:pt x="129378" y="341534"/>
                    </a:cubicBezTo>
                    <a:moveTo>
                      <a:pt x="178279" y="293702"/>
                    </a:moveTo>
                    <a:lnTo>
                      <a:pt x="173381" y="293298"/>
                    </a:lnTo>
                    <a:lnTo>
                      <a:pt x="167876" y="298792"/>
                    </a:lnTo>
                    <a:lnTo>
                      <a:pt x="166904" y="298792"/>
                    </a:lnTo>
                    <a:cubicBezTo>
                      <a:pt x="143547" y="298792"/>
                      <a:pt x="118408" y="327798"/>
                      <a:pt x="118408" y="350745"/>
                    </a:cubicBezTo>
                    <a:cubicBezTo>
                      <a:pt x="118408" y="356037"/>
                      <a:pt x="121363" y="359552"/>
                      <a:pt x="127030" y="359552"/>
                    </a:cubicBezTo>
                    <a:cubicBezTo>
                      <a:pt x="133912" y="359552"/>
                      <a:pt x="140591" y="349735"/>
                      <a:pt x="148242" y="339353"/>
                    </a:cubicBezTo>
                    <a:lnTo>
                      <a:pt x="147838" y="343069"/>
                    </a:lnTo>
                    <a:cubicBezTo>
                      <a:pt x="146866" y="353654"/>
                      <a:pt x="150185" y="359512"/>
                      <a:pt x="155691" y="359512"/>
                    </a:cubicBezTo>
                    <a:cubicBezTo>
                      <a:pt x="162168" y="359512"/>
                      <a:pt x="168078" y="349331"/>
                      <a:pt x="172572" y="339514"/>
                    </a:cubicBezTo>
                    <a:lnTo>
                      <a:pt x="169616" y="339514"/>
                    </a:lnTo>
                    <a:cubicBezTo>
                      <a:pt x="166459" y="344039"/>
                      <a:pt x="163544" y="346746"/>
                      <a:pt x="161156" y="346746"/>
                    </a:cubicBezTo>
                    <a:cubicBezTo>
                      <a:pt x="158768" y="346746"/>
                      <a:pt x="157027" y="342221"/>
                      <a:pt x="161156" y="332848"/>
                    </a:cubicBezTo>
                    <a:lnTo>
                      <a:pt x="178239" y="293661"/>
                    </a:lnTo>
                    <a:close/>
                    <a:moveTo>
                      <a:pt x="128204" y="310548"/>
                    </a:moveTo>
                    <a:cubicBezTo>
                      <a:pt x="130350" y="302913"/>
                      <a:pt x="129176" y="296449"/>
                      <a:pt x="123508" y="296449"/>
                    </a:cubicBezTo>
                    <a:cubicBezTo>
                      <a:pt x="116262" y="296449"/>
                      <a:pt x="113874" y="301337"/>
                      <a:pt x="106830" y="316648"/>
                    </a:cubicBezTo>
                    <a:lnTo>
                      <a:pt x="106830" y="308043"/>
                    </a:lnTo>
                    <a:cubicBezTo>
                      <a:pt x="106830" y="301983"/>
                      <a:pt x="104846" y="296489"/>
                      <a:pt x="99179" y="296489"/>
                    </a:cubicBezTo>
                    <a:cubicBezTo>
                      <a:pt x="92702" y="296489"/>
                      <a:pt x="86792" y="306670"/>
                      <a:pt x="82298" y="316487"/>
                    </a:cubicBezTo>
                    <a:lnTo>
                      <a:pt x="85254" y="316487"/>
                    </a:lnTo>
                    <a:cubicBezTo>
                      <a:pt x="88411" y="311962"/>
                      <a:pt x="91326" y="309255"/>
                      <a:pt x="93714" y="309255"/>
                    </a:cubicBezTo>
                    <a:cubicBezTo>
                      <a:pt x="96467" y="309255"/>
                      <a:pt x="98046" y="313578"/>
                      <a:pt x="93714" y="323153"/>
                    </a:cubicBezTo>
                    <a:lnTo>
                      <a:pt x="80963" y="351190"/>
                    </a:lnTo>
                    <a:cubicBezTo>
                      <a:pt x="78615" y="356482"/>
                      <a:pt x="81165" y="359795"/>
                      <a:pt x="86266" y="359795"/>
                    </a:cubicBezTo>
                    <a:cubicBezTo>
                      <a:pt x="89423" y="359795"/>
                      <a:pt x="90799" y="359027"/>
                      <a:pt x="92176" y="355674"/>
                    </a:cubicBezTo>
                    <a:lnTo>
                      <a:pt x="104563" y="322951"/>
                    </a:lnTo>
                    <a:cubicBezTo>
                      <a:pt x="108085" y="318628"/>
                      <a:pt x="111242" y="314911"/>
                      <a:pt x="115169" y="310790"/>
                    </a:cubicBezTo>
                    <a:lnTo>
                      <a:pt x="128326" y="310790"/>
                    </a:lnTo>
                    <a:lnTo>
                      <a:pt x="128326" y="310588"/>
                    </a:lnTo>
                    <a:close/>
                    <a:moveTo>
                      <a:pt x="45906" y="357371"/>
                    </a:moveTo>
                    <a:lnTo>
                      <a:pt x="47080" y="353856"/>
                    </a:lnTo>
                    <a:cubicBezTo>
                      <a:pt x="31575" y="350907"/>
                      <a:pt x="29592" y="350907"/>
                      <a:pt x="35866" y="334060"/>
                    </a:cubicBezTo>
                    <a:lnTo>
                      <a:pt x="41777" y="318183"/>
                    </a:lnTo>
                    <a:lnTo>
                      <a:pt x="54164" y="318183"/>
                    </a:lnTo>
                    <a:cubicBezTo>
                      <a:pt x="61815" y="318183"/>
                      <a:pt x="62017" y="321496"/>
                      <a:pt x="60843" y="329940"/>
                    </a:cubicBezTo>
                    <a:lnTo>
                      <a:pt x="65377" y="329940"/>
                    </a:lnTo>
                    <a:lnTo>
                      <a:pt x="75579" y="301903"/>
                    </a:lnTo>
                    <a:lnTo>
                      <a:pt x="71045" y="301903"/>
                    </a:lnTo>
                    <a:cubicBezTo>
                      <a:pt x="67118" y="308568"/>
                      <a:pt x="64163" y="313659"/>
                      <a:pt x="55743" y="313659"/>
                    </a:cubicBezTo>
                    <a:lnTo>
                      <a:pt x="43355" y="313659"/>
                    </a:lnTo>
                    <a:lnTo>
                      <a:pt x="51816" y="290712"/>
                    </a:lnTo>
                    <a:cubicBezTo>
                      <a:pt x="54771" y="282471"/>
                      <a:pt x="56148" y="280895"/>
                      <a:pt x="66754" y="280895"/>
                    </a:cubicBezTo>
                    <a:lnTo>
                      <a:pt x="69506" y="280895"/>
                    </a:lnTo>
                    <a:cubicBezTo>
                      <a:pt x="80315" y="280895"/>
                      <a:pt x="81691" y="283844"/>
                      <a:pt x="81691" y="295196"/>
                    </a:cubicBezTo>
                    <a:lnTo>
                      <a:pt x="86023" y="295196"/>
                    </a:lnTo>
                    <a:lnTo>
                      <a:pt x="89545" y="276168"/>
                    </a:lnTo>
                    <a:lnTo>
                      <a:pt x="29632" y="276168"/>
                    </a:lnTo>
                    <a:lnTo>
                      <a:pt x="28458" y="279683"/>
                    </a:lnTo>
                    <a:cubicBezTo>
                      <a:pt x="40846" y="282228"/>
                      <a:pt x="42020" y="283400"/>
                      <a:pt x="36312" y="299479"/>
                    </a:cubicBezTo>
                    <a:lnTo>
                      <a:pt x="23560" y="334182"/>
                    </a:lnTo>
                    <a:cubicBezTo>
                      <a:pt x="17650" y="350058"/>
                      <a:pt x="15302" y="351432"/>
                      <a:pt x="972" y="353977"/>
                    </a:cubicBezTo>
                    <a:lnTo>
                      <a:pt x="0" y="357492"/>
                    </a:lnTo>
                    <a:lnTo>
                      <a:pt x="45946" y="357492"/>
                    </a:lnTo>
                    <a:lnTo>
                      <a:pt x="45946" y="357290"/>
                    </a:lnTo>
                    <a:close/>
                    <a:moveTo>
                      <a:pt x="343038" y="169999"/>
                    </a:moveTo>
                    <a:cubicBezTo>
                      <a:pt x="347370" y="169999"/>
                      <a:pt x="351094" y="173312"/>
                      <a:pt x="349110" y="180988"/>
                    </a:cubicBezTo>
                    <a:lnTo>
                      <a:pt x="329275" y="186280"/>
                    </a:lnTo>
                    <a:cubicBezTo>
                      <a:pt x="332432" y="176867"/>
                      <a:pt x="338302" y="169999"/>
                      <a:pt x="343038" y="169999"/>
                    </a:cubicBezTo>
                    <a:moveTo>
                      <a:pt x="354049" y="202157"/>
                    </a:moveTo>
                    <a:lnTo>
                      <a:pt x="350122" y="202157"/>
                    </a:lnTo>
                    <a:cubicBezTo>
                      <a:pt x="345224" y="208056"/>
                      <a:pt x="339719" y="212742"/>
                      <a:pt x="334416" y="212742"/>
                    </a:cubicBezTo>
                    <a:cubicBezTo>
                      <a:pt x="329113" y="212742"/>
                      <a:pt x="326157" y="209429"/>
                      <a:pt x="326157" y="202157"/>
                    </a:cubicBezTo>
                    <a:cubicBezTo>
                      <a:pt x="326157" y="199208"/>
                      <a:pt x="326562" y="196097"/>
                      <a:pt x="327129" y="193350"/>
                    </a:cubicBezTo>
                    <a:lnTo>
                      <a:pt x="359352" y="182766"/>
                    </a:lnTo>
                    <a:cubicBezTo>
                      <a:pt x="365627" y="167858"/>
                      <a:pt x="357976" y="161394"/>
                      <a:pt x="349151" y="161394"/>
                    </a:cubicBezTo>
                    <a:cubicBezTo>
                      <a:pt x="333849" y="161394"/>
                      <a:pt x="316563" y="188058"/>
                      <a:pt x="316563" y="209025"/>
                    </a:cubicBezTo>
                    <a:cubicBezTo>
                      <a:pt x="316563" y="219004"/>
                      <a:pt x="321259" y="224498"/>
                      <a:pt x="328748" y="224498"/>
                    </a:cubicBezTo>
                    <a:cubicBezTo>
                      <a:pt x="337573" y="224700"/>
                      <a:pt x="346600" y="216054"/>
                      <a:pt x="354090" y="202157"/>
                    </a:cubicBezTo>
                    <a:moveTo>
                      <a:pt x="348989" y="154325"/>
                    </a:moveTo>
                    <a:lnTo>
                      <a:pt x="367246" y="137680"/>
                    </a:lnTo>
                    <a:lnTo>
                      <a:pt x="367246" y="135337"/>
                    </a:lnTo>
                    <a:lnTo>
                      <a:pt x="355061" y="135337"/>
                    </a:lnTo>
                    <a:lnTo>
                      <a:pt x="344253" y="154527"/>
                    </a:lnTo>
                    <a:lnTo>
                      <a:pt x="348948" y="154527"/>
                    </a:lnTo>
                    <a:lnTo>
                      <a:pt x="348948" y="154325"/>
                    </a:lnTo>
                    <a:close/>
                    <a:moveTo>
                      <a:pt x="280454" y="170403"/>
                    </a:moveTo>
                    <a:lnTo>
                      <a:pt x="291060" y="170403"/>
                    </a:lnTo>
                    <a:lnTo>
                      <a:pt x="274180" y="216660"/>
                    </a:lnTo>
                    <a:cubicBezTo>
                      <a:pt x="272601" y="220579"/>
                      <a:pt x="274787" y="224498"/>
                      <a:pt x="278875" y="224498"/>
                    </a:cubicBezTo>
                    <a:cubicBezTo>
                      <a:pt x="290858" y="224498"/>
                      <a:pt x="305188" y="214317"/>
                      <a:pt x="310694" y="199814"/>
                    </a:cubicBezTo>
                    <a:lnTo>
                      <a:pt x="307738" y="199814"/>
                    </a:lnTo>
                    <a:cubicBezTo>
                      <a:pt x="303407" y="205874"/>
                      <a:pt x="293975" y="212540"/>
                      <a:pt x="286931" y="213913"/>
                    </a:cubicBezTo>
                    <a:lnTo>
                      <a:pt x="302435" y="170403"/>
                    </a:lnTo>
                    <a:lnTo>
                      <a:pt x="318345" y="170403"/>
                    </a:lnTo>
                    <a:lnTo>
                      <a:pt x="320328" y="163738"/>
                    </a:lnTo>
                    <a:lnTo>
                      <a:pt x="304824" y="163738"/>
                    </a:lnTo>
                    <a:lnTo>
                      <a:pt x="310734" y="147093"/>
                    </a:lnTo>
                    <a:lnTo>
                      <a:pt x="304662" y="147093"/>
                    </a:lnTo>
                    <a:lnTo>
                      <a:pt x="293651" y="163738"/>
                    </a:lnTo>
                    <a:lnTo>
                      <a:pt x="280495" y="165717"/>
                    </a:lnTo>
                    <a:lnTo>
                      <a:pt x="280495" y="170403"/>
                    </a:lnTo>
                    <a:close/>
                    <a:moveTo>
                      <a:pt x="269443" y="168262"/>
                    </a:moveTo>
                    <a:cubicBezTo>
                      <a:pt x="270820" y="163940"/>
                      <a:pt x="267864" y="161597"/>
                      <a:pt x="265517" y="161597"/>
                    </a:cubicBezTo>
                    <a:cubicBezTo>
                      <a:pt x="256287" y="161597"/>
                      <a:pt x="245073" y="170040"/>
                      <a:pt x="240782" y="181594"/>
                    </a:cubicBezTo>
                    <a:lnTo>
                      <a:pt x="243738" y="181594"/>
                    </a:lnTo>
                    <a:cubicBezTo>
                      <a:pt x="246693" y="177271"/>
                      <a:pt x="251793" y="172585"/>
                      <a:pt x="256692" y="171777"/>
                    </a:cubicBezTo>
                    <a:lnTo>
                      <a:pt x="238839" y="218034"/>
                    </a:lnTo>
                    <a:cubicBezTo>
                      <a:pt x="237261" y="222357"/>
                      <a:pt x="240418" y="224700"/>
                      <a:pt x="242766" y="224700"/>
                    </a:cubicBezTo>
                    <a:cubicBezTo>
                      <a:pt x="251591" y="224700"/>
                      <a:pt x="261995" y="216257"/>
                      <a:pt x="266326" y="204702"/>
                    </a:cubicBezTo>
                    <a:lnTo>
                      <a:pt x="263371" y="204702"/>
                    </a:lnTo>
                    <a:cubicBezTo>
                      <a:pt x="260416" y="209025"/>
                      <a:pt x="255315" y="213711"/>
                      <a:pt x="250417" y="214519"/>
                    </a:cubicBezTo>
                    <a:lnTo>
                      <a:pt x="269484" y="168262"/>
                    </a:lnTo>
                    <a:close/>
                    <a:moveTo>
                      <a:pt x="271224" y="149840"/>
                    </a:moveTo>
                    <a:cubicBezTo>
                      <a:pt x="275151" y="149840"/>
                      <a:pt x="278471" y="146528"/>
                      <a:pt x="278471" y="142609"/>
                    </a:cubicBezTo>
                    <a:cubicBezTo>
                      <a:pt x="278471" y="138690"/>
                      <a:pt x="275151" y="135377"/>
                      <a:pt x="271224" y="135377"/>
                    </a:cubicBezTo>
                    <a:cubicBezTo>
                      <a:pt x="268674" y="135377"/>
                      <a:pt x="266326" y="136751"/>
                      <a:pt x="264950" y="138892"/>
                    </a:cubicBezTo>
                    <a:cubicBezTo>
                      <a:pt x="263573" y="141033"/>
                      <a:pt x="263573" y="143982"/>
                      <a:pt x="264950" y="146326"/>
                    </a:cubicBezTo>
                    <a:cubicBezTo>
                      <a:pt x="266326" y="148467"/>
                      <a:pt x="268674" y="150042"/>
                      <a:pt x="271224" y="149840"/>
                    </a:cubicBezTo>
                    <a:moveTo>
                      <a:pt x="214267" y="214519"/>
                    </a:moveTo>
                    <a:lnTo>
                      <a:pt x="243738" y="136509"/>
                    </a:lnTo>
                    <a:lnTo>
                      <a:pt x="242766" y="135135"/>
                    </a:lnTo>
                    <a:lnTo>
                      <a:pt x="222323" y="137478"/>
                    </a:lnTo>
                    <a:lnTo>
                      <a:pt x="222323" y="139821"/>
                    </a:lnTo>
                    <a:lnTo>
                      <a:pt x="226250" y="142771"/>
                    </a:lnTo>
                    <a:cubicBezTo>
                      <a:pt x="229772" y="145518"/>
                      <a:pt x="228598" y="148063"/>
                      <a:pt x="225481" y="156870"/>
                    </a:cubicBezTo>
                    <a:lnTo>
                      <a:pt x="203094" y="216458"/>
                    </a:lnTo>
                    <a:cubicBezTo>
                      <a:pt x="201111" y="219973"/>
                      <a:pt x="203702" y="224296"/>
                      <a:pt x="207790" y="224296"/>
                    </a:cubicBezTo>
                    <a:cubicBezTo>
                      <a:pt x="217020" y="224296"/>
                      <a:pt x="227019" y="215853"/>
                      <a:pt x="231350" y="204298"/>
                    </a:cubicBezTo>
                    <a:lnTo>
                      <a:pt x="228395" y="204298"/>
                    </a:lnTo>
                    <a:cubicBezTo>
                      <a:pt x="225238" y="208823"/>
                      <a:pt x="218963" y="213509"/>
                      <a:pt x="214267" y="214479"/>
                    </a:cubicBezTo>
                    <a:moveTo>
                      <a:pt x="154193" y="206439"/>
                    </a:moveTo>
                    <a:cubicBezTo>
                      <a:pt x="154193" y="192138"/>
                      <a:pt x="170102" y="172747"/>
                      <a:pt x="179130" y="172747"/>
                    </a:cubicBezTo>
                    <a:cubicBezTo>
                      <a:pt x="181113" y="172747"/>
                      <a:pt x="182854" y="172949"/>
                      <a:pt x="184635" y="173514"/>
                    </a:cubicBezTo>
                    <a:lnTo>
                      <a:pt x="175203" y="198198"/>
                    </a:lnTo>
                    <a:cubicBezTo>
                      <a:pt x="169900" y="204662"/>
                      <a:pt x="161642" y="212499"/>
                      <a:pt x="157715" y="212499"/>
                    </a:cubicBezTo>
                    <a:cubicBezTo>
                      <a:pt x="155569" y="212701"/>
                      <a:pt x="154193" y="210722"/>
                      <a:pt x="154193" y="206439"/>
                    </a:cubicBezTo>
                    <a:moveTo>
                      <a:pt x="203094" y="158809"/>
                    </a:moveTo>
                    <a:lnTo>
                      <a:pt x="198196" y="158405"/>
                    </a:lnTo>
                    <a:lnTo>
                      <a:pt x="192691" y="163899"/>
                    </a:lnTo>
                    <a:lnTo>
                      <a:pt x="191719" y="163899"/>
                    </a:lnTo>
                    <a:cubicBezTo>
                      <a:pt x="168362" y="163899"/>
                      <a:pt x="143223" y="192906"/>
                      <a:pt x="143223" y="215853"/>
                    </a:cubicBezTo>
                    <a:cubicBezTo>
                      <a:pt x="143223" y="221145"/>
                      <a:pt x="146178" y="224659"/>
                      <a:pt x="151845" y="224659"/>
                    </a:cubicBezTo>
                    <a:cubicBezTo>
                      <a:pt x="158727" y="224659"/>
                      <a:pt x="165406" y="214843"/>
                      <a:pt x="173057" y="204460"/>
                    </a:cubicBezTo>
                    <a:lnTo>
                      <a:pt x="172653" y="208177"/>
                    </a:lnTo>
                    <a:cubicBezTo>
                      <a:pt x="171681" y="218761"/>
                      <a:pt x="175000" y="224619"/>
                      <a:pt x="180506" y="224619"/>
                    </a:cubicBezTo>
                    <a:cubicBezTo>
                      <a:pt x="186983" y="224619"/>
                      <a:pt x="192893" y="214439"/>
                      <a:pt x="197387" y="204622"/>
                    </a:cubicBezTo>
                    <a:lnTo>
                      <a:pt x="194431" y="204622"/>
                    </a:lnTo>
                    <a:cubicBezTo>
                      <a:pt x="191274" y="209146"/>
                      <a:pt x="188359" y="211853"/>
                      <a:pt x="185971" y="211853"/>
                    </a:cubicBezTo>
                    <a:cubicBezTo>
                      <a:pt x="183582" y="211853"/>
                      <a:pt x="181842" y="207328"/>
                      <a:pt x="185971" y="198117"/>
                    </a:cubicBezTo>
                    <a:lnTo>
                      <a:pt x="203054" y="158728"/>
                    </a:lnTo>
                    <a:close/>
                    <a:moveTo>
                      <a:pt x="89383" y="235810"/>
                    </a:moveTo>
                    <a:cubicBezTo>
                      <a:pt x="89383" y="229750"/>
                      <a:pt x="95293" y="225831"/>
                      <a:pt x="103713" y="222478"/>
                    </a:cubicBezTo>
                    <a:cubicBezTo>
                      <a:pt x="106466" y="223852"/>
                      <a:pt x="110797" y="225427"/>
                      <a:pt x="116262" y="227164"/>
                    </a:cubicBezTo>
                    <a:cubicBezTo>
                      <a:pt x="125087" y="230113"/>
                      <a:pt x="128447" y="231285"/>
                      <a:pt x="128447" y="233830"/>
                    </a:cubicBezTo>
                    <a:cubicBezTo>
                      <a:pt x="128447" y="239526"/>
                      <a:pt x="120391" y="243809"/>
                      <a:pt x="105656" y="243809"/>
                    </a:cubicBezTo>
                    <a:cubicBezTo>
                      <a:pt x="94645" y="244011"/>
                      <a:pt x="89342" y="241667"/>
                      <a:pt x="89342" y="235769"/>
                    </a:cubicBezTo>
                    <a:moveTo>
                      <a:pt x="113509" y="198319"/>
                    </a:moveTo>
                    <a:cubicBezTo>
                      <a:pt x="109583" y="198319"/>
                      <a:pt x="108206" y="195007"/>
                      <a:pt x="108206" y="191249"/>
                    </a:cubicBezTo>
                    <a:cubicBezTo>
                      <a:pt x="108206" y="179695"/>
                      <a:pt x="113712" y="165758"/>
                      <a:pt x="122537" y="165758"/>
                    </a:cubicBezTo>
                    <a:cubicBezTo>
                      <a:pt x="126463" y="165758"/>
                      <a:pt x="127840" y="169070"/>
                      <a:pt x="127840" y="172827"/>
                    </a:cubicBezTo>
                    <a:cubicBezTo>
                      <a:pt x="127840" y="184180"/>
                      <a:pt x="122132" y="198319"/>
                      <a:pt x="113509" y="198319"/>
                    </a:cubicBezTo>
                    <a:moveTo>
                      <a:pt x="138648" y="230073"/>
                    </a:moveTo>
                    <a:cubicBezTo>
                      <a:pt x="138648" y="222640"/>
                      <a:pt x="131969" y="219892"/>
                      <a:pt x="121160" y="216741"/>
                    </a:cubicBezTo>
                    <a:cubicBezTo>
                      <a:pt x="111931" y="213994"/>
                      <a:pt x="107599" y="213227"/>
                      <a:pt x="107599" y="210075"/>
                    </a:cubicBezTo>
                    <a:cubicBezTo>
                      <a:pt x="107599" y="207732"/>
                      <a:pt x="109583" y="204783"/>
                      <a:pt x="113509" y="202642"/>
                    </a:cubicBezTo>
                    <a:cubicBezTo>
                      <a:pt x="128811" y="201874"/>
                      <a:pt x="138446" y="188139"/>
                      <a:pt x="138446" y="175979"/>
                    </a:cubicBezTo>
                    <a:cubicBezTo>
                      <a:pt x="138446" y="173837"/>
                      <a:pt x="138041" y="171858"/>
                      <a:pt x="137474" y="170080"/>
                    </a:cubicBezTo>
                    <a:lnTo>
                      <a:pt x="147878" y="170080"/>
                    </a:lnTo>
                    <a:lnTo>
                      <a:pt x="149862" y="163414"/>
                    </a:lnTo>
                    <a:lnTo>
                      <a:pt x="132171" y="163414"/>
                    </a:lnTo>
                    <a:cubicBezTo>
                      <a:pt x="129823" y="161839"/>
                      <a:pt x="126868" y="161071"/>
                      <a:pt x="123549" y="161071"/>
                    </a:cubicBezTo>
                    <a:cubicBezTo>
                      <a:pt x="107437" y="161071"/>
                      <a:pt x="97034" y="175171"/>
                      <a:pt x="97034" y="187735"/>
                    </a:cubicBezTo>
                    <a:cubicBezTo>
                      <a:pt x="97034" y="195774"/>
                      <a:pt x="101729" y="201268"/>
                      <a:pt x="109218" y="202238"/>
                    </a:cubicBezTo>
                    <a:cubicBezTo>
                      <a:pt x="101770" y="205753"/>
                      <a:pt x="97438" y="209469"/>
                      <a:pt x="97438" y="214196"/>
                    </a:cubicBezTo>
                    <a:cubicBezTo>
                      <a:pt x="97438" y="216943"/>
                      <a:pt x="98410" y="218882"/>
                      <a:pt x="100758" y="220660"/>
                    </a:cubicBezTo>
                    <a:cubicBezTo>
                      <a:pt x="83472" y="225750"/>
                      <a:pt x="76388" y="232214"/>
                      <a:pt x="76388" y="239688"/>
                    </a:cubicBezTo>
                    <a:cubicBezTo>
                      <a:pt x="76388" y="247727"/>
                      <a:pt x="86994" y="251040"/>
                      <a:pt x="99543" y="251040"/>
                    </a:cubicBezTo>
                    <a:cubicBezTo>
                      <a:pt x="120756" y="251242"/>
                      <a:pt x="138608" y="239688"/>
                      <a:pt x="138608" y="230073"/>
                    </a:cubicBezTo>
                    <a:moveTo>
                      <a:pt x="58495" y="183048"/>
                    </a:moveTo>
                    <a:cubicBezTo>
                      <a:pt x="66146" y="183048"/>
                      <a:pt x="66349" y="186361"/>
                      <a:pt x="65175" y="194805"/>
                    </a:cubicBezTo>
                    <a:lnTo>
                      <a:pt x="69709" y="194805"/>
                    </a:lnTo>
                    <a:lnTo>
                      <a:pt x="79910" y="166768"/>
                    </a:lnTo>
                    <a:lnTo>
                      <a:pt x="75376" y="166768"/>
                    </a:lnTo>
                    <a:cubicBezTo>
                      <a:pt x="71449" y="173433"/>
                      <a:pt x="68494" y="178524"/>
                      <a:pt x="60074" y="178524"/>
                    </a:cubicBezTo>
                    <a:lnTo>
                      <a:pt x="42991" y="178524"/>
                    </a:lnTo>
                    <a:lnTo>
                      <a:pt x="51452" y="155577"/>
                    </a:lnTo>
                    <a:cubicBezTo>
                      <a:pt x="54407" y="147336"/>
                      <a:pt x="55986" y="145760"/>
                      <a:pt x="66389" y="145760"/>
                    </a:cubicBezTo>
                    <a:lnTo>
                      <a:pt x="73838" y="145760"/>
                    </a:lnTo>
                    <a:cubicBezTo>
                      <a:pt x="84646" y="145760"/>
                      <a:pt x="86023" y="148709"/>
                      <a:pt x="86023" y="160061"/>
                    </a:cubicBezTo>
                    <a:lnTo>
                      <a:pt x="90354" y="160061"/>
                    </a:lnTo>
                    <a:lnTo>
                      <a:pt x="93876" y="141033"/>
                    </a:lnTo>
                    <a:lnTo>
                      <a:pt x="29673" y="141033"/>
                    </a:lnTo>
                    <a:lnTo>
                      <a:pt x="28499" y="144548"/>
                    </a:lnTo>
                    <a:cubicBezTo>
                      <a:pt x="40886" y="147093"/>
                      <a:pt x="42060" y="148265"/>
                      <a:pt x="36352" y="164344"/>
                    </a:cubicBezTo>
                    <a:lnTo>
                      <a:pt x="23601" y="199046"/>
                    </a:lnTo>
                    <a:cubicBezTo>
                      <a:pt x="17690" y="214923"/>
                      <a:pt x="15342" y="216297"/>
                      <a:pt x="1012" y="218842"/>
                    </a:cubicBezTo>
                    <a:lnTo>
                      <a:pt x="40" y="222357"/>
                    </a:lnTo>
                    <a:lnTo>
                      <a:pt x="71530" y="222357"/>
                    </a:lnTo>
                    <a:lnTo>
                      <a:pt x="84282" y="202157"/>
                    </a:lnTo>
                    <a:lnTo>
                      <a:pt x="79384" y="202157"/>
                    </a:lnTo>
                    <a:cubicBezTo>
                      <a:pt x="71126" y="210399"/>
                      <a:pt x="62705" y="217630"/>
                      <a:pt x="46796" y="217630"/>
                    </a:cubicBezTo>
                    <a:cubicBezTo>
                      <a:pt x="27730" y="217630"/>
                      <a:pt x="29511" y="216660"/>
                      <a:pt x="35785" y="199006"/>
                    </a:cubicBezTo>
                    <a:lnTo>
                      <a:pt x="41696" y="183129"/>
                    </a:lnTo>
                    <a:lnTo>
                      <a:pt x="58576" y="183129"/>
                    </a:lnTo>
                    <a:lnTo>
                      <a:pt x="58576" y="182927"/>
                    </a:lnTo>
                    <a:close/>
                    <a:moveTo>
                      <a:pt x="67725" y="135216"/>
                    </a:moveTo>
                    <a:lnTo>
                      <a:pt x="85982" y="121884"/>
                    </a:lnTo>
                    <a:lnTo>
                      <a:pt x="85982" y="119541"/>
                    </a:lnTo>
                    <a:lnTo>
                      <a:pt x="73797" y="119541"/>
                    </a:lnTo>
                    <a:lnTo>
                      <a:pt x="62989" y="135216"/>
                    </a:lnTo>
                    <a:lnTo>
                      <a:pt x="67685" y="135216"/>
                    </a:lnTo>
                    <a:close/>
                    <a:moveTo>
                      <a:pt x="340690" y="35066"/>
                    </a:moveTo>
                    <a:cubicBezTo>
                      <a:pt x="345022" y="35066"/>
                      <a:pt x="348746" y="38379"/>
                      <a:pt x="346762" y="46055"/>
                    </a:cubicBezTo>
                    <a:lnTo>
                      <a:pt x="326927" y="51347"/>
                    </a:lnTo>
                    <a:cubicBezTo>
                      <a:pt x="330084" y="41732"/>
                      <a:pt x="335954" y="35066"/>
                      <a:pt x="340690" y="35066"/>
                    </a:cubicBezTo>
                    <a:moveTo>
                      <a:pt x="351701" y="67224"/>
                    </a:moveTo>
                    <a:lnTo>
                      <a:pt x="347774" y="67224"/>
                    </a:lnTo>
                    <a:cubicBezTo>
                      <a:pt x="342876" y="73122"/>
                      <a:pt x="337371" y="77809"/>
                      <a:pt x="332068" y="77809"/>
                    </a:cubicBezTo>
                    <a:cubicBezTo>
                      <a:pt x="326765" y="77809"/>
                      <a:pt x="323810" y="74496"/>
                      <a:pt x="323810" y="67224"/>
                    </a:cubicBezTo>
                    <a:cubicBezTo>
                      <a:pt x="323810" y="64275"/>
                      <a:pt x="324214" y="61164"/>
                      <a:pt x="324781" y="58417"/>
                    </a:cubicBezTo>
                    <a:lnTo>
                      <a:pt x="357004" y="47833"/>
                    </a:lnTo>
                    <a:cubicBezTo>
                      <a:pt x="363279" y="32925"/>
                      <a:pt x="355628" y="26461"/>
                      <a:pt x="346803" y="26461"/>
                    </a:cubicBezTo>
                    <a:cubicBezTo>
                      <a:pt x="331501" y="26461"/>
                      <a:pt x="314215" y="53125"/>
                      <a:pt x="314215" y="74092"/>
                    </a:cubicBezTo>
                    <a:cubicBezTo>
                      <a:pt x="314215" y="84071"/>
                      <a:pt x="318911" y="89565"/>
                      <a:pt x="326400" y="89565"/>
                    </a:cubicBezTo>
                    <a:cubicBezTo>
                      <a:pt x="335225" y="89565"/>
                      <a:pt x="344253" y="81121"/>
                      <a:pt x="351742" y="67224"/>
                    </a:cubicBezTo>
                    <a:moveTo>
                      <a:pt x="346641" y="19392"/>
                    </a:moveTo>
                    <a:lnTo>
                      <a:pt x="364898" y="2747"/>
                    </a:lnTo>
                    <a:lnTo>
                      <a:pt x="364898" y="404"/>
                    </a:lnTo>
                    <a:lnTo>
                      <a:pt x="352713" y="404"/>
                    </a:lnTo>
                    <a:lnTo>
                      <a:pt x="341905" y="19593"/>
                    </a:lnTo>
                    <a:lnTo>
                      <a:pt x="346600" y="19593"/>
                    </a:lnTo>
                    <a:lnTo>
                      <a:pt x="346600" y="19392"/>
                    </a:lnTo>
                    <a:close/>
                    <a:moveTo>
                      <a:pt x="278106" y="35268"/>
                    </a:moveTo>
                    <a:lnTo>
                      <a:pt x="288915" y="35268"/>
                    </a:lnTo>
                    <a:lnTo>
                      <a:pt x="272034" y="81525"/>
                    </a:lnTo>
                    <a:cubicBezTo>
                      <a:pt x="270455" y="85444"/>
                      <a:pt x="272641" y="89363"/>
                      <a:pt x="276730" y="89363"/>
                    </a:cubicBezTo>
                    <a:cubicBezTo>
                      <a:pt x="288712" y="89363"/>
                      <a:pt x="303245" y="79182"/>
                      <a:pt x="308548" y="64679"/>
                    </a:cubicBezTo>
                    <a:lnTo>
                      <a:pt x="305593" y="64679"/>
                    </a:lnTo>
                    <a:cubicBezTo>
                      <a:pt x="301262" y="70739"/>
                      <a:pt x="291829" y="77405"/>
                      <a:pt x="284786" y="78778"/>
                    </a:cubicBezTo>
                    <a:lnTo>
                      <a:pt x="300290" y="35268"/>
                    </a:lnTo>
                    <a:lnTo>
                      <a:pt x="316199" y="35268"/>
                    </a:lnTo>
                    <a:lnTo>
                      <a:pt x="318183" y="28603"/>
                    </a:lnTo>
                    <a:lnTo>
                      <a:pt x="302678" y="28603"/>
                    </a:lnTo>
                    <a:lnTo>
                      <a:pt x="308589" y="11958"/>
                    </a:lnTo>
                    <a:lnTo>
                      <a:pt x="302516" y="11958"/>
                    </a:lnTo>
                    <a:lnTo>
                      <a:pt x="291506" y="28603"/>
                    </a:lnTo>
                    <a:lnTo>
                      <a:pt x="278349" y="30380"/>
                    </a:lnTo>
                    <a:lnTo>
                      <a:pt x="278349" y="35268"/>
                    </a:lnTo>
                    <a:lnTo>
                      <a:pt x="278147" y="35268"/>
                    </a:lnTo>
                    <a:close/>
                    <a:moveTo>
                      <a:pt x="272601" y="40561"/>
                    </a:moveTo>
                    <a:cubicBezTo>
                      <a:pt x="274746" y="32925"/>
                      <a:pt x="273572" y="26461"/>
                      <a:pt x="267905" y="26461"/>
                    </a:cubicBezTo>
                    <a:cubicBezTo>
                      <a:pt x="260659" y="26461"/>
                      <a:pt x="258270" y="31350"/>
                      <a:pt x="251227" y="46661"/>
                    </a:cubicBezTo>
                    <a:lnTo>
                      <a:pt x="251227" y="38056"/>
                    </a:lnTo>
                    <a:cubicBezTo>
                      <a:pt x="251227" y="31996"/>
                      <a:pt x="249243" y="26502"/>
                      <a:pt x="243778" y="26502"/>
                    </a:cubicBezTo>
                    <a:cubicBezTo>
                      <a:pt x="237301" y="26502"/>
                      <a:pt x="231391" y="36682"/>
                      <a:pt x="226695" y="46499"/>
                    </a:cubicBezTo>
                    <a:lnTo>
                      <a:pt x="229650" y="46499"/>
                    </a:lnTo>
                    <a:cubicBezTo>
                      <a:pt x="232808" y="41975"/>
                      <a:pt x="235722" y="39268"/>
                      <a:pt x="238111" y="39268"/>
                    </a:cubicBezTo>
                    <a:cubicBezTo>
                      <a:pt x="240863" y="39268"/>
                      <a:pt x="242442" y="43591"/>
                      <a:pt x="238111" y="53165"/>
                    </a:cubicBezTo>
                    <a:lnTo>
                      <a:pt x="225562" y="81000"/>
                    </a:lnTo>
                    <a:cubicBezTo>
                      <a:pt x="223214" y="86292"/>
                      <a:pt x="225764" y="89605"/>
                      <a:pt x="230865" y="89605"/>
                    </a:cubicBezTo>
                    <a:cubicBezTo>
                      <a:pt x="234022" y="89605"/>
                      <a:pt x="235398" y="88838"/>
                      <a:pt x="236775" y="85485"/>
                    </a:cubicBezTo>
                    <a:lnTo>
                      <a:pt x="249162" y="52963"/>
                    </a:lnTo>
                    <a:cubicBezTo>
                      <a:pt x="252684" y="48640"/>
                      <a:pt x="255842" y="44924"/>
                      <a:pt x="259768" y="40803"/>
                    </a:cubicBezTo>
                    <a:lnTo>
                      <a:pt x="272722" y="40803"/>
                    </a:lnTo>
                    <a:lnTo>
                      <a:pt x="272722" y="40601"/>
                    </a:lnTo>
                    <a:close/>
                    <a:moveTo>
                      <a:pt x="204066" y="35066"/>
                    </a:moveTo>
                    <a:cubicBezTo>
                      <a:pt x="208397" y="35066"/>
                      <a:pt x="212122" y="38379"/>
                      <a:pt x="210138" y="46055"/>
                    </a:cubicBezTo>
                    <a:lnTo>
                      <a:pt x="190302" y="51347"/>
                    </a:lnTo>
                    <a:cubicBezTo>
                      <a:pt x="193460" y="41732"/>
                      <a:pt x="199330" y="35066"/>
                      <a:pt x="204066" y="35066"/>
                    </a:cubicBezTo>
                    <a:moveTo>
                      <a:pt x="215077" y="67224"/>
                    </a:moveTo>
                    <a:lnTo>
                      <a:pt x="211150" y="67224"/>
                    </a:lnTo>
                    <a:cubicBezTo>
                      <a:pt x="206252" y="73122"/>
                      <a:pt x="200747" y="77809"/>
                      <a:pt x="195444" y="77809"/>
                    </a:cubicBezTo>
                    <a:cubicBezTo>
                      <a:pt x="190140" y="77809"/>
                      <a:pt x="187185" y="74496"/>
                      <a:pt x="187185" y="67224"/>
                    </a:cubicBezTo>
                    <a:cubicBezTo>
                      <a:pt x="187185" y="64275"/>
                      <a:pt x="187590" y="61164"/>
                      <a:pt x="188157" y="58417"/>
                    </a:cubicBezTo>
                    <a:lnTo>
                      <a:pt x="220380" y="47833"/>
                    </a:lnTo>
                    <a:cubicBezTo>
                      <a:pt x="226655" y="32925"/>
                      <a:pt x="219206" y="26461"/>
                      <a:pt x="210179" y="26461"/>
                    </a:cubicBezTo>
                    <a:cubicBezTo>
                      <a:pt x="194877" y="26461"/>
                      <a:pt x="177591" y="53125"/>
                      <a:pt x="177591" y="74092"/>
                    </a:cubicBezTo>
                    <a:cubicBezTo>
                      <a:pt x="177591" y="84071"/>
                      <a:pt x="182287" y="89565"/>
                      <a:pt x="189776" y="89565"/>
                    </a:cubicBezTo>
                    <a:cubicBezTo>
                      <a:pt x="198601" y="89565"/>
                      <a:pt x="207628" y="81121"/>
                      <a:pt x="215117" y="67224"/>
                    </a:cubicBezTo>
                    <a:moveTo>
                      <a:pt x="140106" y="80152"/>
                    </a:moveTo>
                    <a:cubicBezTo>
                      <a:pt x="136948" y="80152"/>
                      <a:pt x="132455" y="77203"/>
                      <a:pt x="132455" y="74658"/>
                    </a:cubicBezTo>
                    <a:cubicBezTo>
                      <a:pt x="132455" y="73890"/>
                      <a:pt x="133831" y="70133"/>
                      <a:pt x="135612" y="65649"/>
                    </a:cubicBezTo>
                    <a:lnTo>
                      <a:pt x="140713" y="51913"/>
                    </a:lnTo>
                    <a:cubicBezTo>
                      <a:pt x="146218" y="45247"/>
                      <a:pt x="154841" y="38016"/>
                      <a:pt x="159780" y="38016"/>
                    </a:cubicBezTo>
                    <a:cubicBezTo>
                      <a:pt x="162735" y="38016"/>
                      <a:pt x="164880" y="39995"/>
                      <a:pt x="164880" y="44075"/>
                    </a:cubicBezTo>
                    <a:cubicBezTo>
                      <a:pt x="164678" y="57003"/>
                      <a:pt x="152898" y="80152"/>
                      <a:pt x="140146" y="80152"/>
                    </a:cubicBezTo>
                    <a:moveTo>
                      <a:pt x="175891" y="39187"/>
                    </a:moveTo>
                    <a:cubicBezTo>
                      <a:pt x="175891" y="29774"/>
                      <a:pt x="173543" y="26259"/>
                      <a:pt x="166864" y="26259"/>
                    </a:cubicBezTo>
                    <a:cubicBezTo>
                      <a:pt x="158606" y="26259"/>
                      <a:pt x="150955" y="35066"/>
                      <a:pt x="143101" y="45651"/>
                    </a:cubicBezTo>
                    <a:lnTo>
                      <a:pt x="159577" y="1374"/>
                    </a:lnTo>
                    <a:lnTo>
                      <a:pt x="158606" y="0"/>
                    </a:lnTo>
                    <a:lnTo>
                      <a:pt x="138163" y="2343"/>
                    </a:lnTo>
                    <a:lnTo>
                      <a:pt x="138163" y="4686"/>
                    </a:lnTo>
                    <a:lnTo>
                      <a:pt x="142089" y="7635"/>
                    </a:lnTo>
                    <a:cubicBezTo>
                      <a:pt x="145611" y="10382"/>
                      <a:pt x="144437" y="13130"/>
                      <a:pt x="141320" y="21735"/>
                    </a:cubicBezTo>
                    <a:lnTo>
                      <a:pt x="123468" y="68557"/>
                    </a:lnTo>
                    <a:cubicBezTo>
                      <a:pt x="121889" y="72476"/>
                      <a:pt x="120148" y="77162"/>
                      <a:pt x="120148" y="78374"/>
                    </a:cubicBezTo>
                    <a:cubicBezTo>
                      <a:pt x="120148" y="83869"/>
                      <a:pt x="127597" y="89161"/>
                      <a:pt x="134479" y="89161"/>
                    </a:cubicBezTo>
                    <a:cubicBezTo>
                      <a:pt x="149983" y="89565"/>
                      <a:pt x="175932" y="61124"/>
                      <a:pt x="175932" y="39187"/>
                    </a:cubicBezTo>
                    <a:moveTo>
                      <a:pt x="115655" y="33127"/>
                    </a:moveTo>
                    <a:cubicBezTo>
                      <a:pt x="116829" y="28804"/>
                      <a:pt x="114076" y="26461"/>
                      <a:pt x="111728" y="26461"/>
                    </a:cubicBezTo>
                    <a:cubicBezTo>
                      <a:pt x="102499" y="26461"/>
                      <a:pt x="91285" y="34905"/>
                      <a:pt x="86994" y="46459"/>
                    </a:cubicBezTo>
                    <a:lnTo>
                      <a:pt x="89949" y="46459"/>
                    </a:lnTo>
                    <a:cubicBezTo>
                      <a:pt x="92904" y="42136"/>
                      <a:pt x="98005" y="37450"/>
                      <a:pt x="102903" y="36642"/>
                    </a:cubicBezTo>
                    <a:lnTo>
                      <a:pt x="85051" y="82899"/>
                    </a:lnTo>
                    <a:cubicBezTo>
                      <a:pt x="83472" y="87222"/>
                      <a:pt x="86630" y="89565"/>
                      <a:pt x="88978" y="89565"/>
                    </a:cubicBezTo>
                    <a:cubicBezTo>
                      <a:pt x="97803" y="89565"/>
                      <a:pt x="108206" y="81121"/>
                      <a:pt x="112538" y="69567"/>
                    </a:cubicBezTo>
                    <a:lnTo>
                      <a:pt x="109583" y="69567"/>
                    </a:lnTo>
                    <a:cubicBezTo>
                      <a:pt x="106628" y="73890"/>
                      <a:pt x="101527" y="78576"/>
                      <a:pt x="96629" y="79384"/>
                    </a:cubicBezTo>
                    <a:lnTo>
                      <a:pt x="115695" y="33127"/>
                    </a:lnTo>
                    <a:close/>
                    <a:moveTo>
                      <a:pt x="117639" y="14705"/>
                    </a:moveTo>
                    <a:cubicBezTo>
                      <a:pt x="121565" y="14705"/>
                      <a:pt x="124885" y="11392"/>
                      <a:pt x="124885" y="7474"/>
                    </a:cubicBezTo>
                    <a:cubicBezTo>
                      <a:pt x="124885" y="3555"/>
                      <a:pt x="121565" y="242"/>
                      <a:pt x="117639" y="242"/>
                    </a:cubicBezTo>
                    <a:cubicBezTo>
                      <a:pt x="115088" y="242"/>
                      <a:pt x="112740" y="1616"/>
                      <a:pt x="111364" y="3757"/>
                    </a:cubicBezTo>
                    <a:cubicBezTo>
                      <a:pt x="109988" y="5898"/>
                      <a:pt x="109988" y="8847"/>
                      <a:pt x="111364" y="11191"/>
                    </a:cubicBezTo>
                    <a:cubicBezTo>
                      <a:pt x="112740" y="13332"/>
                      <a:pt x="115088" y="14907"/>
                      <a:pt x="117639" y="14705"/>
                    </a:cubicBezTo>
                    <a:moveTo>
                      <a:pt x="72259" y="5898"/>
                    </a:moveTo>
                    <a:lnTo>
                      <a:pt x="29835" y="5898"/>
                    </a:lnTo>
                    <a:lnTo>
                      <a:pt x="28661" y="9413"/>
                    </a:lnTo>
                    <a:cubicBezTo>
                      <a:pt x="41048" y="11958"/>
                      <a:pt x="42222" y="13130"/>
                      <a:pt x="36514" y="29208"/>
                    </a:cubicBezTo>
                    <a:lnTo>
                      <a:pt x="23763" y="63911"/>
                    </a:lnTo>
                    <a:cubicBezTo>
                      <a:pt x="17852" y="79788"/>
                      <a:pt x="15504" y="81162"/>
                      <a:pt x="1174" y="83707"/>
                    </a:cubicBezTo>
                    <a:lnTo>
                      <a:pt x="202" y="87222"/>
                    </a:lnTo>
                    <a:lnTo>
                      <a:pt x="64608" y="87222"/>
                    </a:lnTo>
                    <a:lnTo>
                      <a:pt x="78534" y="62336"/>
                    </a:lnTo>
                    <a:lnTo>
                      <a:pt x="73635" y="62336"/>
                    </a:lnTo>
                    <a:cubicBezTo>
                      <a:pt x="65580" y="71143"/>
                      <a:pt x="56350" y="82333"/>
                      <a:pt x="42020" y="82333"/>
                    </a:cubicBezTo>
                    <a:cubicBezTo>
                      <a:pt x="31211" y="82333"/>
                      <a:pt x="29632" y="80354"/>
                      <a:pt x="35745" y="63709"/>
                    </a:cubicBezTo>
                    <a:lnTo>
                      <a:pt x="48497" y="29007"/>
                    </a:lnTo>
                    <a:cubicBezTo>
                      <a:pt x="54407" y="13130"/>
                      <a:pt x="56755" y="11756"/>
                      <a:pt x="71085" y="9211"/>
                    </a:cubicBezTo>
                    <a:lnTo>
                      <a:pt x="72259" y="5898"/>
                    </a:lnTo>
                    <a:close/>
                  </a:path>
                </a:pathLst>
              </a:custGeom>
              <a:solidFill>
                <a:srgbClr val="000000"/>
              </a:solidFill>
              <a:ln w="0" cap="flat">
                <a:noFill/>
                <a:prstDash val="solid"/>
                <a:miter/>
              </a:ln>
            </p:spPr>
            <p:txBody>
              <a:bodyPr rtlCol="0" anchor="ctr"/>
              <a:lstStyle/>
              <a:p>
                <a:endParaRPr lang="fr-FR"/>
              </a:p>
            </p:txBody>
          </p:sp>
        </p:grpSp>
        <p:sp>
          <p:nvSpPr>
            <p:cNvPr id="11" name="Forme libre 10">
              <a:extLst>
                <a:ext uri="{FF2B5EF4-FFF2-40B4-BE49-F238E27FC236}">
                  <a16:creationId xmlns:a16="http://schemas.microsoft.com/office/drawing/2014/main" id="{1C4A8D14-2533-87D3-30EC-D373006DE9A3}"/>
                </a:ext>
              </a:extLst>
            </p:cNvPr>
            <p:cNvSpPr/>
            <p:nvPr/>
          </p:nvSpPr>
          <p:spPr>
            <a:xfrm>
              <a:off x="6094193" y="-1064437"/>
              <a:ext cx="1711709" cy="633215"/>
            </a:xfrm>
            <a:custGeom>
              <a:avLst/>
              <a:gdLst>
                <a:gd name="connsiteX0" fmla="*/ 39550 w 1711709"/>
                <a:gd name="connsiteY0" fmla="*/ 498120 h 633215"/>
                <a:gd name="connsiteX1" fmla="*/ 39550 w 1711709"/>
                <a:gd name="connsiteY1" fmla="*/ 599280 h 633215"/>
                <a:gd name="connsiteX2" fmla="*/ 72097 w 1711709"/>
                <a:gd name="connsiteY2" fmla="*/ 599280 h 633215"/>
                <a:gd name="connsiteX3" fmla="*/ 119743 w 1711709"/>
                <a:gd name="connsiteY3" fmla="*/ 548700 h 633215"/>
                <a:gd name="connsiteX4" fmla="*/ 72097 w 1711709"/>
                <a:gd name="connsiteY4" fmla="*/ 498120 h 633215"/>
                <a:gd name="connsiteX5" fmla="*/ 943537 w 1711709"/>
                <a:gd name="connsiteY5" fmla="*/ 497393 h 633215"/>
                <a:gd name="connsiteX6" fmla="*/ 943537 w 1711709"/>
                <a:gd name="connsiteY6" fmla="*/ 545428 h 633215"/>
                <a:gd name="connsiteX7" fmla="*/ 943537 w 1711709"/>
                <a:gd name="connsiteY7" fmla="*/ 545468 h 633215"/>
                <a:gd name="connsiteX8" fmla="*/ 976529 w 1711709"/>
                <a:gd name="connsiteY8" fmla="*/ 545468 h 633215"/>
                <a:gd name="connsiteX9" fmla="*/ 998632 w 1711709"/>
                <a:gd name="connsiteY9" fmla="*/ 521309 h 633215"/>
                <a:gd name="connsiteX10" fmla="*/ 976529 w 1711709"/>
                <a:gd name="connsiteY10" fmla="*/ 497393 h 633215"/>
                <a:gd name="connsiteX11" fmla="*/ 1234962 w 1711709"/>
                <a:gd name="connsiteY11" fmla="*/ 467538 h 633215"/>
                <a:gd name="connsiteX12" fmla="*/ 1267063 w 1711709"/>
                <a:gd name="connsiteY12" fmla="*/ 467538 h 633215"/>
                <a:gd name="connsiteX13" fmla="*/ 1267063 w 1711709"/>
                <a:gd name="connsiteY13" fmla="*/ 629942 h 633215"/>
                <a:gd name="connsiteX14" fmla="*/ 1234962 w 1711709"/>
                <a:gd name="connsiteY14" fmla="*/ 629942 h 633215"/>
                <a:gd name="connsiteX15" fmla="*/ 911435 w 1711709"/>
                <a:gd name="connsiteY15" fmla="*/ 467538 h 633215"/>
                <a:gd name="connsiteX16" fmla="*/ 976529 w 1711709"/>
                <a:gd name="connsiteY16" fmla="*/ 467538 h 633215"/>
                <a:gd name="connsiteX17" fmla="*/ 1030693 w 1711709"/>
                <a:gd name="connsiteY17" fmla="*/ 521350 h 633215"/>
                <a:gd name="connsiteX18" fmla="*/ 999320 w 1711709"/>
                <a:gd name="connsiteY18" fmla="*/ 568657 h 633215"/>
                <a:gd name="connsiteX19" fmla="*/ 1035348 w 1711709"/>
                <a:gd name="connsiteY19" fmla="*/ 629902 h 633215"/>
                <a:gd name="connsiteX20" fmla="*/ 1000696 w 1711709"/>
                <a:gd name="connsiteY20" fmla="*/ 629902 h 633215"/>
                <a:gd name="connsiteX21" fmla="*/ 967930 w 1711709"/>
                <a:gd name="connsiteY21" fmla="*/ 573545 h 633215"/>
                <a:gd name="connsiteX22" fmla="*/ 967947 w 1711709"/>
                <a:gd name="connsiteY22" fmla="*/ 573545 h 633215"/>
                <a:gd name="connsiteX23" fmla="*/ 967907 w 1711709"/>
                <a:gd name="connsiteY23" fmla="*/ 573505 h 633215"/>
                <a:gd name="connsiteX24" fmla="*/ 967930 w 1711709"/>
                <a:gd name="connsiteY24" fmla="*/ 573545 h 633215"/>
                <a:gd name="connsiteX25" fmla="*/ 943537 w 1711709"/>
                <a:gd name="connsiteY25" fmla="*/ 573545 h 633215"/>
                <a:gd name="connsiteX26" fmla="*/ 943537 w 1711709"/>
                <a:gd name="connsiteY26" fmla="*/ 629942 h 633215"/>
                <a:gd name="connsiteX27" fmla="*/ 911435 w 1711709"/>
                <a:gd name="connsiteY27" fmla="*/ 629942 h 633215"/>
                <a:gd name="connsiteX28" fmla="*/ 631629 w 1711709"/>
                <a:gd name="connsiteY28" fmla="*/ 467538 h 633215"/>
                <a:gd name="connsiteX29" fmla="*/ 656039 w 1711709"/>
                <a:gd name="connsiteY29" fmla="*/ 467538 h 633215"/>
                <a:gd name="connsiteX30" fmla="*/ 725788 w 1711709"/>
                <a:gd name="connsiteY30" fmla="*/ 566597 h 633215"/>
                <a:gd name="connsiteX31" fmla="*/ 725788 w 1711709"/>
                <a:gd name="connsiteY31" fmla="*/ 467538 h 633215"/>
                <a:gd name="connsiteX32" fmla="*/ 757890 w 1711709"/>
                <a:gd name="connsiteY32" fmla="*/ 467538 h 633215"/>
                <a:gd name="connsiteX33" fmla="*/ 757890 w 1711709"/>
                <a:gd name="connsiteY33" fmla="*/ 629942 h 633215"/>
                <a:gd name="connsiteX34" fmla="*/ 733480 w 1711709"/>
                <a:gd name="connsiteY34" fmla="*/ 629942 h 633215"/>
                <a:gd name="connsiteX35" fmla="*/ 663731 w 1711709"/>
                <a:gd name="connsiteY35" fmla="*/ 530641 h 633215"/>
                <a:gd name="connsiteX36" fmla="*/ 663731 w 1711709"/>
                <a:gd name="connsiteY36" fmla="*/ 629942 h 633215"/>
                <a:gd name="connsiteX37" fmla="*/ 631629 w 1711709"/>
                <a:gd name="connsiteY37" fmla="*/ 629942 h 633215"/>
                <a:gd name="connsiteX38" fmla="*/ 1297343 w 1711709"/>
                <a:gd name="connsiteY38" fmla="*/ 467498 h 633215"/>
                <a:gd name="connsiteX39" fmla="*/ 1396846 w 1711709"/>
                <a:gd name="connsiteY39" fmla="*/ 467498 h 633215"/>
                <a:gd name="connsiteX40" fmla="*/ 1396846 w 1711709"/>
                <a:gd name="connsiteY40" fmla="*/ 498120 h 633215"/>
                <a:gd name="connsiteX41" fmla="*/ 1329444 w 1711709"/>
                <a:gd name="connsiteY41" fmla="*/ 498120 h 633215"/>
                <a:gd name="connsiteX42" fmla="*/ 1329444 w 1711709"/>
                <a:gd name="connsiteY42" fmla="*/ 532702 h 633215"/>
                <a:gd name="connsiteX43" fmla="*/ 1391057 w 1711709"/>
                <a:gd name="connsiteY43" fmla="*/ 532702 h 633215"/>
                <a:gd name="connsiteX44" fmla="*/ 1391057 w 1711709"/>
                <a:gd name="connsiteY44" fmla="*/ 562840 h 633215"/>
                <a:gd name="connsiteX45" fmla="*/ 1329444 w 1711709"/>
                <a:gd name="connsiteY45" fmla="*/ 562840 h 633215"/>
                <a:gd name="connsiteX46" fmla="*/ 1329444 w 1711709"/>
                <a:gd name="connsiteY46" fmla="*/ 599280 h 633215"/>
                <a:gd name="connsiteX47" fmla="*/ 1397979 w 1711709"/>
                <a:gd name="connsiteY47" fmla="*/ 599280 h 633215"/>
                <a:gd name="connsiteX48" fmla="*/ 1397979 w 1711709"/>
                <a:gd name="connsiteY48" fmla="*/ 629903 h 633215"/>
                <a:gd name="connsiteX49" fmla="*/ 1297343 w 1711709"/>
                <a:gd name="connsiteY49" fmla="*/ 629903 h 633215"/>
                <a:gd name="connsiteX50" fmla="*/ 788211 w 1711709"/>
                <a:gd name="connsiteY50" fmla="*/ 467498 h 633215"/>
                <a:gd name="connsiteX51" fmla="*/ 887714 w 1711709"/>
                <a:gd name="connsiteY51" fmla="*/ 467498 h 633215"/>
                <a:gd name="connsiteX52" fmla="*/ 887714 w 1711709"/>
                <a:gd name="connsiteY52" fmla="*/ 498120 h 633215"/>
                <a:gd name="connsiteX53" fmla="*/ 820312 w 1711709"/>
                <a:gd name="connsiteY53" fmla="*/ 498120 h 633215"/>
                <a:gd name="connsiteX54" fmla="*/ 820312 w 1711709"/>
                <a:gd name="connsiteY54" fmla="*/ 532702 h 633215"/>
                <a:gd name="connsiteX55" fmla="*/ 881925 w 1711709"/>
                <a:gd name="connsiteY55" fmla="*/ 532702 h 633215"/>
                <a:gd name="connsiteX56" fmla="*/ 881925 w 1711709"/>
                <a:gd name="connsiteY56" fmla="*/ 562840 h 633215"/>
                <a:gd name="connsiteX57" fmla="*/ 820312 w 1711709"/>
                <a:gd name="connsiteY57" fmla="*/ 562840 h 633215"/>
                <a:gd name="connsiteX58" fmla="*/ 820312 w 1711709"/>
                <a:gd name="connsiteY58" fmla="*/ 599280 h 633215"/>
                <a:gd name="connsiteX59" fmla="*/ 888847 w 1711709"/>
                <a:gd name="connsiteY59" fmla="*/ 599280 h 633215"/>
                <a:gd name="connsiteX60" fmla="*/ 888847 w 1711709"/>
                <a:gd name="connsiteY60" fmla="*/ 629903 h 633215"/>
                <a:gd name="connsiteX61" fmla="*/ 788211 w 1711709"/>
                <a:gd name="connsiteY61" fmla="*/ 629903 h 633215"/>
                <a:gd name="connsiteX62" fmla="*/ 508445 w 1711709"/>
                <a:gd name="connsiteY62" fmla="*/ 467498 h 633215"/>
                <a:gd name="connsiteX63" fmla="*/ 607948 w 1711709"/>
                <a:gd name="connsiteY63" fmla="*/ 467498 h 633215"/>
                <a:gd name="connsiteX64" fmla="*/ 607948 w 1711709"/>
                <a:gd name="connsiteY64" fmla="*/ 498120 h 633215"/>
                <a:gd name="connsiteX65" fmla="*/ 540546 w 1711709"/>
                <a:gd name="connsiteY65" fmla="*/ 498120 h 633215"/>
                <a:gd name="connsiteX66" fmla="*/ 540546 w 1711709"/>
                <a:gd name="connsiteY66" fmla="*/ 532702 h 633215"/>
                <a:gd name="connsiteX67" fmla="*/ 602159 w 1711709"/>
                <a:gd name="connsiteY67" fmla="*/ 532702 h 633215"/>
                <a:gd name="connsiteX68" fmla="*/ 602159 w 1711709"/>
                <a:gd name="connsiteY68" fmla="*/ 562840 h 633215"/>
                <a:gd name="connsiteX69" fmla="*/ 540546 w 1711709"/>
                <a:gd name="connsiteY69" fmla="*/ 562840 h 633215"/>
                <a:gd name="connsiteX70" fmla="*/ 540546 w 1711709"/>
                <a:gd name="connsiteY70" fmla="*/ 599280 h 633215"/>
                <a:gd name="connsiteX71" fmla="*/ 609081 w 1711709"/>
                <a:gd name="connsiteY71" fmla="*/ 599280 h 633215"/>
                <a:gd name="connsiteX72" fmla="*/ 609081 w 1711709"/>
                <a:gd name="connsiteY72" fmla="*/ 629902 h 633215"/>
                <a:gd name="connsiteX73" fmla="*/ 508445 w 1711709"/>
                <a:gd name="connsiteY73" fmla="*/ 629902 h 633215"/>
                <a:gd name="connsiteX74" fmla="*/ 354656 w 1711709"/>
                <a:gd name="connsiteY74" fmla="*/ 467498 h 633215"/>
                <a:gd name="connsiteX75" fmla="*/ 386757 w 1711709"/>
                <a:gd name="connsiteY75" fmla="*/ 467498 h 633215"/>
                <a:gd name="connsiteX76" fmla="*/ 386757 w 1711709"/>
                <a:gd name="connsiteY76" fmla="*/ 599280 h 633215"/>
                <a:gd name="connsiteX77" fmla="*/ 448815 w 1711709"/>
                <a:gd name="connsiteY77" fmla="*/ 599280 h 633215"/>
                <a:gd name="connsiteX78" fmla="*/ 448815 w 1711709"/>
                <a:gd name="connsiteY78" fmla="*/ 629903 h 633215"/>
                <a:gd name="connsiteX79" fmla="*/ 354656 w 1711709"/>
                <a:gd name="connsiteY79" fmla="*/ 629903 h 633215"/>
                <a:gd name="connsiteX80" fmla="*/ 173300 w 1711709"/>
                <a:gd name="connsiteY80" fmla="*/ 467498 h 633215"/>
                <a:gd name="connsiteX81" fmla="*/ 272803 w 1711709"/>
                <a:gd name="connsiteY81" fmla="*/ 467498 h 633215"/>
                <a:gd name="connsiteX82" fmla="*/ 272803 w 1711709"/>
                <a:gd name="connsiteY82" fmla="*/ 498120 h 633215"/>
                <a:gd name="connsiteX83" fmla="*/ 205401 w 1711709"/>
                <a:gd name="connsiteY83" fmla="*/ 498120 h 633215"/>
                <a:gd name="connsiteX84" fmla="*/ 205401 w 1711709"/>
                <a:gd name="connsiteY84" fmla="*/ 532702 h 633215"/>
                <a:gd name="connsiteX85" fmla="*/ 267014 w 1711709"/>
                <a:gd name="connsiteY85" fmla="*/ 532702 h 633215"/>
                <a:gd name="connsiteX86" fmla="*/ 267014 w 1711709"/>
                <a:gd name="connsiteY86" fmla="*/ 562840 h 633215"/>
                <a:gd name="connsiteX87" fmla="*/ 205401 w 1711709"/>
                <a:gd name="connsiteY87" fmla="*/ 562840 h 633215"/>
                <a:gd name="connsiteX88" fmla="*/ 205401 w 1711709"/>
                <a:gd name="connsiteY88" fmla="*/ 599280 h 633215"/>
                <a:gd name="connsiteX89" fmla="*/ 273936 w 1711709"/>
                <a:gd name="connsiteY89" fmla="*/ 599280 h 633215"/>
                <a:gd name="connsiteX90" fmla="*/ 273936 w 1711709"/>
                <a:gd name="connsiteY90" fmla="*/ 629903 h 633215"/>
                <a:gd name="connsiteX91" fmla="*/ 173300 w 1711709"/>
                <a:gd name="connsiteY91" fmla="*/ 629903 h 633215"/>
                <a:gd name="connsiteX92" fmla="*/ 7408 w 1711709"/>
                <a:gd name="connsiteY92" fmla="*/ 467498 h 633215"/>
                <a:gd name="connsiteX93" fmla="*/ 72056 w 1711709"/>
                <a:gd name="connsiteY93" fmla="*/ 467498 h 633215"/>
                <a:gd name="connsiteX94" fmla="*/ 150428 w 1711709"/>
                <a:gd name="connsiteY94" fmla="*/ 548700 h 633215"/>
                <a:gd name="connsiteX95" fmla="*/ 72056 w 1711709"/>
                <a:gd name="connsiteY95" fmla="*/ 629903 h 633215"/>
                <a:gd name="connsiteX96" fmla="*/ 7408 w 1711709"/>
                <a:gd name="connsiteY96" fmla="*/ 629903 h 633215"/>
                <a:gd name="connsiteX97" fmla="*/ 449301 w 1711709"/>
                <a:gd name="connsiteY97" fmla="*/ 467256 h 633215"/>
                <a:gd name="connsiteX98" fmla="*/ 481848 w 1711709"/>
                <a:gd name="connsiteY98" fmla="*/ 467256 h 633215"/>
                <a:gd name="connsiteX99" fmla="*/ 464441 w 1711709"/>
                <a:gd name="connsiteY99" fmla="*/ 531773 h 633215"/>
                <a:gd name="connsiteX100" fmla="*/ 440031 w 1711709"/>
                <a:gd name="connsiteY100" fmla="*/ 531773 h 633215"/>
                <a:gd name="connsiteX101" fmla="*/ 1130318 w 1711709"/>
                <a:gd name="connsiteY101" fmla="*/ 464306 h 633215"/>
                <a:gd name="connsiteX102" fmla="*/ 1201241 w 1711709"/>
                <a:gd name="connsiteY102" fmla="*/ 502120 h 633215"/>
                <a:gd name="connsiteX103" fmla="*/ 1173795 w 1711709"/>
                <a:gd name="connsiteY103" fmla="*/ 517916 h 633215"/>
                <a:gd name="connsiteX104" fmla="*/ 1130075 w 1711709"/>
                <a:gd name="connsiteY104" fmla="*/ 495413 h 633215"/>
                <a:gd name="connsiteX105" fmla="*/ 1076842 w 1711709"/>
                <a:gd name="connsiteY105" fmla="*/ 549023 h 633215"/>
                <a:gd name="connsiteX106" fmla="*/ 1132382 w 1711709"/>
                <a:gd name="connsiteY106" fmla="*/ 601946 h 633215"/>
                <a:gd name="connsiteX107" fmla="*/ 1179786 w 1711709"/>
                <a:gd name="connsiteY107" fmla="*/ 571081 h 633215"/>
                <a:gd name="connsiteX108" fmla="*/ 1130520 w 1711709"/>
                <a:gd name="connsiteY108" fmla="*/ 571081 h 633215"/>
                <a:gd name="connsiteX109" fmla="*/ 1130520 w 1711709"/>
                <a:gd name="connsiteY109" fmla="*/ 542802 h 633215"/>
                <a:gd name="connsiteX110" fmla="*/ 1212130 w 1711709"/>
                <a:gd name="connsiteY110" fmla="*/ 542802 h 633215"/>
                <a:gd name="connsiteX111" fmla="*/ 1212130 w 1711709"/>
                <a:gd name="connsiteY111" fmla="*/ 555244 h 633215"/>
                <a:gd name="connsiteX112" fmla="*/ 1132139 w 1711709"/>
                <a:gd name="connsiteY112" fmla="*/ 633215 h 633215"/>
                <a:gd name="connsiteX113" fmla="*/ 1044983 w 1711709"/>
                <a:gd name="connsiteY113" fmla="*/ 548983 h 633215"/>
                <a:gd name="connsiteX114" fmla="*/ 1130318 w 1711709"/>
                <a:gd name="connsiteY114" fmla="*/ 464306 h 633215"/>
                <a:gd name="connsiteX115" fmla="*/ 558156 w 1711709"/>
                <a:gd name="connsiteY115" fmla="*/ 421079 h 633215"/>
                <a:gd name="connsiteX116" fmla="*/ 594184 w 1711709"/>
                <a:gd name="connsiteY116" fmla="*/ 421079 h 633215"/>
                <a:gd name="connsiteX117" fmla="*/ 568397 w 1711709"/>
                <a:gd name="connsiteY117" fmla="*/ 452873 h 633215"/>
                <a:gd name="connsiteX118" fmla="*/ 539575 w 1711709"/>
                <a:gd name="connsiteY118" fmla="*/ 452873 h 633215"/>
                <a:gd name="connsiteX119" fmla="*/ 1132382 w 1711709"/>
                <a:gd name="connsiteY119" fmla="*/ 272249 h 633215"/>
                <a:gd name="connsiteX120" fmla="*/ 1110077 w 1711709"/>
                <a:gd name="connsiteY120" fmla="*/ 338625 h 633215"/>
                <a:gd name="connsiteX121" fmla="*/ 1154687 w 1711709"/>
                <a:gd name="connsiteY121" fmla="*/ 338625 h 633215"/>
                <a:gd name="connsiteX122" fmla="*/ 39550 w 1711709"/>
                <a:gd name="connsiteY122" fmla="*/ 266028 h 633215"/>
                <a:gd name="connsiteX123" fmla="*/ 39550 w 1711709"/>
                <a:gd name="connsiteY123" fmla="*/ 367187 h 633215"/>
                <a:gd name="connsiteX124" fmla="*/ 72097 w 1711709"/>
                <a:gd name="connsiteY124" fmla="*/ 367187 h 633215"/>
                <a:gd name="connsiteX125" fmla="*/ 119743 w 1711709"/>
                <a:gd name="connsiteY125" fmla="*/ 316607 h 633215"/>
                <a:gd name="connsiteX126" fmla="*/ 72097 w 1711709"/>
                <a:gd name="connsiteY126" fmla="*/ 266028 h 633215"/>
                <a:gd name="connsiteX127" fmla="*/ 386757 w 1711709"/>
                <a:gd name="connsiteY127" fmla="*/ 265260 h 633215"/>
                <a:gd name="connsiteX128" fmla="*/ 386757 w 1711709"/>
                <a:gd name="connsiteY128" fmla="*/ 313295 h 633215"/>
                <a:gd name="connsiteX129" fmla="*/ 386757 w 1711709"/>
                <a:gd name="connsiteY129" fmla="*/ 313335 h 633215"/>
                <a:gd name="connsiteX130" fmla="*/ 419750 w 1711709"/>
                <a:gd name="connsiteY130" fmla="*/ 313335 h 633215"/>
                <a:gd name="connsiteX131" fmla="*/ 441812 w 1711709"/>
                <a:gd name="connsiteY131" fmla="*/ 289176 h 633215"/>
                <a:gd name="connsiteX132" fmla="*/ 419750 w 1711709"/>
                <a:gd name="connsiteY132" fmla="*/ 265260 h 633215"/>
                <a:gd name="connsiteX133" fmla="*/ 1478253 w 1711709"/>
                <a:gd name="connsiteY133" fmla="*/ 263240 h 633215"/>
                <a:gd name="connsiteX134" fmla="*/ 1425709 w 1711709"/>
                <a:gd name="connsiteY134" fmla="*/ 316607 h 633215"/>
                <a:gd name="connsiteX135" fmla="*/ 1478253 w 1711709"/>
                <a:gd name="connsiteY135" fmla="*/ 369772 h 633215"/>
                <a:gd name="connsiteX136" fmla="*/ 1530798 w 1711709"/>
                <a:gd name="connsiteY136" fmla="*/ 316607 h 633215"/>
                <a:gd name="connsiteX137" fmla="*/ 1478253 w 1711709"/>
                <a:gd name="connsiteY137" fmla="*/ 263240 h 633215"/>
                <a:gd name="connsiteX138" fmla="*/ 497514 w 1711709"/>
                <a:gd name="connsiteY138" fmla="*/ 235406 h 633215"/>
                <a:gd name="connsiteX139" fmla="*/ 597017 w 1711709"/>
                <a:gd name="connsiteY139" fmla="*/ 235406 h 633215"/>
                <a:gd name="connsiteX140" fmla="*/ 597017 w 1711709"/>
                <a:gd name="connsiteY140" fmla="*/ 266028 h 633215"/>
                <a:gd name="connsiteX141" fmla="*/ 529616 w 1711709"/>
                <a:gd name="connsiteY141" fmla="*/ 266028 h 633215"/>
                <a:gd name="connsiteX142" fmla="*/ 529616 w 1711709"/>
                <a:gd name="connsiteY142" fmla="*/ 300610 h 633215"/>
                <a:gd name="connsiteX143" fmla="*/ 591228 w 1711709"/>
                <a:gd name="connsiteY143" fmla="*/ 300610 h 633215"/>
                <a:gd name="connsiteX144" fmla="*/ 591228 w 1711709"/>
                <a:gd name="connsiteY144" fmla="*/ 330748 h 633215"/>
                <a:gd name="connsiteX145" fmla="*/ 529616 w 1711709"/>
                <a:gd name="connsiteY145" fmla="*/ 330748 h 633215"/>
                <a:gd name="connsiteX146" fmla="*/ 529616 w 1711709"/>
                <a:gd name="connsiteY146" fmla="*/ 367188 h 633215"/>
                <a:gd name="connsiteX147" fmla="*/ 598150 w 1711709"/>
                <a:gd name="connsiteY147" fmla="*/ 367188 h 633215"/>
                <a:gd name="connsiteX148" fmla="*/ 598150 w 1711709"/>
                <a:gd name="connsiteY148" fmla="*/ 397810 h 633215"/>
                <a:gd name="connsiteX149" fmla="*/ 497514 w 1711709"/>
                <a:gd name="connsiteY149" fmla="*/ 397810 h 633215"/>
                <a:gd name="connsiteX150" fmla="*/ 1585448 w 1711709"/>
                <a:gd name="connsiteY150" fmla="*/ 235405 h 633215"/>
                <a:gd name="connsiteX151" fmla="*/ 1609858 w 1711709"/>
                <a:gd name="connsiteY151" fmla="*/ 235405 h 633215"/>
                <a:gd name="connsiteX152" fmla="*/ 1679607 w 1711709"/>
                <a:gd name="connsiteY152" fmla="*/ 334464 h 633215"/>
                <a:gd name="connsiteX153" fmla="*/ 1679607 w 1711709"/>
                <a:gd name="connsiteY153" fmla="*/ 235405 h 633215"/>
                <a:gd name="connsiteX154" fmla="*/ 1711709 w 1711709"/>
                <a:gd name="connsiteY154" fmla="*/ 235405 h 633215"/>
                <a:gd name="connsiteX155" fmla="*/ 1711709 w 1711709"/>
                <a:gd name="connsiteY155" fmla="*/ 397810 h 633215"/>
                <a:gd name="connsiteX156" fmla="*/ 1687299 w 1711709"/>
                <a:gd name="connsiteY156" fmla="*/ 397810 h 633215"/>
                <a:gd name="connsiteX157" fmla="*/ 1617550 w 1711709"/>
                <a:gd name="connsiteY157" fmla="*/ 298509 h 633215"/>
                <a:gd name="connsiteX158" fmla="*/ 1617550 w 1711709"/>
                <a:gd name="connsiteY158" fmla="*/ 397810 h 633215"/>
                <a:gd name="connsiteX159" fmla="*/ 1585448 w 1711709"/>
                <a:gd name="connsiteY159" fmla="*/ 397810 h 633215"/>
                <a:gd name="connsiteX160" fmla="*/ 1338917 w 1711709"/>
                <a:gd name="connsiteY160" fmla="*/ 235405 h 633215"/>
                <a:gd name="connsiteX161" fmla="*/ 1371019 w 1711709"/>
                <a:gd name="connsiteY161" fmla="*/ 235405 h 633215"/>
                <a:gd name="connsiteX162" fmla="*/ 1371019 w 1711709"/>
                <a:gd name="connsiteY162" fmla="*/ 397810 h 633215"/>
                <a:gd name="connsiteX163" fmla="*/ 1338917 w 1711709"/>
                <a:gd name="connsiteY163" fmla="*/ 397810 h 633215"/>
                <a:gd name="connsiteX164" fmla="*/ 1201200 w 1711709"/>
                <a:gd name="connsiteY164" fmla="*/ 235405 h 633215"/>
                <a:gd name="connsiteX165" fmla="*/ 1320943 w 1711709"/>
                <a:gd name="connsiteY165" fmla="*/ 235405 h 633215"/>
                <a:gd name="connsiteX166" fmla="*/ 1320943 w 1711709"/>
                <a:gd name="connsiteY166" fmla="*/ 266028 h 633215"/>
                <a:gd name="connsiteX167" fmla="*/ 1277021 w 1711709"/>
                <a:gd name="connsiteY167" fmla="*/ 266028 h 633215"/>
                <a:gd name="connsiteX168" fmla="*/ 1277021 w 1711709"/>
                <a:gd name="connsiteY168" fmla="*/ 397810 h 633215"/>
                <a:gd name="connsiteX169" fmla="*/ 1244919 w 1711709"/>
                <a:gd name="connsiteY169" fmla="*/ 397810 h 633215"/>
                <a:gd name="connsiteX170" fmla="*/ 1244919 w 1711709"/>
                <a:gd name="connsiteY170" fmla="*/ 266028 h 633215"/>
                <a:gd name="connsiteX171" fmla="*/ 1201200 w 1711709"/>
                <a:gd name="connsiteY171" fmla="*/ 266028 h 633215"/>
                <a:gd name="connsiteX172" fmla="*/ 1112384 w 1711709"/>
                <a:gd name="connsiteY172" fmla="*/ 235405 h 633215"/>
                <a:gd name="connsiteX173" fmla="*/ 1152137 w 1711709"/>
                <a:gd name="connsiteY173" fmla="*/ 235405 h 633215"/>
                <a:gd name="connsiteX174" fmla="*/ 1209336 w 1711709"/>
                <a:gd name="connsiteY174" fmla="*/ 397810 h 633215"/>
                <a:gd name="connsiteX175" fmla="*/ 1174482 w 1711709"/>
                <a:gd name="connsiteY175" fmla="*/ 397810 h 633215"/>
                <a:gd name="connsiteX176" fmla="*/ 1164726 w 1711709"/>
                <a:gd name="connsiteY176" fmla="*/ 368561 h 633215"/>
                <a:gd name="connsiteX177" fmla="*/ 1164686 w 1711709"/>
                <a:gd name="connsiteY177" fmla="*/ 368561 h 633215"/>
                <a:gd name="connsiteX178" fmla="*/ 1099835 w 1711709"/>
                <a:gd name="connsiteY178" fmla="*/ 368561 h 633215"/>
                <a:gd name="connsiteX179" fmla="*/ 1090079 w 1711709"/>
                <a:gd name="connsiteY179" fmla="*/ 397810 h 633215"/>
                <a:gd name="connsiteX180" fmla="*/ 1055427 w 1711709"/>
                <a:gd name="connsiteY180" fmla="*/ 397810 h 633215"/>
                <a:gd name="connsiteX181" fmla="*/ 952847 w 1711709"/>
                <a:gd name="connsiteY181" fmla="*/ 235405 h 633215"/>
                <a:gd name="connsiteX182" fmla="*/ 984949 w 1711709"/>
                <a:gd name="connsiteY182" fmla="*/ 235405 h 633215"/>
                <a:gd name="connsiteX183" fmla="*/ 984949 w 1711709"/>
                <a:gd name="connsiteY183" fmla="*/ 367187 h 633215"/>
                <a:gd name="connsiteX184" fmla="*/ 1047006 w 1711709"/>
                <a:gd name="connsiteY184" fmla="*/ 367187 h 633215"/>
                <a:gd name="connsiteX185" fmla="*/ 1047006 w 1711709"/>
                <a:gd name="connsiteY185" fmla="*/ 397810 h 633215"/>
                <a:gd name="connsiteX186" fmla="*/ 952847 w 1711709"/>
                <a:gd name="connsiteY186" fmla="*/ 397810 h 633215"/>
                <a:gd name="connsiteX187" fmla="*/ 799626 w 1711709"/>
                <a:gd name="connsiteY187" fmla="*/ 235405 h 633215"/>
                <a:gd name="connsiteX188" fmla="*/ 831485 w 1711709"/>
                <a:gd name="connsiteY188" fmla="*/ 235405 h 633215"/>
                <a:gd name="connsiteX189" fmla="*/ 831485 w 1711709"/>
                <a:gd name="connsiteY189" fmla="*/ 342140 h 633215"/>
                <a:gd name="connsiteX190" fmla="*/ 861684 w 1711709"/>
                <a:gd name="connsiteY190" fmla="*/ 369773 h 633215"/>
                <a:gd name="connsiteX191" fmla="*/ 891883 w 1711709"/>
                <a:gd name="connsiteY191" fmla="*/ 342140 h 633215"/>
                <a:gd name="connsiteX192" fmla="*/ 891883 w 1711709"/>
                <a:gd name="connsiteY192" fmla="*/ 235405 h 633215"/>
                <a:gd name="connsiteX193" fmla="*/ 923984 w 1711709"/>
                <a:gd name="connsiteY193" fmla="*/ 235405 h 633215"/>
                <a:gd name="connsiteX194" fmla="*/ 923984 w 1711709"/>
                <a:gd name="connsiteY194" fmla="*/ 344685 h 633215"/>
                <a:gd name="connsiteX195" fmla="*/ 861684 w 1711709"/>
                <a:gd name="connsiteY195" fmla="*/ 401082 h 633215"/>
                <a:gd name="connsiteX196" fmla="*/ 799626 w 1711709"/>
                <a:gd name="connsiteY196" fmla="*/ 344685 h 633215"/>
                <a:gd name="connsiteX197" fmla="*/ 354656 w 1711709"/>
                <a:gd name="connsiteY197" fmla="*/ 235405 h 633215"/>
                <a:gd name="connsiteX198" fmla="*/ 419750 w 1711709"/>
                <a:gd name="connsiteY198" fmla="*/ 235405 h 633215"/>
                <a:gd name="connsiteX199" fmla="*/ 473914 w 1711709"/>
                <a:gd name="connsiteY199" fmla="*/ 289217 h 633215"/>
                <a:gd name="connsiteX200" fmla="*/ 442541 w 1711709"/>
                <a:gd name="connsiteY200" fmla="*/ 336524 h 633215"/>
                <a:gd name="connsiteX201" fmla="*/ 478569 w 1711709"/>
                <a:gd name="connsiteY201" fmla="*/ 397769 h 633215"/>
                <a:gd name="connsiteX202" fmla="*/ 443917 w 1711709"/>
                <a:gd name="connsiteY202" fmla="*/ 397769 h 633215"/>
                <a:gd name="connsiteX203" fmla="*/ 411150 w 1711709"/>
                <a:gd name="connsiteY203" fmla="*/ 341412 h 633215"/>
                <a:gd name="connsiteX204" fmla="*/ 411168 w 1711709"/>
                <a:gd name="connsiteY204" fmla="*/ 341412 h 633215"/>
                <a:gd name="connsiteX205" fmla="*/ 411127 w 1711709"/>
                <a:gd name="connsiteY205" fmla="*/ 341372 h 633215"/>
                <a:gd name="connsiteX206" fmla="*/ 411150 w 1711709"/>
                <a:gd name="connsiteY206" fmla="*/ 341412 h 633215"/>
                <a:gd name="connsiteX207" fmla="*/ 386757 w 1711709"/>
                <a:gd name="connsiteY207" fmla="*/ 341412 h 633215"/>
                <a:gd name="connsiteX208" fmla="*/ 386757 w 1711709"/>
                <a:gd name="connsiteY208" fmla="*/ 397810 h 633215"/>
                <a:gd name="connsiteX209" fmla="*/ 354656 w 1711709"/>
                <a:gd name="connsiteY209" fmla="*/ 397810 h 633215"/>
                <a:gd name="connsiteX210" fmla="*/ 173300 w 1711709"/>
                <a:gd name="connsiteY210" fmla="*/ 235405 h 633215"/>
                <a:gd name="connsiteX211" fmla="*/ 272803 w 1711709"/>
                <a:gd name="connsiteY211" fmla="*/ 235405 h 633215"/>
                <a:gd name="connsiteX212" fmla="*/ 272803 w 1711709"/>
                <a:gd name="connsiteY212" fmla="*/ 266028 h 633215"/>
                <a:gd name="connsiteX213" fmla="*/ 205401 w 1711709"/>
                <a:gd name="connsiteY213" fmla="*/ 266028 h 633215"/>
                <a:gd name="connsiteX214" fmla="*/ 205401 w 1711709"/>
                <a:gd name="connsiteY214" fmla="*/ 300609 h 633215"/>
                <a:gd name="connsiteX215" fmla="*/ 267014 w 1711709"/>
                <a:gd name="connsiteY215" fmla="*/ 300609 h 633215"/>
                <a:gd name="connsiteX216" fmla="*/ 267014 w 1711709"/>
                <a:gd name="connsiteY216" fmla="*/ 330747 h 633215"/>
                <a:gd name="connsiteX217" fmla="*/ 205401 w 1711709"/>
                <a:gd name="connsiteY217" fmla="*/ 330747 h 633215"/>
                <a:gd name="connsiteX218" fmla="*/ 205401 w 1711709"/>
                <a:gd name="connsiteY218" fmla="*/ 367187 h 633215"/>
                <a:gd name="connsiteX219" fmla="*/ 273936 w 1711709"/>
                <a:gd name="connsiteY219" fmla="*/ 367187 h 633215"/>
                <a:gd name="connsiteX220" fmla="*/ 273936 w 1711709"/>
                <a:gd name="connsiteY220" fmla="*/ 397810 h 633215"/>
                <a:gd name="connsiteX221" fmla="*/ 173300 w 1711709"/>
                <a:gd name="connsiteY221" fmla="*/ 397810 h 633215"/>
                <a:gd name="connsiteX222" fmla="*/ 7408 w 1711709"/>
                <a:gd name="connsiteY222" fmla="*/ 235405 h 633215"/>
                <a:gd name="connsiteX223" fmla="*/ 72056 w 1711709"/>
                <a:gd name="connsiteY223" fmla="*/ 235405 h 633215"/>
                <a:gd name="connsiteX224" fmla="*/ 150428 w 1711709"/>
                <a:gd name="connsiteY224" fmla="*/ 316607 h 633215"/>
                <a:gd name="connsiteX225" fmla="*/ 72056 w 1711709"/>
                <a:gd name="connsiteY225" fmla="*/ 397810 h 633215"/>
                <a:gd name="connsiteX226" fmla="*/ 7408 w 1711709"/>
                <a:gd name="connsiteY226" fmla="*/ 397810 h 633215"/>
                <a:gd name="connsiteX227" fmla="*/ 1478213 w 1711709"/>
                <a:gd name="connsiteY227" fmla="*/ 232173 h 633215"/>
                <a:gd name="connsiteX228" fmla="*/ 1562859 w 1711709"/>
                <a:gd name="connsiteY228" fmla="*/ 316607 h 633215"/>
                <a:gd name="connsiteX229" fmla="*/ 1478213 w 1711709"/>
                <a:gd name="connsiteY229" fmla="*/ 401082 h 633215"/>
                <a:gd name="connsiteX230" fmla="*/ 1393850 w 1711709"/>
                <a:gd name="connsiteY230" fmla="*/ 316607 h 633215"/>
                <a:gd name="connsiteX231" fmla="*/ 1478213 w 1711709"/>
                <a:gd name="connsiteY231" fmla="*/ 232173 h 633215"/>
                <a:gd name="connsiteX232" fmla="*/ 697492 w 1711709"/>
                <a:gd name="connsiteY232" fmla="*/ 232173 h 633215"/>
                <a:gd name="connsiteX233" fmla="*/ 768416 w 1711709"/>
                <a:gd name="connsiteY233" fmla="*/ 269987 h 633215"/>
                <a:gd name="connsiteX234" fmla="*/ 740969 w 1711709"/>
                <a:gd name="connsiteY234" fmla="*/ 285783 h 633215"/>
                <a:gd name="connsiteX235" fmla="*/ 697249 w 1711709"/>
                <a:gd name="connsiteY235" fmla="*/ 263280 h 633215"/>
                <a:gd name="connsiteX236" fmla="*/ 644017 w 1711709"/>
                <a:gd name="connsiteY236" fmla="*/ 316890 h 633215"/>
                <a:gd name="connsiteX237" fmla="*/ 699557 w 1711709"/>
                <a:gd name="connsiteY237" fmla="*/ 369813 h 633215"/>
                <a:gd name="connsiteX238" fmla="*/ 746960 w 1711709"/>
                <a:gd name="connsiteY238" fmla="*/ 338948 h 633215"/>
                <a:gd name="connsiteX239" fmla="*/ 697695 w 1711709"/>
                <a:gd name="connsiteY239" fmla="*/ 338948 h 633215"/>
                <a:gd name="connsiteX240" fmla="*/ 697695 w 1711709"/>
                <a:gd name="connsiteY240" fmla="*/ 310668 h 633215"/>
                <a:gd name="connsiteX241" fmla="*/ 779305 w 1711709"/>
                <a:gd name="connsiteY241" fmla="*/ 310668 h 633215"/>
                <a:gd name="connsiteX242" fmla="*/ 779305 w 1711709"/>
                <a:gd name="connsiteY242" fmla="*/ 323111 h 633215"/>
                <a:gd name="connsiteX243" fmla="*/ 699314 w 1711709"/>
                <a:gd name="connsiteY243" fmla="*/ 401082 h 633215"/>
                <a:gd name="connsiteX244" fmla="*/ 612158 w 1711709"/>
                <a:gd name="connsiteY244" fmla="*/ 316850 h 633215"/>
                <a:gd name="connsiteX245" fmla="*/ 697492 w 1711709"/>
                <a:gd name="connsiteY245" fmla="*/ 232173 h 633215"/>
                <a:gd name="connsiteX246" fmla="*/ 547225 w 1711709"/>
                <a:gd name="connsiteY246" fmla="*/ 188987 h 633215"/>
                <a:gd name="connsiteX247" fmla="*/ 583254 w 1711709"/>
                <a:gd name="connsiteY247" fmla="*/ 188987 h 633215"/>
                <a:gd name="connsiteX248" fmla="*/ 557467 w 1711709"/>
                <a:gd name="connsiteY248" fmla="*/ 220781 h 633215"/>
                <a:gd name="connsiteX249" fmla="*/ 528644 w 1711709"/>
                <a:gd name="connsiteY249" fmla="*/ 220781 h 633215"/>
                <a:gd name="connsiteX250" fmla="*/ 0 w 1711709"/>
                <a:gd name="connsiteY250" fmla="*/ 84475 h 633215"/>
                <a:gd name="connsiteX251" fmla="*/ 4 w 1711709"/>
                <a:gd name="connsiteY251" fmla="*/ 84495 h 633215"/>
                <a:gd name="connsiteX252" fmla="*/ 0 w 1711709"/>
                <a:gd name="connsiteY252" fmla="*/ 84516 h 633215"/>
                <a:gd name="connsiteX253" fmla="*/ 1200309 w 1711709"/>
                <a:gd name="connsiteY253" fmla="*/ 31148 h 633215"/>
                <a:gd name="connsiteX254" fmla="*/ 1147765 w 1711709"/>
                <a:gd name="connsiteY254" fmla="*/ 84516 h 633215"/>
                <a:gd name="connsiteX255" fmla="*/ 1200309 w 1711709"/>
                <a:gd name="connsiteY255" fmla="*/ 137640 h 633215"/>
                <a:gd name="connsiteX256" fmla="*/ 1252854 w 1711709"/>
                <a:gd name="connsiteY256" fmla="*/ 84516 h 633215"/>
                <a:gd name="connsiteX257" fmla="*/ 1200309 w 1711709"/>
                <a:gd name="connsiteY257" fmla="*/ 31148 h 633215"/>
                <a:gd name="connsiteX258" fmla="*/ 249769 w 1711709"/>
                <a:gd name="connsiteY258" fmla="*/ 31148 h 633215"/>
                <a:gd name="connsiteX259" fmla="*/ 197225 w 1711709"/>
                <a:gd name="connsiteY259" fmla="*/ 84516 h 633215"/>
                <a:gd name="connsiteX260" fmla="*/ 249769 w 1711709"/>
                <a:gd name="connsiteY260" fmla="*/ 137640 h 633215"/>
                <a:gd name="connsiteX261" fmla="*/ 302314 w 1711709"/>
                <a:gd name="connsiteY261" fmla="*/ 84516 h 633215"/>
                <a:gd name="connsiteX262" fmla="*/ 249769 w 1711709"/>
                <a:gd name="connsiteY262" fmla="*/ 31148 h 633215"/>
                <a:gd name="connsiteX263" fmla="*/ 1307504 w 1711709"/>
                <a:gd name="connsiteY263" fmla="*/ 3313 h 633215"/>
                <a:gd name="connsiteX264" fmla="*/ 1331914 w 1711709"/>
                <a:gd name="connsiteY264" fmla="*/ 3313 h 633215"/>
                <a:gd name="connsiteX265" fmla="*/ 1401663 w 1711709"/>
                <a:gd name="connsiteY265" fmla="*/ 102372 h 633215"/>
                <a:gd name="connsiteX266" fmla="*/ 1401663 w 1711709"/>
                <a:gd name="connsiteY266" fmla="*/ 3313 h 633215"/>
                <a:gd name="connsiteX267" fmla="*/ 1433765 w 1711709"/>
                <a:gd name="connsiteY267" fmla="*/ 3313 h 633215"/>
                <a:gd name="connsiteX268" fmla="*/ 1433765 w 1711709"/>
                <a:gd name="connsiteY268" fmla="*/ 165717 h 633215"/>
                <a:gd name="connsiteX269" fmla="*/ 1409355 w 1711709"/>
                <a:gd name="connsiteY269" fmla="*/ 165717 h 633215"/>
                <a:gd name="connsiteX270" fmla="*/ 1339606 w 1711709"/>
                <a:gd name="connsiteY270" fmla="*/ 66416 h 633215"/>
                <a:gd name="connsiteX271" fmla="*/ 1339606 w 1711709"/>
                <a:gd name="connsiteY271" fmla="*/ 165717 h 633215"/>
                <a:gd name="connsiteX272" fmla="*/ 1307504 w 1711709"/>
                <a:gd name="connsiteY272" fmla="*/ 165717 h 633215"/>
                <a:gd name="connsiteX273" fmla="*/ 1060973 w 1711709"/>
                <a:gd name="connsiteY273" fmla="*/ 3313 h 633215"/>
                <a:gd name="connsiteX274" fmla="*/ 1093074 w 1711709"/>
                <a:gd name="connsiteY274" fmla="*/ 3313 h 633215"/>
                <a:gd name="connsiteX275" fmla="*/ 1093074 w 1711709"/>
                <a:gd name="connsiteY275" fmla="*/ 165717 h 633215"/>
                <a:gd name="connsiteX276" fmla="*/ 1060973 w 1711709"/>
                <a:gd name="connsiteY276" fmla="*/ 165717 h 633215"/>
                <a:gd name="connsiteX277" fmla="*/ 736071 w 1711709"/>
                <a:gd name="connsiteY277" fmla="*/ 3313 h 633215"/>
                <a:gd name="connsiteX278" fmla="*/ 768172 w 1711709"/>
                <a:gd name="connsiteY278" fmla="*/ 3313 h 633215"/>
                <a:gd name="connsiteX279" fmla="*/ 768172 w 1711709"/>
                <a:gd name="connsiteY279" fmla="*/ 165717 h 633215"/>
                <a:gd name="connsiteX280" fmla="*/ 736071 w 1711709"/>
                <a:gd name="connsiteY280" fmla="*/ 165717 h 633215"/>
                <a:gd name="connsiteX281" fmla="*/ 546537 w 1711709"/>
                <a:gd name="connsiteY281" fmla="*/ 3313 h 633215"/>
                <a:gd name="connsiteX282" fmla="*/ 579529 w 1711709"/>
                <a:gd name="connsiteY282" fmla="*/ 3313 h 633215"/>
                <a:gd name="connsiteX283" fmla="*/ 626245 w 1711709"/>
                <a:gd name="connsiteY283" fmla="*/ 80112 h 633215"/>
                <a:gd name="connsiteX284" fmla="*/ 672758 w 1711709"/>
                <a:gd name="connsiteY284" fmla="*/ 3313 h 633215"/>
                <a:gd name="connsiteX285" fmla="*/ 705791 w 1711709"/>
                <a:gd name="connsiteY285" fmla="*/ 3313 h 633215"/>
                <a:gd name="connsiteX286" fmla="*/ 705791 w 1711709"/>
                <a:gd name="connsiteY286" fmla="*/ 165717 h 633215"/>
                <a:gd name="connsiteX287" fmla="*/ 673932 w 1711709"/>
                <a:gd name="connsiteY287" fmla="*/ 165717 h 633215"/>
                <a:gd name="connsiteX288" fmla="*/ 673932 w 1711709"/>
                <a:gd name="connsiteY288" fmla="*/ 60397 h 633215"/>
                <a:gd name="connsiteX289" fmla="*/ 628147 w 1711709"/>
                <a:gd name="connsiteY289" fmla="*/ 135782 h 633215"/>
                <a:gd name="connsiteX290" fmla="*/ 624423 w 1711709"/>
                <a:gd name="connsiteY290" fmla="*/ 135782 h 633215"/>
                <a:gd name="connsiteX291" fmla="*/ 578639 w 1711709"/>
                <a:gd name="connsiteY291" fmla="*/ 60599 h 633215"/>
                <a:gd name="connsiteX292" fmla="*/ 578639 w 1711709"/>
                <a:gd name="connsiteY292" fmla="*/ 165717 h 633215"/>
                <a:gd name="connsiteX293" fmla="*/ 546537 w 1711709"/>
                <a:gd name="connsiteY293" fmla="*/ 165717 h 633215"/>
                <a:gd name="connsiteX294" fmla="*/ 357004 w 1711709"/>
                <a:gd name="connsiteY294" fmla="*/ 3313 h 633215"/>
                <a:gd name="connsiteX295" fmla="*/ 389996 w 1711709"/>
                <a:gd name="connsiteY295" fmla="*/ 3313 h 633215"/>
                <a:gd name="connsiteX296" fmla="*/ 436752 w 1711709"/>
                <a:gd name="connsiteY296" fmla="*/ 80112 h 633215"/>
                <a:gd name="connsiteX297" fmla="*/ 483224 w 1711709"/>
                <a:gd name="connsiteY297" fmla="*/ 3313 h 633215"/>
                <a:gd name="connsiteX298" fmla="*/ 516257 w 1711709"/>
                <a:gd name="connsiteY298" fmla="*/ 3313 h 633215"/>
                <a:gd name="connsiteX299" fmla="*/ 516257 w 1711709"/>
                <a:gd name="connsiteY299" fmla="*/ 165717 h 633215"/>
                <a:gd name="connsiteX300" fmla="*/ 484398 w 1711709"/>
                <a:gd name="connsiteY300" fmla="*/ 165717 h 633215"/>
                <a:gd name="connsiteX301" fmla="*/ 484398 w 1711709"/>
                <a:gd name="connsiteY301" fmla="*/ 60397 h 633215"/>
                <a:gd name="connsiteX302" fmla="*/ 438614 w 1711709"/>
                <a:gd name="connsiteY302" fmla="*/ 135782 h 633215"/>
                <a:gd name="connsiteX303" fmla="*/ 434890 w 1711709"/>
                <a:gd name="connsiteY303" fmla="*/ 135782 h 633215"/>
                <a:gd name="connsiteX304" fmla="*/ 389105 w 1711709"/>
                <a:gd name="connsiteY304" fmla="*/ 60599 h 633215"/>
                <a:gd name="connsiteX305" fmla="*/ 389105 w 1711709"/>
                <a:gd name="connsiteY305" fmla="*/ 165717 h 633215"/>
                <a:gd name="connsiteX306" fmla="*/ 357004 w 1711709"/>
                <a:gd name="connsiteY306" fmla="*/ 165717 h 633215"/>
                <a:gd name="connsiteX307" fmla="*/ 1200269 w 1711709"/>
                <a:gd name="connsiteY307" fmla="*/ 41 h 633215"/>
                <a:gd name="connsiteX308" fmla="*/ 1284875 w 1711709"/>
                <a:gd name="connsiteY308" fmla="*/ 84516 h 633215"/>
                <a:gd name="connsiteX309" fmla="*/ 1200269 w 1711709"/>
                <a:gd name="connsiteY309" fmla="*/ 168990 h 633215"/>
                <a:gd name="connsiteX310" fmla="*/ 1115906 w 1711709"/>
                <a:gd name="connsiteY310" fmla="*/ 84516 h 633215"/>
                <a:gd name="connsiteX311" fmla="*/ 1200269 w 1711709"/>
                <a:gd name="connsiteY311" fmla="*/ 41 h 633215"/>
                <a:gd name="connsiteX312" fmla="*/ 249729 w 1711709"/>
                <a:gd name="connsiteY312" fmla="*/ 41 h 633215"/>
                <a:gd name="connsiteX313" fmla="*/ 334335 w 1711709"/>
                <a:gd name="connsiteY313" fmla="*/ 84516 h 633215"/>
                <a:gd name="connsiteX314" fmla="*/ 249729 w 1711709"/>
                <a:gd name="connsiteY314" fmla="*/ 168990 h 633215"/>
                <a:gd name="connsiteX315" fmla="*/ 165366 w 1711709"/>
                <a:gd name="connsiteY315" fmla="*/ 84516 h 633215"/>
                <a:gd name="connsiteX316" fmla="*/ 249729 w 1711709"/>
                <a:gd name="connsiteY316" fmla="*/ 41 h 633215"/>
                <a:gd name="connsiteX317" fmla="*/ 84606 w 1711709"/>
                <a:gd name="connsiteY317" fmla="*/ 41 h 633215"/>
                <a:gd name="connsiteX318" fmla="*/ 154598 w 1711709"/>
                <a:gd name="connsiteY318" fmla="*/ 38339 h 633215"/>
                <a:gd name="connsiteX319" fmla="*/ 126909 w 1711709"/>
                <a:gd name="connsiteY319" fmla="*/ 54337 h 633215"/>
                <a:gd name="connsiteX320" fmla="*/ 84606 w 1711709"/>
                <a:gd name="connsiteY320" fmla="*/ 31148 h 633215"/>
                <a:gd name="connsiteX321" fmla="*/ 31819 w 1711709"/>
                <a:gd name="connsiteY321" fmla="*/ 84516 h 633215"/>
                <a:gd name="connsiteX322" fmla="*/ 84606 w 1711709"/>
                <a:gd name="connsiteY322" fmla="*/ 137640 h 633215"/>
                <a:gd name="connsiteX323" fmla="*/ 126909 w 1711709"/>
                <a:gd name="connsiteY323" fmla="*/ 114653 h 633215"/>
                <a:gd name="connsiteX324" fmla="*/ 154598 w 1711709"/>
                <a:gd name="connsiteY324" fmla="*/ 130651 h 633215"/>
                <a:gd name="connsiteX325" fmla="*/ 84606 w 1711709"/>
                <a:gd name="connsiteY325" fmla="*/ 168950 h 633215"/>
                <a:gd name="connsiteX326" fmla="*/ 6286 w 1711709"/>
                <a:gd name="connsiteY326" fmla="*/ 117649 h 633215"/>
                <a:gd name="connsiteX327" fmla="*/ 4 w 1711709"/>
                <a:gd name="connsiteY327" fmla="*/ 84495 h 633215"/>
                <a:gd name="connsiteX328" fmla="*/ 6292 w 1711709"/>
                <a:gd name="connsiteY328" fmla="*/ 51257 h 633215"/>
                <a:gd name="connsiteX329" fmla="*/ 84606 w 1711709"/>
                <a:gd name="connsiteY329" fmla="*/ 41 h 633215"/>
                <a:gd name="connsiteX330" fmla="*/ 978432 w 1711709"/>
                <a:gd name="connsiteY330" fmla="*/ 0 h 633215"/>
                <a:gd name="connsiteX331" fmla="*/ 1036563 w 1711709"/>
                <a:gd name="connsiteY331" fmla="*/ 36440 h 633215"/>
                <a:gd name="connsiteX332" fmla="*/ 1009602 w 1711709"/>
                <a:gd name="connsiteY332" fmla="*/ 51994 h 633215"/>
                <a:gd name="connsiteX333" fmla="*/ 978432 w 1711709"/>
                <a:gd name="connsiteY333" fmla="*/ 31107 h 633215"/>
                <a:gd name="connsiteX334" fmla="*/ 957058 w 1711709"/>
                <a:gd name="connsiteY334" fmla="*/ 47348 h 633215"/>
                <a:gd name="connsiteX335" fmla="*/ 987986 w 1711709"/>
                <a:gd name="connsiteY335" fmla="*/ 70093 h 633215"/>
                <a:gd name="connsiteX336" fmla="*/ 1041259 w 1711709"/>
                <a:gd name="connsiteY336" fmla="*/ 119985 h 633215"/>
                <a:gd name="connsiteX337" fmla="*/ 982197 w 1711709"/>
                <a:gd name="connsiteY337" fmla="*/ 168949 h 633215"/>
                <a:gd name="connsiteX338" fmla="*/ 918277 w 1711709"/>
                <a:gd name="connsiteY338" fmla="*/ 128792 h 633215"/>
                <a:gd name="connsiteX339" fmla="*/ 918196 w 1711709"/>
                <a:gd name="connsiteY339" fmla="*/ 128833 h 633215"/>
                <a:gd name="connsiteX340" fmla="*/ 945642 w 1711709"/>
                <a:gd name="connsiteY340" fmla="*/ 112794 h 633215"/>
                <a:gd name="connsiteX341" fmla="*/ 983088 w 1711709"/>
                <a:gd name="connsiteY341" fmla="*/ 137640 h 633215"/>
                <a:gd name="connsiteX342" fmla="*/ 1009117 w 1711709"/>
                <a:gd name="connsiteY342" fmla="*/ 120470 h 633215"/>
                <a:gd name="connsiteX343" fmla="*/ 974020 w 1711709"/>
                <a:gd name="connsiteY343" fmla="*/ 96796 h 633215"/>
                <a:gd name="connsiteX344" fmla="*/ 924956 w 1711709"/>
                <a:gd name="connsiteY344" fmla="*/ 48277 h 633215"/>
                <a:gd name="connsiteX345" fmla="*/ 978432 w 1711709"/>
                <a:gd name="connsiteY345" fmla="*/ 0 h 633215"/>
                <a:gd name="connsiteX346" fmla="*/ 847718 w 1711709"/>
                <a:gd name="connsiteY346" fmla="*/ 0 h 633215"/>
                <a:gd name="connsiteX347" fmla="*/ 905849 w 1711709"/>
                <a:gd name="connsiteY347" fmla="*/ 36440 h 633215"/>
                <a:gd name="connsiteX348" fmla="*/ 878889 w 1711709"/>
                <a:gd name="connsiteY348" fmla="*/ 51994 h 633215"/>
                <a:gd name="connsiteX349" fmla="*/ 847718 w 1711709"/>
                <a:gd name="connsiteY349" fmla="*/ 31107 h 633215"/>
                <a:gd name="connsiteX350" fmla="*/ 826344 w 1711709"/>
                <a:gd name="connsiteY350" fmla="*/ 47348 h 633215"/>
                <a:gd name="connsiteX351" fmla="*/ 857272 w 1711709"/>
                <a:gd name="connsiteY351" fmla="*/ 70093 h 633215"/>
                <a:gd name="connsiteX352" fmla="*/ 910545 w 1711709"/>
                <a:gd name="connsiteY352" fmla="*/ 119985 h 633215"/>
                <a:gd name="connsiteX353" fmla="*/ 851483 w 1711709"/>
                <a:gd name="connsiteY353" fmla="*/ 168949 h 633215"/>
                <a:gd name="connsiteX354" fmla="*/ 787563 w 1711709"/>
                <a:gd name="connsiteY354" fmla="*/ 128792 h 633215"/>
                <a:gd name="connsiteX355" fmla="*/ 787482 w 1711709"/>
                <a:gd name="connsiteY355" fmla="*/ 128833 h 633215"/>
                <a:gd name="connsiteX356" fmla="*/ 814928 w 1711709"/>
                <a:gd name="connsiteY356" fmla="*/ 112794 h 633215"/>
                <a:gd name="connsiteX357" fmla="*/ 852374 w 1711709"/>
                <a:gd name="connsiteY357" fmla="*/ 137640 h 633215"/>
                <a:gd name="connsiteX358" fmla="*/ 878403 w 1711709"/>
                <a:gd name="connsiteY358" fmla="*/ 120470 h 633215"/>
                <a:gd name="connsiteX359" fmla="*/ 843306 w 1711709"/>
                <a:gd name="connsiteY359" fmla="*/ 96796 h 633215"/>
                <a:gd name="connsiteX360" fmla="*/ 794243 w 1711709"/>
                <a:gd name="connsiteY360" fmla="*/ 48277 h 633215"/>
                <a:gd name="connsiteX361" fmla="*/ 847718 w 1711709"/>
                <a:gd name="connsiteY361" fmla="*/ 0 h 63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Lst>
              <a:rect l="l" t="t" r="r" b="b"/>
              <a:pathLst>
                <a:path w="1711709" h="633215">
                  <a:moveTo>
                    <a:pt x="39550" y="498120"/>
                  </a:moveTo>
                  <a:lnTo>
                    <a:pt x="39550" y="599280"/>
                  </a:lnTo>
                  <a:lnTo>
                    <a:pt x="72097" y="599280"/>
                  </a:lnTo>
                  <a:cubicBezTo>
                    <a:pt x="100231" y="599280"/>
                    <a:pt x="119743" y="578636"/>
                    <a:pt x="119743" y="548700"/>
                  </a:cubicBezTo>
                  <a:cubicBezTo>
                    <a:pt x="119743" y="518765"/>
                    <a:pt x="100191" y="498120"/>
                    <a:pt x="72097" y="498120"/>
                  </a:cubicBezTo>
                  <a:close/>
                  <a:moveTo>
                    <a:pt x="943537" y="497393"/>
                  </a:moveTo>
                  <a:lnTo>
                    <a:pt x="943537" y="545428"/>
                  </a:lnTo>
                  <a:lnTo>
                    <a:pt x="943537" y="545468"/>
                  </a:lnTo>
                  <a:lnTo>
                    <a:pt x="976529" y="545468"/>
                  </a:lnTo>
                  <a:cubicBezTo>
                    <a:pt x="988633" y="545468"/>
                    <a:pt x="998632" y="534803"/>
                    <a:pt x="998632" y="521309"/>
                  </a:cubicBezTo>
                  <a:cubicBezTo>
                    <a:pt x="998632" y="507816"/>
                    <a:pt x="988633" y="497393"/>
                    <a:pt x="976529" y="497393"/>
                  </a:cubicBezTo>
                  <a:close/>
                  <a:moveTo>
                    <a:pt x="1234962" y="467538"/>
                  </a:moveTo>
                  <a:lnTo>
                    <a:pt x="1267063" y="467538"/>
                  </a:lnTo>
                  <a:lnTo>
                    <a:pt x="1267063" y="629942"/>
                  </a:lnTo>
                  <a:lnTo>
                    <a:pt x="1234962" y="629942"/>
                  </a:lnTo>
                  <a:close/>
                  <a:moveTo>
                    <a:pt x="911435" y="467538"/>
                  </a:moveTo>
                  <a:lnTo>
                    <a:pt x="976529" y="467538"/>
                  </a:lnTo>
                  <a:cubicBezTo>
                    <a:pt x="1006525" y="467538"/>
                    <a:pt x="1030693" y="491656"/>
                    <a:pt x="1030693" y="521350"/>
                  </a:cubicBezTo>
                  <a:cubicBezTo>
                    <a:pt x="1030693" y="541792"/>
                    <a:pt x="1017941" y="560092"/>
                    <a:pt x="999320" y="568657"/>
                  </a:cubicBezTo>
                  <a:lnTo>
                    <a:pt x="1035348" y="629902"/>
                  </a:lnTo>
                  <a:lnTo>
                    <a:pt x="1000696" y="629902"/>
                  </a:lnTo>
                  <a:lnTo>
                    <a:pt x="967930" y="573545"/>
                  </a:lnTo>
                  <a:lnTo>
                    <a:pt x="967947" y="573545"/>
                  </a:lnTo>
                  <a:lnTo>
                    <a:pt x="967907" y="573505"/>
                  </a:lnTo>
                  <a:lnTo>
                    <a:pt x="967930" y="573545"/>
                  </a:lnTo>
                  <a:lnTo>
                    <a:pt x="943537" y="573545"/>
                  </a:lnTo>
                  <a:lnTo>
                    <a:pt x="943537" y="629942"/>
                  </a:lnTo>
                  <a:lnTo>
                    <a:pt x="911435" y="629942"/>
                  </a:lnTo>
                  <a:close/>
                  <a:moveTo>
                    <a:pt x="631629" y="467538"/>
                  </a:moveTo>
                  <a:lnTo>
                    <a:pt x="656039" y="467538"/>
                  </a:lnTo>
                  <a:lnTo>
                    <a:pt x="725788" y="566597"/>
                  </a:lnTo>
                  <a:lnTo>
                    <a:pt x="725788" y="467538"/>
                  </a:lnTo>
                  <a:lnTo>
                    <a:pt x="757890" y="467538"/>
                  </a:lnTo>
                  <a:lnTo>
                    <a:pt x="757890" y="629942"/>
                  </a:lnTo>
                  <a:lnTo>
                    <a:pt x="733480" y="629942"/>
                  </a:lnTo>
                  <a:lnTo>
                    <a:pt x="663731" y="530641"/>
                  </a:lnTo>
                  <a:lnTo>
                    <a:pt x="663731" y="629942"/>
                  </a:lnTo>
                  <a:lnTo>
                    <a:pt x="631629" y="629942"/>
                  </a:lnTo>
                  <a:close/>
                  <a:moveTo>
                    <a:pt x="1297343" y="467498"/>
                  </a:moveTo>
                  <a:lnTo>
                    <a:pt x="1396846" y="467498"/>
                  </a:lnTo>
                  <a:lnTo>
                    <a:pt x="1396846" y="498120"/>
                  </a:lnTo>
                  <a:lnTo>
                    <a:pt x="1329444" y="498120"/>
                  </a:lnTo>
                  <a:lnTo>
                    <a:pt x="1329444" y="532702"/>
                  </a:lnTo>
                  <a:lnTo>
                    <a:pt x="1391057" y="532702"/>
                  </a:lnTo>
                  <a:lnTo>
                    <a:pt x="1391057" y="562840"/>
                  </a:lnTo>
                  <a:lnTo>
                    <a:pt x="1329444" y="562840"/>
                  </a:lnTo>
                  <a:lnTo>
                    <a:pt x="1329444" y="599280"/>
                  </a:lnTo>
                  <a:lnTo>
                    <a:pt x="1397979" y="599280"/>
                  </a:lnTo>
                  <a:lnTo>
                    <a:pt x="1397979" y="629903"/>
                  </a:lnTo>
                  <a:lnTo>
                    <a:pt x="1297343" y="629903"/>
                  </a:lnTo>
                  <a:close/>
                  <a:moveTo>
                    <a:pt x="788211" y="467498"/>
                  </a:moveTo>
                  <a:lnTo>
                    <a:pt x="887714" y="467498"/>
                  </a:lnTo>
                  <a:lnTo>
                    <a:pt x="887714" y="498120"/>
                  </a:lnTo>
                  <a:lnTo>
                    <a:pt x="820312" y="498120"/>
                  </a:lnTo>
                  <a:lnTo>
                    <a:pt x="820312" y="532702"/>
                  </a:lnTo>
                  <a:lnTo>
                    <a:pt x="881925" y="532702"/>
                  </a:lnTo>
                  <a:lnTo>
                    <a:pt x="881925" y="562840"/>
                  </a:lnTo>
                  <a:lnTo>
                    <a:pt x="820312" y="562840"/>
                  </a:lnTo>
                  <a:lnTo>
                    <a:pt x="820312" y="599280"/>
                  </a:lnTo>
                  <a:lnTo>
                    <a:pt x="888847" y="599280"/>
                  </a:lnTo>
                  <a:lnTo>
                    <a:pt x="888847" y="629903"/>
                  </a:lnTo>
                  <a:lnTo>
                    <a:pt x="788211" y="629903"/>
                  </a:lnTo>
                  <a:close/>
                  <a:moveTo>
                    <a:pt x="508445" y="467498"/>
                  </a:moveTo>
                  <a:lnTo>
                    <a:pt x="607948" y="467498"/>
                  </a:lnTo>
                  <a:lnTo>
                    <a:pt x="607948" y="498120"/>
                  </a:lnTo>
                  <a:lnTo>
                    <a:pt x="540546" y="498120"/>
                  </a:lnTo>
                  <a:lnTo>
                    <a:pt x="540546" y="532702"/>
                  </a:lnTo>
                  <a:lnTo>
                    <a:pt x="602159" y="532702"/>
                  </a:lnTo>
                  <a:lnTo>
                    <a:pt x="602159" y="562840"/>
                  </a:lnTo>
                  <a:lnTo>
                    <a:pt x="540546" y="562840"/>
                  </a:lnTo>
                  <a:lnTo>
                    <a:pt x="540546" y="599280"/>
                  </a:lnTo>
                  <a:lnTo>
                    <a:pt x="609081" y="599280"/>
                  </a:lnTo>
                  <a:lnTo>
                    <a:pt x="609081" y="629902"/>
                  </a:lnTo>
                  <a:lnTo>
                    <a:pt x="508445" y="629902"/>
                  </a:lnTo>
                  <a:close/>
                  <a:moveTo>
                    <a:pt x="354656" y="467498"/>
                  </a:moveTo>
                  <a:lnTo>
                    <a:pt x="386757" y="467498"/>
                  </a:lnTo>
                  <a:lnTo>
                    <a:pt x="386757" y="599280"/>
                  </a:lnTo>
                  <a:lnTo>
                    <a:pt x="448815" y="599280"/>
                  </a:lnTo>
                  <a:lnTo>
                    <a:pt x="448815" y="629903"/>
                  </a:lnTo>
                  <a:lnTo>
                    <a:pt x="354656" y="629903"/>
                  </a:lnTo>
                  <a:close/>
                  <a:moveTo>
                    <a:pt x="173300" y="467498"/>
                  </a:moveTo>
                  <a:lnTo>
                    <a:pt x="272803" y="467498"/>
                  </a:lnTo>
                  <a:lnTo>
                    <a:pt x="272803" y="498120"/>
                  </a:lnTo>
                  <a:lnTo>
                    <a:pt x="205401" y="498120"/>
                  </a:lnTo>
                  <a:lnTo>
                    <a:pt x="205401" y="532702"/>
                  </a:lnTo>
                  <a:lnTo>
                    <a:pt x="267014" y="532702"/>
                  </a:lnTo>
                  <a:lnTo>
                    <a:pt x="267014" y="562840"/>
                  </a:lnTo>
                  <a:lnTo>
                    <a:pt x="205401" y="562840"/>
                  </a:lnTo>
                  <a:lnTo>
                    <a:pt x="205401" y="599280"/>
                  </a:lnTo>
                  <a:lnTo>
                    <a:pt x="273936" y="599280"/>
                  </a:lnTo>
                  <a:lnTo>
                    <a:pt x="273936" y="629903"/>
                  </a:lnTo>
                  <a:lnTo>
                    <a:pt x="173300" y="629903"/>
                  </a:lnTo>
                  <a:close/>
                  <a:moveTo>
                    <a:pt x="7408" y="467498"/>
                  </a:moveTo>
                  <a:lnTo>
                    <a:pt x="72056" y="467498"/>
                  </a:lnTo>
                  <a:cubicBezTo>
                    <a:pt x="116909" y="467498"/>
                    <a:pt x="150428" y="503009"/>
                    <a:pt x="150428" y="548700"/>
                  </a:cubicBezTo>
                  <a:cubicBezTo>
                    <a:pt x="150428" y="594432"/>
                    <a:pt x="116909" y="629903"/>
                    <a:pt x="72056" y="629903"/>
                  </a:cubicBezTo>
                  <a:lnTo>
                    <a:pt x="7408" y="629903"/>
                  </a:lnTo>
                  <a:close/>
                  <a:moveTo>
                    <a:pt x="449301" y="467256"/>
                  </a:moveTo>
                  <a:lnTo>
                    <a:pt x="481848" y="467256"/>
                  </a:lnTo>
                  <a:lnTo>
                    <a:pt x="464441" y="531773"/>
                  </a:lnTo>
                  <a:lnTo>
                    <a:pt x="440031" y="531773"/>
                  </a:lnTo>
                  <a:close/>
                  <a:moveTo>
                    <a:pt x="1130318" y="464306"/>
                  </a:moveTo>
                  <a:cubicBezTo>
                    <a:pt x="1161246" y="464306"/>
                    <a:pt x="1187518" y="479860"/>
                    <a:pt x="1201241" y="502120"/>
                  </a:cubicBezTo>
                  <a:lnTo>
                    <a:pt x="1173795" y="517916"/>
                  </a:lnTo>
                  <a:cubicBezTo>
                    <a:pt x="1166346" y="504907"/>
                    <a:pt x="1149830" y="495413"/>
                    <a:pt x="1130075" y="495413"/>
                  </a:cubicBezTo>
                  <a:cubicBezTo>
                    <a:pt x="1099147" y="495413"/>
                    <a:pt x="1076842" y="518158"/>
                    <a:pt x="1076842" y="549023"/>
                  </a:cubicBezTo>
                  <a:cubicBezTo>
                    <a:pt x="1076842" y="579888"/>
                    <a:pt x="1098459" y="601946"/>
                    <a:pt x="1132382" y="601946"/>
                  </a:cubicBezTo>
                  <a:cubicBezTo>
                    <a:pt x="1157966" y="601946"/>
                    <a:pt x="1174240" y="589624"/>
                    <a:pt x="1179786" y="571081"/>
                  </a:cubicBezTo>
                  <a:lnTo>
                    <a:pt x="1130520" y="571081"/>
                  </a:lnTo>
                  <a:lnTo>
                    <a:pt x="1130520" y="542802"/>
                  </a:lnTo>
                  <a:lnTo>
                    <a:pt x="1212130" y="542802"/>
                  </a:lnTo>
                  <a:lnTo>
                    <a:pt x="1212130" y="555244"/>
                  </a:lnTo>
                  <a:cubicBezTo>
                    <a:pt x="1212130" y="602107"/>
                    <a:pt x="1178895" y="633215"/>
                    <a:pt x="1132139" y="633215"/>
                  </a:cubicBezTo>
                  <a:cubicBezTo>
                    <a:pt x="1081255" y="633215"/>
                    <a:pt x="1044983" y="595401"/>
                    <a:pt x="1044983" y="548983"/>
                  </a:cubicBezTo>
                  <a:cubicBezTo>
                    <a:pt x="1044983" y="502564"/>
                    <a:pt x="1081700" y="464306"/>
                    <a:pt x="1130318" y="464306"/>
                  </a:cubicBezTo>
                  <a:close/>
                  <a:moveTo>
                    <a:pt x="558156" y="421079"/>
                  </a:moveTo>
                  <a:lnTo>
                    <a:pt x="594184" y="421079"/>
                  </a:lnTo>
                  <a:lnTo>
                    <a:pt x="568397" y="452873"/>
                  </a:lnTo>
                  <a:lnTo>
                    <a:pt x="539575" y="452873"/>
                  </a:lnTo>
                  <a:close/>
                  <a:moveTo>
                    <a:pt x="1132382" y="272249"/>
                  </a:moveTo>
                  <a:lnTo>
                    <a:pt x="1110077" y="338625"/>
                  </a:lnTo>
                  <a:lnTo>
                    <a:pt x="1154687" y="338625"/>
                  </a:lnTo>
                  <a:close/>
                  <a:moveTo>
                    <a:pt x="39550" y="266028"/>
                  </a:moveTo>
                  <a:lnTo>
                    <a:pt x="39550" y="367187"/>
                  </a:lnTo>
                  <a:lnTo>
                    <a:pt x="72097" y="367187"/>
                  </a:lnTo>
                  <a:cubicBezTo>
                    <a:pt x="100231" y="367187"/>
                    <a:pt x="119743" y="346543"/>
                    <a:pt x="119743" y="316607"/>
                  </a:cubicBezTo>
                  <a:cubicBezTo>
                    <a:pt x="119743" y="286672"/>
                    <a:pt x="100191" y="266028"/>
                    <a:pt x="72097" y="266028"/>
                  </a:cubicBezTo>
                  <a:close/>
                  <a:moveTo>
                    <a:pt x="386757" y="265260"/>
                  </a:moveTo>
                  <a:lnTo>
                    <a:pt x="386757" y="313295"/>
                  </a:lnTo>
                  <a:lnTo>
                    <a:pt x="386757" y="313335"/>
                  </a:lnTo>
                  <a:lnTo>
                    <a:pt x="419750" y="313335"/>
                  </a:lnTo>
                  <a:cubicBezTo>
                    <a:pt x="431854" y="313335"/>
                    <a:pt x="441812" y="302670"/>
                    <a:pt x="441812" y="289176"/>
                  </a:cubicBezTo>
                  <a:cubicBezTo>
                    <a:pt x="441812" y="275683"/>
                    <a:pt x="431813" y="265260"/>
                    <a:pt x="419750" y="265260"/>
                  </a:cubicBezTo>
                  <a:close/>
                  <a:moveTo>
                    <a:pt x="1478253" y="263240"/>
                  </a:moveTo>
                  <a:cubicBezTo>
                    <a:pt x="1448742" y="263240"/>
                    <a:pt x="1425709" y="285298"/>
                    <a:pt x="1425709" y="316607"/>
                  </a:cubicBezTo>
                  <a:cubicBezTo>
                    <a:pt x="1425709" y="347916"/>
                    <a:pt x="1448742" y="369772"/>
                    <a:pt x="1478253" y="369772"/>
                  </a:cubicBezTo>
                  <a:cubicBezTo>
                    <a:pt x="1507764" y="369772"/>
                    <a:pt x="1530798" y="347755"/>
                    <a:pt x="1530798" y="316607"/>
                  </a:cubicBezTo>
                  <a:cubicBezTo>
                    <a:pt x="1530798" y="285298"/>
                    <a:pt x="1507764" y="263240"/>
                    <a:pt x="1478253" y="263240"/>
                  </a:cubicBezTo>
                  <a:close/>
                  <a:moveTo>
                    <a:pt x="497514" y="235406"/>
                  </a:moveTo>
                  <a:lnTo>
                    <a:pt x="597017" y="235406"/>
                  </a:lnTo>
                  <a:lnTo>
                    <a:pt x="597017" y="266028"/>
                  </a:lnTo>
                  <a:lnTo>
                    <a:pt x="529616" y="266028"/>
                  </a:lnTo>
                  <a:lnTo>
                    <a:pt x="529616" y="300610"/>
                  </a:lnTo>
                  <a:lnTo>
                    <a:pt x="591228" y="300610"/>
                  </a:lnTo>
                  <a:lnTo>
                    <a:pt x="591228" y="330748"/>
                  </a:lnTo>
                  <a:lnTo>
                    <a:pt x="529616" y="330748"/>
                  </a:lnTo>
                  <a:lnTo>
                    <a:pt x="529616" y="367188"/>
                  </a:lnTo>
                  <a:lnTo>
                    <a:pt x="598150" y="367188"/>
                  </a:lnTo>
                  <a:lnTo>
                    <a:pt x="598150" y="397810"/>
                  </a:lnTo>
                  <a:lnTo>
                    <a:pt x="497514" y="397810"/>
                  </a:lnTo>
                  <a:close/>
                  <a:moveTo>
                    <a:pt x="1585448" y="235405"/>
                  </a:moveTo>
                  <a:lnTo>
                    <a:pt x="1609858" y="235405"/>
                  </a:lnTo>
                  <a:lnTo>
                    <a:pt x="1679607" y="334464"/>
                  </a:lnTo>
                  <a:lnTo>
                    <a:pt x="1679607" y="235405"/>
                  </a:lnTo>
                  <a:lnTo>
                    <a:pt x="1711709" y="235405"/>
                  </a:lnTo>
                  <a:lnTo>
                    <a:pt x="1711709" y="397810"/>
                  </a:lnTo>
                  <a:lnTo>
                    <a:pt x="1687299" y="397810"/>
                  </a:lnTo>
                  <a:lnTo>
                    <a:pt x="1617550" y="298509"/>
                  </a:lnTo>
                  <a:lnTo>
                    <a:pt x="1617550" y="397810"/>
                  </a:lnTo>
                  <a:lnTo>
                    <a:pt x="1585448" y="397810"/>
                  </a:lnTo>
                  <a:close/>
                  <a:moveTo>
                    <a:pt x="1338917" y="235405"/>
                  </a:moveTo>
                  <a:lnTo>
                    <a:pt x="1371019" y="235405"/>
                  </a:lnTo>
                  <a:lnTo>
                    <a:pt x="1371019" y="397810"/>
                  </a:lnTo>
                  <a:lnTo>
                    <a:pt x="1338917" y="397810"/>
                  </a:lnTo>
                  <a:close/>
                  <a:moveTo>
                    <a:pt x="1201200" y="235405"/>
                  </a:moveTo>
                  <a:lnTo>
                    <a:pt x="1320943" y="235405"/>
                  </a:lnTo>
                  <a:lnTo>
                    <a:pt x="1320943" y="266028"/>
                  </a:lnTo>
                  <a:lnTo>
                    <a:pt x="1277021" y="266028"/>
                  </a:lnTo>
                  <a:lnTo>
                    <a:pt x="1277021" y="397810"/>
                  </a:lnTo>
                  <a:lnTo>
                    <a:pt x="1244919" y="397810"/>
                  </a:lnTo>
                  <a:lnTo>
                    <a:pt x="1244919" y="266028"/>
                  </a:lnTo>
                  <a:lnTo>
                    <a:pt x="1201200" y="266028"/>
                  </a:lnTo>
                  <a:close/>
                  <a:moveTo>
                    <a:pt x="1112384" y="235405"/>
                  </a:moveTo>
                  <a:lnTo>
                    <a:pt x="1152137" y="235405"/>
                  </a:lnTo>
                  <a:lnTo>
                    <a:pt x="1209336" y="397810"/>
                  </a:lnTo>
                  <a:lnTo>
                    <a:pt x="1174482" y="397810"/>
                  </a:lnTo>
                  <a:lnTo>
                    <a:pt x="1164726" y="368561"/>
                  </a:lnTo>
                  <a:lnTo>
                    <a:pt x="1164686" y="368561"/>
                  </a:lnTo>
                  <a:lnTo>
                    <a:pt x="1099835" y="368561"/>
                  </a:lnTo>
                  <a:lnTo>
                    <a:pt x="1090079" y="397810"/>
                  </a:lnTo>
                  <a:lnTo>
                    <a:pt x="1055427" y="397810"/>
                  </a:lnTo>
                  <a:close/>
                  <a:moveTo>
                    <a:pt x="952847" y="235405"/>
                  </a:moveTo>
                  <a:lnTo>
                    <a:pt x="984949" y="235405"/>
                  </a:lnTo>
                  <a:lnTo>
                    <a:pt x="984949" y="367187"/>
                  </a:lnTo>
                  <a:lnTo>
                    <a:pt x="1047006" y="367187"/>
                  </a:lnTo>
                  <a:lnTo>
                    <a:pt x="1047006" y="397810"/>
                  </a:lnTo>
                  <a:lnTo>
                    <a:pt x="952847" y="397810"/>
                  </a:lnTo>
                  <a:close/>
                  <a:moveTo>
                    <a:pt x="799626" y="235405"/>
                  </a:moveTo>
                  <a:lnTo>
                    <a:pt x="831485" y="235405"/>
                  </a:lnTo>
                  <a:lnTo>
                    <a:pt x="831485" y="342140"/>
                  </a:lnTo>
                  <a:cubicBezTo>
                    <a:pt x="831485" y="357936"/>
                    <a:pt x="839824" y="369773"/>
                    <a:pt x="861684" y="369773"/>
                  </a:cubicBezTo>
                  <a:cubicBezTo>
                    <a:pt x="883544" y="369773"/>
                    <a:pt x="891883" y="357936"/>
                    <a:pt x="891883" y="342140"/>
                  </a:cubicBezTo>
                  <a:lnTo>
                    <a:pt x="891883" y="235405"/>
                  </a:lnTo>
                  <a:lnTo>
                    <a:pt x="923984" y="235405"/>
                  </a:lnTo>
                  <a:lnTo>
                    <a:pt x="923984" y="344685"/>
                  </a:lnTo>
                  <a:cubicBezTo>
                    <a:pt x="923984" y="379711"/>
                    <a:pt x="897469" y="401082"/>
                    <a:pt x="861684" y="401082"/>
                  </a:cubicBezTo>
                  <a:cubicBezTo>
                    <a:pt x="825898" y="401082"/>
                    <a:pt x="799626" y="379711"/>
                    <a:pt x="799626" y="344685"/>
                  </a:cubicBezTo>
                  <a:close/>
                  <a:moveTo>
                    <a:pt x="354656" y="235405"/>
                  </a:moveTo>
                  <a:lnTo>
                    <a:pt x="419750" y="235405"/>
                  </a:lnTo>
                  <a:cubicBezTo>
                    <a:pt x="449746" y="235405"/>
                    <a:pt x="473914" y="259523"/>
                    <a:pt x="473914" y="289217"/>
                  </a:cubicBezTo>
                  <a:cubicBezTo>
                    <a:pt x="473914" y="309659"/>
                    <a:pt x="461162" y="327959"/>
                    <a:pt x="442541" y="336524"/>
                  </a:cubicBezTo>
                  <a:lnTo>
                    <a:pt x="478569" y="397769"/>
                  </a:lnTo>
                  <a:lnTo>
                    <a:pt x="443917" y="397769"/>
                  </a:lnTo>
                  <a:lnTo>
                    <a:pt x="411150" y="341412"/>
                  </a:lnTo>
                  <a:lnTo>
                    <a:pt x="411168" y="341412"/>
                  </a:lnTo>
                  <a:lnTo>
                    <a:pt x="411127" y="341372"/>
                  </a:lnTo>
                  <a:lnTo>
                    <a:pt x="411150" y="341412"/>
                  </a:lnTo>
                  <a:lnTo>
                    <a:pt x="386757" y="341412"/>
                  </a:lnTo>
                  <a:lnTo>
                    <a:pt x="386757" y="397810"/>
                  </a:lnTo>
                  <a:lnTo>
                    <a:pt x="354656" y="397810"/>
                  </a:lnTo>
                  <a:close/>
                  <a:moveTo>
                    <a:pt x="173300" y="235405"/>
                  </a:moveTo>
                  <a:lnTo>
                    <a:pt x="272803" y="235405"/>
                  </a:lnTo>
                  <a:lnTo>
                    <a:pt x="272803" y="266028"/>
                  </a:lnTo>
                  <a:lnTo>
                    <a:pt x="205401" y="266028"/>
                  </a:lnTo>
                  <a:lnTo>
                    <a:pt x="205401" y="300609"/>
                  </a:lnTo>
                  <a:lnTo>
                    <a:pt x="267014" y="300609"/>
                  </a:lnTo>
                  <a:lnTo>
                    <a:pt x="267014" y="330747"/>
                  </a:lnTo>
                  <a:lnTo>
                    <a:pt x="205401" y="330747"/>
                  </a:lnTo>
                  <a:lnTo>
                    <a:pt x="205401" y="367187"/>
                  </a:lnTo>
                  <a:lnTo>
                    <a:pt x="273936" y="367187"/>
                  </a:lnTo>
                  <a:lnTo>
                    <a:pt x="273936" y="397810"/>
                  </a:lnTo>
                  <a:lnTo>
                    <a:pt x="173300" y="397810"/>
                  </a:lnTo>
                  <a:close/>
                  <a:moveTo>
                    <a:pt x="7408" y="235405"/>
                  </a:moveTo>
                  <a:lnTo>
                    <a:pt x="72056" y="235405"/>
                  </a:lnTo>
                  <a:cubicBezTo>
                    <a:pt x="116909" y="235405"/>
                    <a:pt x="150428" y="270916"/>
                    <a:pt x="150428" y="316607"/>
                  </a:cubicBezTo>
                  <a:cubicBezTo>
                    <a:pt x="150428" y="362339"/>
                    <a:pt x="116909" y="397810"/>
                    <a:pt x="72056" y="397810"/>
                  </a:cubicBezTo>
                  <a:lnTo>
                    <a:pt x="7408" y="397810"/>
                  </a:lnTo>
                  <a:close/>
                  <a:moveTo>
                    <a:pt x="1478213" y="232173"/>
                  </a:moveTo>
                  <a:cubicBezTo>
                    <a:pt x="1525171" y="232173"/>
                    <a:pt x="1562859" y="269057"/>
                    <a:pt x="1562859" y="316607"/>
                  </a:cubicBezTo>
                  <a:cubicBezTo>
                    <a:pt x="1562859" y="364157"/>
                    <a:pt x="1525171" y="401082"/>
                    <a:pt x="1478213" y="401082"/>
                  </a:cubicBezTo>
                  <a:cubicBezTo>
                    <a:pt x="1431255" y="401082"/>
                    <a:pt x="1393850" y="363955"/>
                    <a:pt x="1393850" y="316607"/>
                  </a:cubicBezTo>
                  <a:cubicBezTo>
                    <a:pt x="1393850" y="269057"/>
                    <a:pt x="1431255" y="232173"/>
                    <a:pt x="1478213" y="232173"/>
                  </a:cubicBezTo>
                  <a:close/>
                  <a:moveTo>
                    <a:pt x="697492" y="232173"/>
                  </a:moveTo>
                  <a:cubicBezTo>
                    <a:pt x="728420" y="232173"/>
                    <a:pt x="754692" y="247727"/>
                    <a:pt x="768416" y="269987"/>
                  </a:cubicBezTo>
                  <a:lnTo>
                    <a:pt x="740969" y="285783"/>
                  </a:lnTo>
                  <a:cubicBezTo>
                    <a:pt x="733521" y="272774"/>
                    <a:pt x="717004" y="263280"/>
                    <a:pt x="697249" y="263280"/>
                  </a:cubicBezTo>
                  <a:cubicBezTo>
                    <a:pt x="666322" y="263280"/>
                    <a:pt x="644017" y="286025"/>
                    <a:pt x="644017" y="316890"/>
                  </a:cubicBezTo>
                  <a:cubicBezTo>
                    <a:pt x="644017" y="347755"/>
                    <a:pt x="665634" y="369813"/>
                    <a:pt x="699557" y="369813"/>
                  </a:cubicBezTo>
                  <a:cubicBezTo>
                    <a:pt x="725141" y="369813"/>
                    <a:pt x="741414" y="357491"/>
                    <a:pt x="746960" y="338948"/>
                  </a:cubicBezTo>
                  <a:lnTo>
                    <a:pt x="697695" y="338948"/>
                  </a:lnTo>
                  <a:lnTo>
                    <a:pt x="697695" y="310668"/>
                  </a:lnTo>
                  <a:lnTo>
                    <a:pt x="779305" y="310668"/>
                  </a:lnTo>
                  <a:lnTo>
                    <a:pt x="779305" y="323111"/>
                  </a:lnTo>
                  <a:cubicBezTo>
                    <a:pt x="779305" y="369974"/>
                    <a:pt x="746070" y="401082"/>
                    <a:pt x="699314" y="401082"/>
                  </a:cubicBezTo>
                  <a:cubicBezTo>
                    <a:pt x="648429" y="401082"/>
                    <a:pt x="612158" y="363268"/>
                    <a:pt x="612158" y="316850"/>
                  </a:cubicBezTo>
                  <a:cubicBezTo>
                    <a:pt x="612158" y="270431"/>
                    <a:pt x="648874" y="232173"/>
                    <a:pt x="697492" y="232173"/>
                  </a:cubicBezTo>
                  <a:close/>
                  <a:moveTo>
                    <a:pt x="547225" y="188987"/>
                  </a:moveTo>
                  <a:lnTo>
                    <a:pt x="583254" y="188987"/>
                  </a:lnTo>
                  <a:lnTo>
                    <a:pt x="557467" y="220781"/>
                  </a:lnTo>
                  <a:lnTo>
                    <a:pt x="528644" y="220781"/>
                  </a:lnTo>
                  <a:close/>
                  <a:moveTo>
                    <a:pt x="0" y="84475"/>
                  </a:moveTo>
                  <a:lnTo>
                    <a:pt x="4" y="84495"/>
                  </a:lnTo>
                  <a:lnTo>
                    <a:pt x="0" y="84516"/>
                  </a:lnTo>
                  <a:close/>
                  <a:moveTo>
                    <a:pt x="1200309" y="31148"/>
                  </a:moveTo>
                  <a:cubicBezTo>
                    <a:pt x="1170799" y="31148"/>
                    <a:pt x="1147765" y="53206"/>
                    <a:pt x="1147765" y="84516"/>
                  </a:cubicBezTo>
                  <a:cubicBezTo>
                    <a:pt x="1147765" y="115825"/>
                    <a:pt x="1170799" y="137640"/>
                    <a:pt x="1200309" y="137640"/>
                  </a:cubicBezTo>
                  <a:cubicBezTo>
                    <a:pt x="1229820" y="137640"/>
                    <a:pt x="1252854" y="115582"/>
                    <a:pt x="1252854" y="84516"/>
                  </a:cubicBezTo>
                  <a:cubicBezTo>
                    <a:pt x="1252854" y="53206"/>
                    <a:pt x="1229820" y="31148"/>
                    <a:pt x="1200309" y="31148"/>
                  </a:cubicBezTo>
                  <a:close/>
                  <a:moveTo>
                    <a:pt x="249769" y="31148"/>
                  </a:moveTo>
                  <a:cubicBezTo>
                    <a:pt x="220258" y="31148"/>
                    <a:pt x="197225" y="53206"/>
                    <a:pt x="197225" y="84516"/>
                  </a:cubicBezTo>
                  <a:cubicBezTo>
                    <a:pt x="197225" y="115825"/>
                    <a:pt x="220258" y="137640"/>
                    <a:pt x="249769" y="137640"/>
                  </a:cubicBezTo>
                  <a:cubicBezTo>
                    <a:pt x="279280" y="137640"/>
                    <a:pt x="302314" y="115582"/>
                    <a:pt x="302314" y="84516"/>
                  </a:cubicBezTo>
                  <a:cubicBezTo>
                    <a:pt x="302314" y="53206"/>
                    <a:pt x="279280" y="31148"/>
                    <a:pt x="249769" y="31148"/>
                  </a:cubicBezTo>
                  <a:close/>
                  <a:moveTo>
                    <a:pt x="1307504" y="3313"/>
                  </a:moveTo>
                  <a:lnTo>
                    <a:pt x="1331914" y="3313"/>
                  </a:lnTo>
                  <a:lnTo>
                    <a:pt x="1401663" y="102372"/>
                  </a:lnTo>
                  <a:lnTo>
                    <a:pt x="1401663" y="3313"/>
                  </a:lnTo>
                  <a:lnTo>
                    <a:pt x="1433765" y="3313"/>
                  </a:lnTo>
                  <a:lnTo>
                    <a:pt x="1433765" y="165717"/>
                  </a:lnTo>
                  <a:lnTo>
                    <a:pt x="1409355" y="165717"/>
                  </a:lnTo>
                  <a:lnTo>
                    <a:pt x="1339606" y="66416"/>
                  </a:lnTo>
                  <a:lnTo>
                    <a:pt x="1339606" y="165717"/>
                  </a:lnTo>
                  <a:lnTo>
                    <a:pt x="1307504" y="165717"/>
                  </a:lnTo>
                  <a:close/>
                  <a:moveTo>
                    <a:pt x="1060973" y="3313"/>
                  </a:moveTo>
                  <a:lnTo>
                    <a:pt x="1093074" y="3313"/>
                  </a:lnTo>
                  <a:lnTo>
                    <a:pt x="1093074" y="165717"/>
                  </a:lnTo>
                  <a:lnTo>
                    <a:pt x="1060973" y="165717"/>
                  </a:lnTo>
                  <a:close/>
                  <a:moveTo>
                    <a:pt x="736071" y="3313"/>
                  </a:moveTo>
                  <a:lnTo>
                    <a:pt x="768172" y="3313"/>
                  </a:lnTo>
                  <a:lnTo>
                    <a:pt x="768172" y="165717"/>
                  </a:lnTo>
                  <a:lnTo>
                    <a:pt x="736071" y="165717"/>
                  </a:lnTo>
                  <a:close/>
                  <a:moveTo>
                    <a:pt x="546537" y="3313"/>
                  </a:moveTo>
                  <a:lnTo>
                    <a:pt x="579529" y="3313"/>
                  </a:lnTo>
                  <a:lnTo>
                    <a:pt x="626245" y="80112"/>
                  </a:lnTo>
                  <a:lnTo>
                    <a:pt x="672758" y="3313"/>
                  </a:lnTo>
                  <a:lnTo>
                    <a:pt x="705791" y="3313"/>
                  </a:lnTo>
                  <a:lnTo>
                    <a:pt x="705791" y="165717"/>
                  </a:lnTo>
                  <a:lnTo>
                    <a:pt x="673932" y="165717"/>
                  </a:lnTo>
                  <a:lnTo>
                    <a:pt x="673932" y="60397"/>
                  </a:lnTo>
                  <a:lnTo>
                    <a:pt x="628147" y="135782"/>
                  </a:lnTo>
                  <a:lnTo>
                    <a:pt x="624423" y="135782"/>
                  </a:lnTo>
                  <a:lnTo>
                    <a:pt x="578639" y="60599"/>
                  </a:lnTo>
                  <a:lnTo>
                    <a:pt x="578639" y="165717"/>
                  </a:lnTo>
                  <a:lnTo>
                    <a:pt x="546537" y="165717"/>
                  </a:lnTo>
                  <a:close/>
                  <a:moveTo>
                    <a:pt x="357004" y="3313"/>
                  </a:moveTo>
                  <a:lnTo>
                    <a:pt x="389996" y="3313"/>
                  </a:lnTo>
                  <a:lnTo>
                    <a:pt x="436752" y="80112"/>
                  </a:lnTo>
                  <a:lnTo>
                    <a:pt x="483224" y="3313"/>
                  </a:lnTo>
                  <a:lnTo>
                    <a:pt x="516257" y="3313"/>
                  </a:lnTo>
                  <a:lnTo>
                    <a:pt x="516257" y="165717"/>
                  </a:lnTo>
                  <a:lnTo>
                    <a:pt x="484398" y="165717"/>
                  </a:lnTo>
                  <a:lnTo>
                    <a:pt x="484398" y="60397"/>
                  </a:lnTo>
                  <a:lnTo>
                    <a:pt x="438614" y="135782"/>
                  </a:lnTo>
                  <a:lnTo>
                    <a:pt x="434890" y="135782"/>
                  </a:lnTo>
                  <a:lnTo>
                    <a:pt x="389105" y="60599"/>
                  </a:lnTo>
                  <a:lnTo>
                    <a:pt x="389105" y="165717"/>
                  </a:lnTo>
                  <a:lnTo>
                    <a:pt x="357004" y="165717"/>
                  </a:lnTo>
                  <a:close/>
                  <a:moveTo>
                    <a:pt x="1200269" y="41"/>
                  </a:moveTo>
                  <a:cubicBezTo>
                    <a:pt x="1247227" y="41"/>
                    <a:pt x="1284875" y="36925"/>
                    <a:pt x="1284875" y="84516"/>
                  </a:cubicBezTo>
                  <a:cubicBezTo>
                    <a:pt x="1284875" y="132106"/>
                    <a:pt x="1247227" y="168990"/>
                    <a:pt x="1200269" y="168990"/>
                  </a:cubicBezTo>
                  <a:cubicBezTo>
                    <a:pt x="1153311" y="168990"/>
                    <a:pt x="1115906" y="131863"/>
                    <a:pt x="1115906" y="84516"/>
                  </a:cubicBezTo>
                  <a:cubicBezTo>
                    <a:pt x="1115906" y="36966"/>
                    <a:pt x="1153311" y="41"/>
                    <a:pt x="1200269" y="41"/>
                  </a:cubicBezTo>
                  <a:close/>
                  <a:moveTo>
                    <a:pt x="249729" y="41"/>
                  </a:moveTo>
                  <a:cubicBezTo>
                    <a:pt x="296687" y="41"/>
                    <a:pt x="334335" y="36925"/>
                    <a:pt x="334335" y="84516"/>
                  </a:cubicBezTo>
                  <a:cubicBezTo>
                    <a:pt x="334335" y="132106"/>
                    <a:pt x="296687" y="168990"/>
                    <a:pt x="249729" y="168990"/>
                  </a:cubicBezTo>
                  <a:cubicBezTo>
                    <a:pt x="202771" y="168990"/>
                    <a:pt x="165366" y="131863"/>
                    <a:pt x="165366" y="84516"/>
                  </a:cubicBezTo>
                  <a:cubicBezTo>
                    <a:pt x="165366" y="36966"/>
                    <a:pt x="202771" y="41"/>
                    <a:pt x="249729" y="41"/>
                  </a:cubicBezTo>
                  <a:close/>
                  <a:moveTo>
                    <a:pt x="84606" y="41"/>
                  </a:moveTo>
                  <a:cubicBezTo>
                    <a:pt x="114360" y="41"/>
                    <a:pt x="140632" y="15110"/>
                    <a:pt x="154598" y="38339"/>
                  </a:cubicBezTo>
                  <a:lnTo>
                    <a:pt x="126909" y="54337"/>
                  </a:lnTo>
                  <a:cubicBezTo>
                    <a:pt x="119015" y="39955"/>
                    <a:pt x="103187" y="31148"/>
                    <a:pt x="84606" y="31148"/>
                  </a:cubicBezTo>
                  <a:cubicBezTo>
                    <a:pt x="52747" y="31148"/>
                    <a:pt x="31819" y="53206"/>
                    <a:pt x="31819" y="84516"/>
                  </a:cubicBezTo>
                  <a:cubicBezTo>
                    <a:pt x="31819" y="115825"/>
                    <a:pt x="52747" y="137640"/>
                    <a:pt x="84606" y="137640"/>
                  </a:cubicBezTo>
                  <a:cubicBezTo>
                    <a:pt x="103187" y="137640"/>
                    <a:pt x="119258" y="128833"/>
                    <a:pt x="126909" y="114653"/>
                  </a:cubicBezTo>
                  <a:lnTo>
                    <a:pt x="154598" y="130651"/>
                  </a:lnTo>
                  <a:cubicBezTo>
                    <a:pt x="140875" y="153841"/>
                    <a:pt x="114603" y="168950"/>
                    <a:pt x="84606" y="168950"/>
                  </a:cubicBezTo>
                  <a:cubicBezTo>
                    <a:pt x="47626" y="168950"/>
                    <a:pt x="18525" y="148066"/>
                    <a:pt x="6286" y="117649"/>
                  </a:cubicBezTo>
                  <a:lnTo>
                    <a:pt x="4" y="84495"/>
                  </a:lnTo>
                  <a:lnTo>
                    <a:pt x="6292" y="51257"/>
                  </a:lnTo>
                  <a:cubicBezTo>
                    <a:pt x="18541" y="20811"/>
                    <a:pt x="47657" y="41"/>
                    <a:pt x="84606" y="41"/>
                  </a:cubicBezTo>
                  <a:close/>
                  <a:moveTo>
                    <a:pt x="978432" y="0"/>
                  </a:moveTo>
                  <a:cubicBezTo>
                    <a:pt x="1006324" y="0"/>
                    <a:pt x="1025633" y="13695"/>
                    <a:pt x="1036563" y="36440"/>
                  </a:cubicBezTo>
                  <a:lnTo>
                    <a:pt x="1009602" y="51994"/>
                  </a:lnTo>
                  <a:cubicBezTo>
                    <a:pt x="1003814" y="39712"/>
                    <a:pt x="994948" y="31107"/>
                    <a:pt x="978432" y="31107"/>
                  </a:cubicBezTo>
                  <a:cubicBezTo>
                    <a:pt x="964952" y="31107"/>
                    <a:pt x="957058" y="38056"/>
                    <a:pt x="957058" y="47348"/>
                  </a:cubicBezTo>
                  <a:cubicBezTo>
                    <a:pt x="957058" y="57326"/>
                    <a:pt x="963333" y="62659"/>
                    <a:pt x="987986" y="70093"/>
                  </a:cubicBezTo>
                  <a:cubicBezTo>
                    <a:pt x="1013772" y="78213"/>
                    <a:pt x="1041259" y="86777"/>
                    <a:pt x="1041259" y="119985"/>
                  </a:cubicBezTo>
                  <a:cubicBezTo>
                    <a:pt x="1041259" y="150366"/>
                    <a:pt x="1016849" y="168949"/>
                    <a:pt x="982197" y="168949"/>
                  </a:cubicBezTo>
                  <a:cubicBezTo>
                    <a:pt x="947545" y="168949"/>
                    <a:pt x="927102" y="152911"/>
                    <a:pt x="918277" y="128792"/>
                  </a:cubicBezTo>
                  <a:lnTo>
                    <a:pt x="918196" y="128833"/>
                  </a:lnTo>
                  <a:lnTo>
                    <a:pt x="945642" y="112794"/>
                  </a:lnTo>
                  <a:cubicBezTo>
                    <a:pt x="951431" y="127863"/>
                    <a:pt x="962847" y="137640"/>
                    <a:pt x="983088" y="137640"/>
                  </a:cubicBezTo>
                  <a:cubicBezTo>
                    <a:pt x="1003328" y="137640"/>
                    <a:pt x="1009117" y="129520"/>
                    <a:pt x="1009117" y="120470"/>
                  </a:cubicBezTo>
                  <a:cubicBezTo>
                    <a:pt x="1009117" y="108391"/>
                    <a:pt x="998187" y="103745"/>
                    <a:pt x="974020" y="96796"/>
                  </a:cubicBezTo>
                  <a:cubicBezTo>
                    <a:pt x="949124" y="89605"/>
                    <a:pt x="924956" y="79142"/>
                    <a:pt x="924956" y="48277"/>
                  </a:cubicBezTo>
                  <a:cubicBezTo>
                    <a:pt x="924956" y="17412"/>
                    <a:pt x="950540" y="0"/>
                    <a:pt x="978432" y="0"/>
                  </a:cubicBezTo>
                  <a:close/>
                  <a:moveTo>
                    <a:pt x="847718" y="0"/>
                  </a:moveTo>
                  <a:cubicBezTo>
                    <a:pt x="875650" y="0"/>
                    <a:pt x="894919" y="13695"/>
                    <a:pt x="905849" y="36440"/>
                  </a:cubicBezTo>
                  <a:lnTo>
                    <a:pt x="878889" y="51994"/>
                  </a:lnTo>
                  <a:cubicBezTo>
                    <a:pt x="873100" y="39712"/>
                    <a:pt x="864234" y="31107"/>
                    <a:pt x="847718" y="31107"/>
                  </a:cubicBezTo>
                  <a:cubicBezTo>
                    <a:pt x="834238" y="31107"/>
                    <a:pt x="826344" y="38056"/>
                    <a:pt x="826344" y="47348"/>
                  </a:cubicBezTo>
                  <a:cubicBezTo>
                    <a:pt x="826344" y="57326"/>
                    <a:pt x="832619" y="62659"/>
                    <a:pt x="857272" y="70093"/>
                  </a:cubicBezTo>
                  <a:cubicBezTo>
                    <a:pt x="883099" y="78213"/>
                    <a:pt x="910545" y="86777"/>
                    <a:pt x="910545" y="119985"/>
                  </a:cubicBezTo>
                  <a:cubicBezTo>
                    <a:pt x="910545" y="150366"/>
                    <a:pt x="886135" y="168949"/>
                    <a:pt x="851483" y="168949"/>
                  </a:cubicBezTo>
                  <a:cubicBezTo>
                    <a:pt x="816831" y="168949"/>
                    <a:pt x="796388" y="152911"/>
                    <a:pt x="787563" y="128792"/>
                  </a:cubicBezTo>
                  <a:lnTo>
                    <a:pt x="787482" y="128833"/>
                  </a:lnTo>
                  <a:lnTo>
                    <a:pt x="814928" y="112794"/>
                  </a:lnTo>
                  <a:cubicBezTo>
                    <a:pt x="820717" y="127863"/>
                    <a:pt x="832133" y="137640"/>
                    <a:pt x="852374" y="137640"/>
                  </a:cubicBezTo>
                  <a:cubicBezTo>
                    <a:pt x="872614" y="137640"/>
                    <a:pt x="878403" y="129520"/>
                    <a:pt x="878403" y="120470"/>
                  </a:cubicBezTo>
                  <a:cubicBezTo>
                    <a:pt x="878403" y="108391"/>
                    <a:pt x="867473" y="103745"/>
                    <a:pt x="843306" y="96796"/>
                  </a:cubicBezTo>
                  <a:cubicBezTo>
                    <a:pt x="818410" y="89605"/>
                    <a:pt x="794243" y="79142"/>
                    <a:pt x="794243" y="48277"/>
                  </a:cubicBezTo>
                  <a:cubicBezTo>
                    <a:pt x="794243" y="17412"/>
                    <a:pt x="819786" y="0"/>
                    <a:pt x="847718" y="0"/>
                  </a:cubicBezTo>
                  <a:close/>
                </a:path>
              </a:pathLst>
            </a:custGeom>
            <a:solidFill>
              <a:srgbClr val="000000"/>
            </a:solidFill>
            <a:ln w="0" cap="flat">
              <a:noFill/>
              <a:prstDash val="solid"/>
              <a:miter/>
            </a:ln>
          </p:spPr>
          <p:txBody>
            <a:bodyPr rtlCol="0" anchor="ctr"/>
            <a:lstStyle/>
            <a:p>
              <a:endParaRPr lang="fr-FR"/>
            </a:p>
          </p:txBody>
        </p:sp>
        <p:sp>
          <p:nvSpPr>
            <p:cNvPr id="15" name="Forme libre 14">
              <a:extLst>
                <a:ext uri="{FF2B5EF4-FFF2-40B4-BE49-F238E27FC236}">
                  <a16:creationId xmlns:a16="http://schemas.microsoft.com/office/drawing/2014/main" id="{776750CE-C053-35C1-5E20-5AC192D62354}"/>
                </a:ext>
              </a:extLst>
            </p:cNvPr>
            <p:cNvSpPr/>
            <p:nvPr/>
          </p:nvSpPr>
          <p:spPr>
            <a:xfrm>
              <a:off x="2564673" y="-1568456"/>
              <a:ext cx="3334562" cy="1157273"/>
            </a:xfrm>
            <a:custGeom>
              <a:avLst/>
              <a:gdLst>
                <a:gd name="connsiteX0" fmla="*/ 2864494 w 3334562"/>
                <a:gd name="connsiteY0" fmla="*/ 930271 h 1157273"/>
                <a:gd name="connsiteX1" fmla="*/ 2474943 w 3334562"/>
                <a:gd name="connsiteY1" fmla="*/ 735426 h 1157273"/>
                <a:gd name="connsiteX2" fmla="*/ 3334562 w 3334562"/>
                <a:gd name="connsiteY2" fmla="*/ 587363 h 1157273"/>
                <a:gd name="connsiteX3" fmla="*/ 3326426 w 3334562"/>
                <a:gd name="connsiteY3" fmla="*/ 488870 h 1157273"/>
                <a:gd name="connsiteX4" fmla="*/ 2685891 w 3334562"/>
                <a:gd name="connsiteY4" fmla="*/ 13211 h 1157273"/>
                <a:gd name="connsiteX5" fmla="*/ 2204528 w 3334562"/>
                <a:gd name="connsiteY5" fmla="*/ 586676 h 1157273"/>
                <a:gd name="connsiteX6" fmla="*/ 2070414 w 3334562"/>
                <a:gd name="connsiteY6" fmla="*/ 609784 h 1157273"/>
                <a:gd name="connsiteX7" fmla="*/ 2101746 w 3334562"/>
                <a:gd name="connsiteY7" fmla="*/ 790975 h 1157273"/>
                <a:gd name="connsiteX8" fmla="*/ 2235739 w 3334562"/>
                <a:gd name="connsiteY8" fmla="*/ 767907 h 1157273"/>
                <a:gd name="connsiteX9" fmla="*/ 2899227 w 3334562"/>
                <a:gd name="connsiteY9" fmla="*/ 1144023 h 1157273"/>
                <a:gd name="connsiteX10" fmla="*/ 3331607 w 3334562"/>
                <a:gd name="connsiteY10" fmla="*/ 827617 h 1157273"/>
                <a:gd name="connsiteX11" fmla="*/ 3120012 w 3334562"/>
                <a:gd name="connsiteY11" fmla="*/ 748636 h 1157273"/>
                <a:gd name="connsiteX12" fmla="*/ 2864494 w 3334562"/>
                <a:gd name="connsiteY12" fmla="*/ 930271 h 1157273"/>
                <a:gd name="connsiteX13" fmla="*/ 2720259 w 3334562"/>
                <a:gd name="connsiteY13" fmla="*/ 224862 h 1157273"/>
                <a:gd name="connsiteX14" fmla="*/ 3074956 w 3334562"/>
                <a:gd name="connsiteY14" fmla="*/ 436795 h 1157273"/>
                <a:gd name="connsiteX15" fmla="*/ 2439967 w 3334562"/>
                <a:gd name="connsiteY15" fmla="*/ 546156 h 1157273"/>
                <a:gd name="connsiteX16" fmla="*/ 2720259 w 3334562"/>
                <a:gd name="connsiteY16" fmla="*/ 224862 h 1157273"/>
                <a:gd name="connsiteX17" fmla="*/ 218194 w 3334562"/>
                <a:gd name="connsiteY17" fmla="*/ 578637 h 1157273"/>
                <a:gd name="connsiteX18" fmla="*/ 579773 w 3334562"/>
                <a:gd name="connsiteY18" fmla="*/ 942673 h 1157273"/>
                <a:gd name="connsiteX19" fmla="*/ 869699 w 3334562"/>
                <a:gd name="connsiteY19" fmla="*/ 785278 h 1157273"/>
                <a:gd name="connsiteX20" fmla="*/ 1059273 w 3334562"/>
                <a:gd name="connsiteY20" fmla="*/ 894962 h 1157273"/>
                <a:gd name="connsiteX21" fmla="*/ 579813 w 3334562"/>
                <a:gd name="connsiteY21" fmla="*/ 1157274 h 1157273"/>
                <a:gd name="connsiteX22" fmla="*/ 0 w 3334562"/>
                <a:gd name="connsiteY22" fmla="*/ 578637 h 1157273"/>
                <a:gd name="connsiteX23" fmla="*/ 579813 w 3334562"/>
                <a:gd name="connsiteY23" fmla="*/ 0 h 1157273"/>
                <a:gd name="connsiteX24" fmla="*/ 1059273 w 3334562"/>
                <a:gd name="connsiteY24" fmla="*/ 262312 h 1157273"/>
                <a:gd name="connsiteX25" fmla="*/ 869699 w 3334562"/>
                <a:gd name="connsiteY25" fmla="*/ 371995 h 1157273"/>
                <a:gd name="connsiteX26" fmla="*/ 579773 w 3334562"/>
                <a:gd name="connsiteY26" fmla="*/ 213025 h 1157273"/>
                <a:gd name="connsiteX27" fmla="*/ 218194 w 3334562"/>
                <a:gd name="connsiteY27" fmla="*/ 578637 h 1157273"/>
                <a:gd name="connsiteX28" fmla="*/ 2011797 w 3334562"/>
                <a:gd name="connsiteY28" fmla="*/ 391064 h 1157273"/>
                <a:gd name="connsiteX29" fmla="*/ 1640665 w 3334562"/>
                <a:gd name="connsiteY29" fmla="*/ 22260 h 1157273"/>
                <a:gd name="connsiteX30" fmla="*/ 1194642 w 3334562"/>
                <a:gd name="connsiteY30" fmla="*/ 22260 h 1157273"/>
                <a:gd name="connsiteX31" fmla="*/ 1194642 w 3334562"/>
                <a:gd name="connsiteY31" fmla="*/ 1135014 h 1157273"/>
                <a:gd name="connsiteX32" fmla="*/ 1414455 w 3334562"/>
                <a:gd name="connsiteY32" fmla="*/ 1135014 h 1157273"/>
                <a:gd name="connsiteX33" fmla="*/ 1414455 w 3334562"/>
                <a:gd name="connsiteY33" fmla="*/ 748717 h 1157273"/>
                <a:gd name="connsiteX34" fmla="*/ 1581724 w 3334562"/>
                <a:gd name="connsiteY34" fmla="*/ 748717 h 1157273"/>
                <a:gd name="connsiteX35" fmla="*/ 1806314 w 3334562"/>
                <a:gd name="connsiteY35" fmla="*/ 1135014 h 1157273"/>
                <a:gd name="connsiteX36" fmla="*/ 2043656 w 3334562"/>
                <a:gd name="connsiteY36" fmla="*/ 1135014 h 1157273"/>
                <a:gd name="connsiteX37" fmla="*/ 1796760 w 3334562"/>
                <a:gd name="connsiteY37" fmla="*/ 715347 h 1157273"/>
                <a:gd name="connsiteX38" fmla="*/ 2011797 w 3334562"/>
                <a:gd name="connsiteY38" fmla="*/ 391064 h 1157273"/>
                <a:gd name="connsiteX39" fmla="*/ 1640665 w 3334562"/>
                <a:gd name="connsiteY39" fmla="*/ 556377 h 1157273"/>
                <a:gd name="connsiteX40" fmla="*/ 1414455 w 3334562"/>
                <a:gd name="connsiteY40" fmla="*/ 556377 h 1157273"/>
                <a:gd name="connsiteX41" fmla="*/ 1414455 w 3334562"/>
                <a:gd name="connsiteY41" fmla="*/ 227326 h 1157273"/>
                <a:gd name="connsiteX42" fmla="*/ 1640665 w 3334562"/>
                <a:gd name="connsiteY42" fmla="*/ 227326 h 1157273"/>
                <a:gd name="connsiteX43" fmla="*/ 1791983 w 3334562"/>
                <a:gd name="connsiteY43" fmla="*/ 391064 h 1157273"/>
                <a:gd name="connsiteX44" fmla="*/ 1640665 w 3334562"/>
                <a:gd name="connsiteY44" fmla="*/ 556377 h 1157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34562" h="1157273">
                  <a:moveTo>
                    <a:pt x="2864494" y="930271"/>
                  </a:moveTo>
                  <a:cubicBezTo>
                    <a:pt x="2691720" y="960045"/>
                    <a:pt x="2540725" y="897265"/>
                    <a:pt x="2474943" y="735426"/>
                  </a:cubicBezTo>
                  <a:lnTo>
                    <a:pt x="3334562" y="587363"/>
                  </a:lnTo>
                  <a:cubicBezTo>
                    <a:pt x="3333671" y="556458"/>
                    <a:pt x="3332012" y="521189"/>
                    <a:pt x="3326426" y="488870"/>
                  </a:cubicBezTo>
                  <a:cubicBezTo>
                    <a:pt x="3272747" y="178483"/>
                    <a:pt x="3007717" y="-42217"/>
                    <a:pt x="2685891" y="13211"/>
                  </a:cubicBezTo>
                  <a:cubicBezTo>
                    <a:pt x="2379650" y="65972"/>
                    <a:pt x="2196513" y="305700"/>
                    <a:pt x="2204528" y="586676"/>
                  </a:cubicBezTo>
                  <a:lnTo>
                    <a:pt x="2070414" y="609784"/>
                  </a:lnTo>
                  <a:lnTo>
                    <a:pt x="2101746" y="790975"/>
                  </a:lnTo>
                  <a:lnTo>
                    <a:pt x="2235739" y="767907"/>
                  </a:lnTo>
                  <a:cubicBezTo>
                    <a:pt x="2322855" y="1038258"/>
                    <a:pt x="2577037" y="1199531"/>
                    <a:pt x="2899227" y="1144023"/>
                  </a:cubicBezTo>
                  <a:cubicBezTo>
                    <a:pt x="3110903" y="1107583"/>
                    <a:pt x="3257607" y="991314"/>
                    <a:pt x="3331607" y="827617"/>
                  </a:cubicBezTo>
                  <a:lnTo>
                    <a:pt x="3120012" y="748636"/>
                  </a:lnTo>
                  <a:cubicBezTo>
                    <a:pt x="3081230" y="832990"/>
                    <a:pt x="2994075" y="907930"/>
                    <a:pt x="2864494" y="930271"/>
                  </a:cubicBezTo>
                  <a:close/>
                  <a:moveTo>
                    <a:pt x="2720259" y="224862"/>
                  </a:moveTo>
                  <a:cubicBezTo>
                    <a:pt x="2860648" y="200703"/>
                    <a:pt x="3010510" y="257019"/>
                    <a:pt x="3074956" y="436795"/>
                  </a:cubicBezTo>
                  <a:lnTo>
                    <a:pt x="2439967" y="546156"/>
                  </a:lnTo>
                  <a:cubicBezTo>
                    <a:pt x="2444420" y="378903"/>
                    <a:pt x="2545299" y="254999"/>
                    <a:pt x="2720259" y="224862"/>
                  </a:cubicBezTo>
                  <a:close/>
                  <a:moveTo>
                    <a:pt x="218194" y="578637"/>
                  </a:moveTo>
                  <a:cubicBezTo>
                    <a:pt x="218194" y="791661"/>
                    <a:pt x="361538" y="942673"/>
                    <a:pt x="579773" y="942673"/>
                  </a:cubicBezTo>
                  <a:cubicBezTo>
                    <a:pt x="707208" y="942673"/>
                    <a:pt x="817114" y="882277"/>
                    <a:pt x="869699" y="785278"/>
                  </a:cubicBezTo>
                  <a:lnTo>
                    <a:pt x="1059273" y="894962"/>
                  </a:lnTo>
                  <a:cubicBezTo>
                    <a:pt x="965275" y="1053932"/>
                    <a:pt x="785296" y="1157274"/>
                    <a:pt x="579813" y="1157274"/>
                  </a:cubicBezTo>
                  <a:cubicBezTo>
                    <a:pt x="242118" y="1157274"/>
                    <a:pt x="0" y="902920"/>
                    <a:pt x="0" y="578637"/>
                  </a:cubicBezTo>
                  <a:cubicBezTo>
                    <a:pt x="0" y="254353"/>
                    <a:pt x="242118" y="0"/>
                    <a:pt x="579813" y="0"/>
                  </a:cubicBezTo>
                  <a:cubicBezTo>
                    <a:pt x="783717" y="0"/>
                    <a:pt x="963697" y="103341"/>
                    <a:pt x="1059273" y="262312"/>
                  </a:cubicBezTo>
                  <a:lnTo>
                    <a:pt x="869699" y="371995"/>
                  </a:lnTo>
                  <a:cubicBezTo>
                    <a:pt x="815535" y="273421"/>
                    <a:pt x="707208" y="213025"/>
                    <a:pt x="579773" y="213025"/>
                  </a:cubicBezTo>
                  <a:cubicBezTo>
                    <a:pt x="361538" y="213025"/>
                    <a:pt x="218194" y="364037"/>
                    <a:pt x="218194" y="578637"/>
                  </a:cubicBezTo>
                  <a:close/>
                  <a:moveTo>
                    <a:pt x="2011797" y="391064"/>
                  </a:moveTo>
                  <a:cubicBezTo>
                    <a:pt x="2011797" y="187573"/>
                    <a:pt x="1846147" y="22260"/>
                    <a:pt x="1640665" y="22260"/>
                  </a:cubicBezTo>
                  <a:lnTo>
                    <a:pt x="1194642" y="22260"/>
                  </a:lnTo>
                  <a:lnTo>
                    <a:pt x="1194642" y="1135014"/>
                  </a:lnTo>
                  <a:lnTo>
                    <a:pt x="1414455" y="1135014"/>
                  </a:lnTo>
                  <a:lnTo>
                    <a:pt x="1414455" y="748717"/>
                  </a:lnTo>
                  <a:lnTo>
                    <a:pt x="1581724" y="748717"/>
                  </a:lnTo>
                  <a:lnTo>
                    <a:pt x="1806314" y="1135014"/>
                  </a:lnTo>
                  <a:lnTo>
                    <a:pt x="2043656" y="1135014"/>
                  </a:lnTo>
                  <a:lnTo>
                    <a:pt x="1796760" y="715347"/>
                  </a:lnTo>
                  <a:cubicBezTo>
                    <a:pt x="1924195" y="656526"/>
                    <a:pt x="2011797" y="530966"/>
                    <a:pt x="2011797" y="391064"/>
                  </a:cubicBezTo>
                  <a:close/>
                  <a:moveTo>
                    <a:pt x="1640665" y="556377"/>
                  </a:moveTo>
                  <a:lnTo>
                    <a:pt x="1414455" y="556377"/>
                  </a:lnTo>
                  <a:lnTo>
                    <a:pt x="1414455" y="227326"/>
                  </a:lnTo>
                  <a:lnTo>
                    <a:pt x="1640665" y="227326"/>
                  </a:lnTo>
                  <a:cubicBezTo>
                    <a:pt x="1723489" y="227326"/>
                    <a:pt x="1791983" y="298873"/>
                    <a:pt x="1791983" y="391064"/>
                  </a:cubicBezTo>
                  <a:cubicBezTo>
                    <a:pt x="1791983" y="483254"/>
                    <a:pt x="1723489" y="556377"/>
                    <a:pt x="1640665" y="556377"/>
                  </a:cubicBezTo>
                  <a:close/>
                </a:path>
              </a:pathLst>
            </a:custGeom>
            <a:solidFill>
              <a:srgbClr val="285F84"/>
            </a:solidFill>
            <a:ln w="0" cap="flat">
              <a:noFill/>
              <a:prstDash val="solid"/>
              <a:miter/>
            </a:ln>
          </p:spPr>
          <p:txBody>
            <a:bodyPr rtlCol="0" anchor="ctr"/>
            <a:lstStyle/>
            <a:p>
              <a:endParaRPr lang="fr-FR"/>
            </a:p>
          </p:txBody>
        </p:sp>
      </p:grpSp>
      <p:sp>
        <p:nvSpPr>
          <p:cNvPr id="13" name="Espace réservé de la date 3">
            <a:extLst>
              <a:ext uri="{FF2B5EF4-FFF2-40B4-BE49-F238E27FC236}">
                <a16:creationId xmlns:a16="http://schemas.microsoft.com/office/drawing/2014/main" id="{04B00200-B28B-5CF3-42D2-909FBC0EDC41}"/>
              </a:ext>
            </a:extLst>
          </p:cNvPr>
          <p:cNvSpPr>
            <a:spLocks noGrp="1"/>
          </p:cNvSpPr>
          <p:nvPr>
            <p:ph type="dt" sz="half" idx="2"/>
          </p:nvPr>
        </p:nvSpPr>
        <p:spPr>
          <a:xfrm>
            <a:off x="1605954" y="5655304"/>
            <a:ext cx="1752599" cy="365125"/>
          </a:xfrm>
          <a:prstGeom prst="rect">
            <a:avLst/>
          </a:prstGeom>
        </p:spPr>
        <p:txBody>
          <a:bodyPr vert="horz" lIns="0" tIns="0" rIns="0" bIns="0" rtlCol="0" anchor="ctr"/>
          <a:lstStyle>
            <a:lvl1pPr algn="l">
              <a:defRPr sz="1800">
                <a:solidFill>
                  <a:schemeClr val="bg1"/>
                </a:solidFill>
                <a:latin typeface="Marianne" panose="02000000000000000000" pitchFamily="2" charset="0"/>
              </a:defRPr>
            </a:lvl1pPr>
          </a:lstStyle>
          <a:p>
            <a:r>
              <a:rPr lang="fr-FR"/>
              <a:t>Date</a:t>
            </a:r>
          </a:p>
        </p:txBody>
      </p:sp>
      <p:sp>
        <p:nvSpPr>
          <p:cNvPr id="14" name="Espace réservé du titre 1">
            <a:extLst>
              <a:ext uri="{FF2B5EF4-FFF2-40B4-BE49-F238E27FC236}">
                <a16:creationId xmlns:a16="http://schemas.microsoft.com/office/drawing/2014/main" id="{7505835B-37A4-D5BB-4BE5-85AEE8072FB8}"/>
              </a:ext>
            </a:extLst>
          </p:cNvPr>
          <p:cNvSpPr>
            <a:spLocks noGrp="1"/>
          </p:cNvSpPr>
          <p:nvPr>
            <p:ph type="title" hasCustomPrompt="1"/>
          </p:nvPr>
        </p:nvSpPr>
        <p:spPr>
          <a:xfrm>
            <a:off x="1605954" y="2669040"/>
            <a:ext cx="8054749" cy="2503035"/>
          </a:xfrm>
          <a:prstGeom prst="rect">
            <a:avLst/>
          </a:prstGeom>
        </p:spPr>
        <p:txBody>
          <a:bodyPr vert="horz" lIns="0" tIns="0" rIns="0" bIns="0" rtlCol="0" anchor="t">
            <a:noAutofit/>
          </a:bodyPr>
          <a:lstStyle>
            <a:lvl1pPr>
              <a:lnSpc>
                <a:spcPct val="80000"/>
              </a:lnSpc>
              <a:defRPr sz="4800" b="1" i="0">
                <a:solidFill>
                  <a:schemeClr val="bg1"/>
                </a:solidFill>
                <a:latin typeface="Marianne" panose="02000000000000000000" pitchFamily="2" charset="0"/>
              </a:defRPr>
            </a:lvl1pPr>
          </a:lstStyle>
          <a:p>
            <a:r>
              <a:rPr lang="fr-FR"/>
              <a:t>Titre de la présentation sur plusieurs lignes</a:t>
            </a:r>
          </a:p>
        </p:txBody>
      </p:sp>
      <p:cxnSp>
        <p:nvCxnSpPr>
          <p:cNvPr id="7" name="Connecteur droit 6">
            <a:extLst>
              <a:ext uri="{FF2B5EF4-FFF2-40B4-BE49-F238E27FC236}">
                <a16:creationId xmlns:a16="http://schemas.microsoft.com/office/drawing/2014/main" id="{4A0F4E60-49AB-22B2-3BB5-845439080958}"/>
              </a:ext>
            </a:extLst>
          </p:cNvPr>
          <p:cNvCxnSpPr/>
          <p:nvPr userDrawn="1"/>
        </p:nvCxnSpPr>
        <p:spPr>
          <a:xfrm>
            <a:off x="1593254" y="5499100"/>
            <a:ext cx="50224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06297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ONTENU V3">
    <p:spTree>
      <p:nvGrpSpPr>
        <p:cNvPr id="1" name=""/>
        <p:cNvGrpSpPr/>
        <p:nvPr/>
      </p:nvGrpSpPr>
      <p:grpSpPr>
        <a:xfrm>
          <a:off x="0" y="0"/>
          <a:ext cx="0" cy="0"/>
          <a:chOff x="0" y="0"/>
          <a:chExt cx="0" cy="0"/>
        </a:xfrm>
      </p:grpSpPr>
      <p:sp>
        <p:nvSpPr>
          <p:cNvPr id="12" name="Espace réservé du titre 1">
            <a:extLst>
              <a:ext uri="{FF2B5EF4-FFF2-40B4-BE49-F238E27FC236}">
                <a16:creationId xmlns:a16="http://schemas.microsoft.com/office/drawing/2014/main" id="{52E31FCF-E36C-9A60-A0B0-8692F2C3071C}"/>
              </a:ext>
            </a:extLst>
          </p:cNvPr>
          <p:cNvSpPr>
            <a:spLocks noGrp="1"/>
          </p:cNvSpPr>
          <p:nvPr>
            <p:ph type="title" hasCustomPrompt="1"/>
          </p:nvPr>
        </p:nvSpPr>
        <p:spPr>
          <a:xfrm>
            <a:off x="668215" y="634959"/>
            <a:ext cx="11085504" cy="353183"/>
          </a:xfrm>
          <a:prstGeom prst="rect">
            <a:avLst/>
          </a:prstGeom>
        </p:spPr>
        <p:txBody>
          <a:bodyPr vert="horz" lIns="0" tIns="0" rIns="0" bIns="0" rtlCol="0" anchor="t">
            <a:noAutofit/>
          </a:bodyPr>
          <a:lstStyle>
            <a:lvl1pPr algn="l">
              <a:lnSpc>
                <a:spcPct val="80000"/>
              </a:lnSpc>
              <a:defRPr sz="3000" b="1" i="0">
                <a:solidFill>
                  <a:schemeClr val="tx2"/>
                </a:solidFill>
                <a:latin typeface="Marianne" panose="02000000000000000000" pitchFamily="2" charset="0"/>
              </a:defRPr>
            </a:lvl1pPr>
          </a:lstStyle>
          <a:p>
            <a:r>
              <a:rPr lang="fr-FR"/>
              <a:t>Titre de la slide</a:t>
            </a:r>
          </a:p>
        </p:txBody>
      </p:sp>
      <p:sp>
        <p:nvSpPr>
          <p:cNvPr id="2" name="Espace réservé du texte 15">
            <a:extLst>
              <a:ext uri="{FF2B5EF4-FFF2-40B4-BE49-F238E27FC236}">
                <a16:creationId xmlns:a16="http://schemas.microsoft.com/office/drawing/2014/main" id="{019276DD-E627-FCC1-0EE9-84327641B921}"/>
              </a:ext>
            </a:extLst>
          </p:cNvPr>
          <p:cNvSpPr>
            <a:spLocks noGrp="1"/>
          </p:cNvSpPr>
          <p:nvPr>
            <p:ph type="body" sz="quarter" idx="10"/>
          </p:nvPr>
        </p:nvSpPr>
        <p:spPr>
          <a:xfrm>
            <a:off x="668215" y="1563022"/>
            <a:ext cx="5311480" cy="4139945"/>
          </a:xfrm>
        </p:spPr>
        <p:txBody>
          <a:bodyPr/>
          <a:lstStyle>
            <a:lvl1pPr marL="0" indent="0">
              <a:buNone/>
              <a:defRPr sz="2400" b="1"/>
            </a:lvl1pPr>
            <a:lvl2pPr marL="11113" indent="0">
              <a:buNone/>
              <a:tabLst/>
              <a:defRPr sz="1800" b="1"/>
            </a:lvl2pPr>
            <a:lvl3pPr marL="11113" indent="0">
              <a:buNone/>
              <a:tabLst/>
              <a:defRPr sz="1400"/>
            </a:lvl3pPr>
            <a:lvl4pPr marL="358775" indent="-192088">
              <a:buFont typeface="Arial" panose="020B0604020202020204" pitchFamily="34" charset="0"/>
              <a:buChar char="•"/>
              <a:tabLst/>
              <a:defRPr sz="1400"/>
            </a:lvl4pPr>
            <a:lvl5pPr marL="585788" indent="-227013">
              <a:buFont typeface="Arial" panose="020B0604020202020204" pitchFamily="34" charset="0"/>
              <a:buChar char="•"/>
              <a:tabLst/>
              <a:defRPr sz="12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pour une image  4">
            <a:extLst>
              <a:ext uri="{FF2B5EF4-FFF2-40B4-BE49-F238E27FC236}">
                <a16:creationId xmlns:a16="http://schemas.microsoft.com/office/drawing/2014/main" id="{B639C5A3-F228-67EE-3005-79C1367F7E47}"/>
              </a:ext>
            </a:extLst>
          </p:cNvPr>
          <p:cNvSpPr>
            <a:spLocks noGrp="1"/>
          </p:cNvSpPr>
          <p:nvPr>
            <p:ph type="pic" sz="quarter" idx="11"/>
          </p:nvPr>
        </p:nvSpPr>
        <p:spPr>
          <a:xfrm>
            <a:off x="6096000" y="1562355"/>
            <a:ext cx="5657850" cy="4139945"/>
          </a:xfrm>
        </p:spPr>
        <p:txBody>
          <a:bodyPr/>
          <a:lstStyle>
            <a:lvl1pPr>
              <a:defRPr sz="2400"/>
            </a:lvl1pPr>
          </a:lstStyle>
          <a:p>
            <a:r>
              <a:rPr lang="fr-FR"/>
              <a:t>Cliquez sur l'icône pour ajouter une image</a:t>
            </a:r>
          </a:p>
        </p:txBody>
      </p:sp>
      <p:sp>
        <p:nvSpPr>
          <p:cNvPr id="7" name="Espace réservé du numéro de diapositive 5">
            <a:extLst>
              <a:ext uri="{FF2B5EF4-FFF2-40B4-BE49-F238E27FC236}">
                <a16:creationId xmlns:a16="http://schemas.microsoft.com/office/drawing/2014/main" id="{C6BCE8BE-769D-81DA-D32C-AECD9A2C6900}"/>
              </a:ext>
            </a:extLst>
          </p:cNvPr>
          <p:cNvSpPr>
            <a:spLocks noGrp="1"/>
          </p:cNvSpPr>
          <p:nvPr>
            <p:ph type="sldNum" sz="quarter" idx="4"/>
          </p:nvPr>
        </p:nvSpPr>
        <p:spPr>
          <a:xfrm>
            <a:off x="11169519" y="6306963"/>
            <a:ext cx="584200" cy="365125"/>
          </a:xfrm>
          <a:prstGeom prst="rect">
            <a:avLst/>
          </a:prstGeom>
        </p:spPr>
        <p:txBody>
          <a:bodyPr vert="horz" lIns="0" tIns="0" rIns="0" bIns="0" rtlCol="0" anchor="ctr">
            <a:noAutofit/>
          </a:bodyPr>
          <a:lstStyle>
            <a:lvl1pPr algn="r">
              <a:defRPr sz="1000">
                <a:solidFill>
                  <a:schemeClr val="bg1">
                    <a:lumMod val="50000"/>
                  </a:schemeClr>
                </a:solidFill>
                <a:latin typeface="Marianne" panose="02000000000000000000" pitchFamily="2" charset="0"/>
              </a:defRPr>
            </a:lvl1pPr>
          </a:lstStyle>
          <a:p>
            <a:r>
              <a:rPr lang="fr-FR">
                <a:solidFill>
                  <a:schemeClr val="bg2"/>
                </a:solidFill>
              </a:rPr>
              <a:t>I</a:t>
            </a:r>
            <a:r>
              <a:rPr lang="fr-FR"/>
              <a:t>   </a:t>
            </a:r>
            <a:fld id="{64796F50-615E-D548-82F0-72548B5C555C}" type="slidenum">
              <a:rPr lang="fr-FR" smtClean="0"/>
              <a:pPr/>
              <a:t>‹N°›</a:t>
            </a:fld>
            <a:endParaRPr lang="fr-FR"/>
          </a:p>
        </p:txBody>
      </p:sp>
      <p:sp>
        <p:nvSpPr>
          <p:cNvPr id="8" name="Graphique 9">
            <a:extLst>
              <a:ext uri="{FF2B5EF4-FFF2-40B4-BE49-F238E27FC236}">
                <a16:creationId xmlns:a16="http://schemas.microsoft.com/office/drawing/2014/main" id="{D069776F-C38B-4291-31E5-9870791FA948}"/>
              </a:ext>
            </a:extLst>
          </p:cNvPr>
          <p:cNvSpPr>
            <a:spLocks noChangeAspect="1"/>
          </p:cNvSpPr>
          <p:nvPr userDrawn="1"/>
        </p:nvSpPr>
        <p:spPr>
          <a:xfrm>
            <a:off x="668215" y="6391039"/>
            <a:ext cx="504000" cy="169607"/>
          </a:xfrm>
          <a:custGeom>
            <a:avLst/>
            <a:gdLst>
              <a:gd name="connsiteX0" fmla="*/ 4218242 w 4910518"/>
              <a:gd name="connsiteY0" fmla="*/ 1372838 h 1707641"/>
              <a:gd name="connsiteX1" fmla="*/ 3644551 w 4910518"/>
              <a:gd name="connsiteY1" fmla="*/ 1085374 h 1707641"/>
              <a:gd name="connsiteX2" fmla="*/ 4910519 w 4910518"/>
              <a:gd name="connsiteY2" fmla="*/ 866870 h 1707641"/>
              <a:gd name="connsiteX3" fmla="*/ 4898517 w 4910518"/>
              <a:gd name="connsiteY3" fmla="*/ 721614 h 1707641"/>
              <a:gd name="connsiteX4" fmla="*/ 3955256 w 4910518"/>
              <a:gd name="connsiteY4" fmla="*/ 19717 h 1707641"/>
              <a:gd name="connsiteX5" fmla="*/ 3246406 w 4910518"/>
              <a:gd name="connsiteY5" fmla="*/ 865822 h 1707641"/>
              <a:gd name="connsiteX6" fmla="*/ 3048953 w 4910518"/>
              <a:gd name="connsiteY6" fmla="*/ 899922 h 1707641"/>
              <a:gd name="connsiteX7" fmla="*/ 3095054 w 4910518"/>
              <a:gd name="connsiteY7" fmla="*/ 1167289 h 1707641"/>
              <a:gd name="connsiteX8" fmla="*/ 3292316 w 4910518"/>
              <a:gd name="connsiteY8" fmla="*/ 1133189 h 1707641"/>
              <a:gd name="connsiteX9" fmla="*/ 4269486 w 4910518"/>
              <a:gd name="connsiteY9" fmla="*/ 1688211 h 1707641"/>
              <a:gd name="connsiteX10" fmla="*/ 4906137 w 4910518"/>
              <a:gd name="connsiteY10" fmla="*/ 1221296 h 1707641"/>
              <a:gd name="connsiteX11" fmla="*/ 4594575 w 4910518"/>
              <a:gd name="connsiteY11" fmla="*/ 1104710 h 1707641"/>
              <a:gd name="connsiteX12" fmla="*/ 4218337 w 4910518"/>
              <a:gd name="connsiteY12" fmla="*/ 1372743 h 1707641"/>
              <a:gd name="connsiteX13" fmla="*/ 4005929 w 4910518"/>
              <a:gd name="connsiteY13" fmla="*/ 331756 h 1707641"/>
              <a:gd name="connsiteX14" fmla="*/ 4528281 w 4910518"/>
              <a:gd name="connsiteY14" fmla="*/ 644462 h 1707641"/>
              <a:gd name="connsiteX15" fmla="*/ 3593211 w 4910518"/>
              <a:gd name="connsiteY15" fmla="*/ 805815 h 1707641"/>
              <a:gd name="connsiteX16" fmla="*/ 4005929 w 4910518"/>
              <a:gd name="connsiteY16" fmla="*/ 331661 h 1707641"/>
              <a:gd name="connsiteX17" fmla="*/ 321278 w 4910518"/>
              <a:gd name="connsiteY17" fmla="*/ 853726 h 1707641"/>
              <a:gd name="connsiteX18" fmla="*/ 853821 w 4910518"/>
              <a:gd name="connsiteY18" fmla="*/ 1390936 h 1707641"/>
              <a:gd name="connsiteX19" fmla="*/ 1280732 w 4910518"/>
              <a:gd name="connsiteY19" fmla="*/ 1158716 h 1707641"/>
              <a:gd name="connsiteX20" fmla="*/ 1559909 w 4910518"/>
              <a:gd name="connsiteY20" fmla="*/ 1320641 h 1707641"/>
              <a:gd name="connsiteX21" fmla="*/ 853821 w 4910518"/>
              <a:gd name="connsiteY21" fmla="*/ 1707642 h 1707641"/>
              <a:gd name="connsiteX22" fmla="*/ 0 w 4910518"/>
              <a:gd name="connsiteY22" fmla="*/ 853821 h 1707641"/>
              <a:gd name="connsiteX23" fmla="*/ 853821 w 4910518"/>
              <a:gd name="connsiteY23" fmla="*/ 0 h 1707641"/>
              <a:gd name="connsiteX24" fmla="*/ 1559909 w 4910518"/>
              <a:gd name="connsiteY24" fmla="*/ 387001 h 1707641"/>
              <a:gd name="connsiteX25" fmla="*/ 1280732 w 4910518"/>
              <a:gd name="connsiteY25" fmla="*/ 548830 h 1707641"/>
              <a:gd name="connsiteX26" fmla="*/ 853821 w 4910518"/>
              <a:gd name="connsiteY26" fmla="*/ 314230 h 1707641"/>
              <a:gd name="connsiteX27" fmla="*/ 321278 w 4910518"/>
              <a:gd name="connsiteY27" fmla="*/ 853726 h 1707641"/>
              <a:gd name="connsiteX28" fmla="*/ 2962561 w 4910518"/>
              <a:gd name="connsiteY28" fmla="*/ 576929 h 1707641"/>
              <a:gd name="connsiteX29" fmla="*/ 2416016 w 4910518"/>
              <a:gd name="connsiteY29" fmla="*/ 32766 h 1707641"/>
              <a:gd name="connsiteX30" fmla="*/ 1759172 w 4910518"/>
              <a:gd name="connsiteY30" fmla="*/ 32766 h 1707641"/>
              <a:gd name="connsiteX31" fmla="*/ 1759172 w 4910518"/>
              <a:gd name="connsiteY31" fmla="*/ 1674781 h 1707641"/>
              <a:gd name="connsiteX32" fmla="*/ 2082927 w 4910518"/>
              <a:gd name="connsiteY32" fmla="*/ 1674781 h 1707641"/>
              <a:gd name="connsiteX33" fmla="*/ 2082927 w 4910518"/>
              <a:gd name="connsiteY33" fmla="*/ 1104805 h 1707641"/>
              <a:gd name="connsiteX34" fmla="*/ 2329244 w 4910518"/>
              <a:gd name="connsiteY34" fmla="*/ 1104805 h 1707641"/>
              <a:gd name="connsiteX35" fmla="*/ 2659952 w 4910518"/>
              <a:gd name="connsiteY35" fmla="*/ 1674781 h 1707641"/>
              <a:gd name="connsiteX36" fmla="*/ 3009519 w 4910518"/>
              <a:gd name="connsiteY36" fmla="*/ 1674781 h 1707641"/>
              <a:gd name="connsiteX37" fmla="*/ 2645950 w 4910518"/>
              <a:gd name="connsiteY37" fmla="*/ 1055465 h 1707641"/>
              <a:gd name="connsiteX38" fmla="*/ 2962656 w 4910518"/>
              <a:gd name="connsiteY38" fmla="*/ 576929 h 1707641"/>
              <a:gd name="connsiteX39" fmla="*/ 2416112 w 4910518"/>
              <a:gd name="connsiteY39" fmla="*/ 820864 h 1707641"/>
              <a:gd name="connsiteX40" fmla="*/ 2083022 w 4910518"/>
              <a:gd name="connsiteY40" fmla="*/ 820864 h 1707641"/>
              <a:gd name="connsiteX41" fmla="*/ 2083022 w 4910518"/>
              <a:gd name="connsiteY41" fmla="*/ 335280 h 1707641"/>
              <a:gd name="connsiteX42" fmla="*/ 2416112 w 4910518"/>
              <a:gd name="connsiteY42" fmla="*/ 335280 h 1707641"/>
              <a:gd name="connsiteX43" fmla="*/ 2638997 w 4910518"/>
              <a:gd name="connsiteY43" fmla="*/ 576929 h 1707641"/>
              <a:gd name="connsiteX44" fmla="*/ 2416112 w 4910518"/>
              <a:gd name="connsiteY44" fmla="*/ 820864 h 1707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910518" h="1707641">
                <a:moveTo>
                  <a:pt x="4218242" y="1372838"/>
                </a:moveTo>
                <a:cubicBezTo>
                  <a:pt x="3963734" y="1416749"/>
                  <a:pt x="3741420" y="1324070"/>
                  <a:pt x="3644551" y="1085374"/>
                </a:cubicBezTo>
                <a:lnTo>
                  <a:pt x="4910519" y="866870"/>
                </a:lnTo>
                <a:cubicBezTo>
                  <a:pt x="4909185" y="821341"/>
                  <a:pt x="4906804" y="769334"/>
                  <a:pt x="4898517" y="721614"/>
                </a:cubicBezTo>
                <a:cubicBezTo>
                  <a:pt x="4819460" y="263557"/>
                  <a:pt x="4429125" y="-62103"/>
                  <a:pt x="3955256" y="19717"/>
                </a:cubicBezTo>
                <a:cubicBezTo>
                  <a:pt x="3504248" y="97536"/>
                  <a:pt x="3234595" y="451295"/>
                  <a:pt x="3246406" y="865822"/>
                </a:cubicBezTo>
                <a:lnTo>
                  <a:pt x="3048953" y="899922"/>
                </a:lnTo>
                <a:lnTo>
                  <a:pt x="3095054" y="1167289"/>
                </a:lnTo>
                <a:lnTo>
                  <a:pt x="3292316" y="1133189"/>
                </a:lnTo>
                <a:cubicBezTo>
                  <a:pt x="3420618" y="1532192"/>
                  <a:pt x="3794950" y="1770126"/>
                  <a:pt x="4269486" y="1688211"/>
                </a:cubicBezTo>
                <a:cubicBezTo>
                  <a:pt x="4581240" y="1634395"/>
                  <a:pt x="4797171" y="1462850"/>
                  <a:pt x="4906137" y="1221296"/>
                </a:cubicBezTo>
                <a:lnTo>
                  <a:pt x="4594575" y="1104710"/>
                </a:lnTo>
                <a:cubicBezTo>
                  <a:pt x="4537425" y="1229201"/>
                  <a:pt x="4409123" y="1339787"/>
                  <a:pt x="4218337" y="1372743"/>
                </a:cubicBezTo>
                <a:moveTo>
                  <a:pt x="4005929" y="331756"/>
                </a:moveTo>
                <a:cubicBezTo>
                  <a:pt x="4212622" y="296132"/>
                  <a:pt x="4433411" y="379190"/>
                  <a:pt x="4528281" y="644462"/>
                </a:cubicBezTo>
                <a:lnTo>
                  <a:pt x="3593211" y="805815"/>
                </a:lnTo>
                <a:cubicBezTo>
                  <a:pt x="3599783" y="559022"/>
                  <a:pt x="3748278" y="376142"/>
                  <a:pt x="4005929" y="331661"/>
                </a:cubicBezTo>
                <a:moveTo>
                  <a:pt x="321278" y="853726"/>
                </a:moveTo>
                <a:cubicBezTo>
                  <a:pt x="321278" y="1168051"/>
                  <a:pt x="532448" y="1390936"/>
                  <a:pt x="853821" y="1390936"/>
                </a:cubicBezTo>
                <a:cubicBezTo>
                  <a:pt x="1041464" y="1390936"/>
                  <a:pt x="1203389" y="1301782"/>
                  <a:pt x="1280732" y="1158716"/>
                </a:cubicBezTo>
                <a:lnTo>
                  <a:pt x="1559909" y="1320641"/>
                </a:lnTo>
                <a:cubicBezTo>
                  <a:pt x="1421511" y="1555242"/>
                  <a:pt x="1156430" y="1707642"/>
                  <a:pt x="853821" y="1707642"/>
                </a:cubicBezTo>
                <a:cubicBezTo>
                  <a:pt x="356521" y="1707642"/>
                  <a:pt x="0" y="1332262"/>
                  <a:pt x="0" y="853821"/>
                </a:cubicBezTo>
                <a:cubicBezTo>
                  <a:pt x="0" y="375380"/>
                  <a:pt x="356521" y="0"/>
                  <a:pt x="853821" y="0"/>
                </a:cubicBezTo>
                <a:cubicBezTo>
                  <a:pt x="1154049" y="0"/>
                  <a:pt x="1419130" y="152495"/>
                  <a:pt x="1559909" y="387001"/>
                </a:cubicBezTo>
                <a:lnTo>
                  <a:pt x="1280732" y="548830"/>
                </a:lnTo>
                <a:cubicBezTo>
                  <a:pt x="1201007" y="403479"/>
                  <a:pt x="1041464" y="314230"/>
                  <a:pt x="853821" y="314230"/>
                </a:cubicBezTo>
                <a:cubicBezTo>
                  <a:pt x="532448" y="314230"/>
                  <a:pt x="321278" y="537115"/>
                  <a:pt x="321278" y="853726"/>
                </a:cubicBezTo>
                <a:moveTo>
                  <a:pt x="2962561" y="576929"/>
                </a:moveTo>
                <a:cubicBezTo>
                  <a:pt x="2962561" y="276701"/>
                  <a:pt x="2718625" y="32766"/>
                  <a:pt x="2416016" y="32766"/>
                </a:cubicBezTo>
                <a:lnTo>
                  <a:pt x="1759172" y="32766"/>
                </a:lnTo>
                <a:lnTo>
                  <a:pt x="1759172" y="1674781"/>
                </a:lnTo>
                <a:lnTo>
                  <a:pt x="2082927" y="1674781"/>
                </a:lnTo>
                <a:lnTo>
                  <a:pt x="2082927" y="1104805"/>
                </a:lnTo>
                <a:lnTo>
                  <a:pt x="2329244" y="1104805"/>
                </a:lnTo>
                <a:lnTo>
                  <a:pt x="2659952" y="1674781"/>
                </a:lnTo>
                <a:lnTo>
                  <a:pt x="3009519" y="1674781"/>
                </a:lnTo>
                <a:lnTo>
                  <a:pt x="2645950" y="1055465"/>
                </a:lnTo>
                <a:cubicBezTo>
                  <a:pt x="2833592" y="968693"/>
                  <a:pt x="2962656" y="783431"/>
                  <a:pt x="2962656" y="576929"/>
                </a:cubicBezTo>
                <a:moveTo>
                  <a:pt x="2416112" y="820864"/>
                </a:moveTo>
                <a:lnTo>
                  <a:pt x="2083022" y="820864"/>
                </a:lnTo>
                <a:lnTo>
                  <a:pt x="2083022" y="335280"/>
                </a:lnTo>
                <a:lnTo>
                  <a:pt x="2416112" y="335280"/>
                </a:lnTo>
                <a:cubicBezTo>
                  <a:pt x="2538127" y="335280"/>
                  <a:pt x="2638997" y="440817"/>
                  <a:pt x="2638997" y="576929"/>
                </a:cubicBezTo>
                <a:cubicBezTo>
                  <a:pt x="2638997" y="713042"/>
                  <a:pt x="2538127" y="820864"/>
                  <a:pt x="2416112" y="820864"/>
                </a:cubicBezTo>
              </a:path>
            </a:pathLst>
          </a:custGeom>
          <a:solidFill>
            <a:schemeClr val="tx2"/>
          </a:solidFill>
          <a:ln w="0" cap="flat">
            <a:noFill/>
            <a:prstDash val="solid"/>
            <a:miter/>
          </a:ln>
        </p:spPr>
        <p:txBody>
          <a:bodyPr rtlCol="0" anchor="ctr"/>
          <a:lstStyle/>
          <a:p>
            <a:endParaRPr lang="fr-FR"/>
          </a:p>
        </p:txBody>
      </p:sp>
    </p:spTree>
    <p:extLst>
      <p:ext uri="{BB962C8B-B14F-4D97-AF65-F5344CB8AC3E}">
        <p14:creationId xmlns:p14="http://schemas.microsoft.com/office/powerpoint/2010/main" val="5095204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ONTAC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E0DEEC36-E4F0-00F6-044A-3E6ADB56D865}"/>
              </a:ext>
            </a:extLst>
          </p:cNvPr>
          <p:cNvSpPr/>
          <p:nvPr userDrawn="1"/>
        </p:nvSpPr>
        <p:spPr>
          <a:xfrm>
            <a:off x="0" y="1719943"/>
            <a:ext cx="12192000" cy="5138057"/>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space réservé du titre 1">
            <a:extLst>
              <a:ext uri="{FF2B5EF4-FFF2-40B4-BE49-F238E27FC236}">
                <a16:creationId xmlns:a16="http://schemas.microsoft.com/office/drawing/2014/main" id="{AA7D65F4-E829-E233-DDE6-228D72E14915}"/>
              </a:ext>
            </a:extLst>
          </p:cNvPr>
          <p:cNvSpPr>
            <a:spLocks noGrp="1"/>
          </p:cNvSpPr>
          <p:nvPr>
            <p:ph type="title" hasCustomPrompt="1"/>
          </p:nvPr>
        </p:nvSpPr>
        <p:spPr>
          <a:xfrm>
            <a:off x="1605955" y="2933878"/>
            <a:ext cx="7219390" cy="409074"/>
          </a:xfrm>
          <a:prstGeom prst="rect">
            <a:avLst/>
          </a:prstGeom>
        </p:spPr>
        <p:txBody>
          <a:bodyPr vert="horz" lIns="0" tIns="0" rIns="0" bIns="0" rtlCol="0" anchor="ctr">
            <a:noAutofit/>
          </a:bodyPr>
          <a:lstStyle>
            <a:lvl1pPr>
              <a:lnSpc>
                <a:spcPct val="80000"/>
              </a:lnSpc>
              <a:defRPr sz="2800" b="1" i="0">
                <a:solidFill>
                  <a:schemeClr val="bg1"/>
                </a:solidFill>
                <a:latin typeface="Marianne" panose="02000000000000000000" pitchFamily="2" charset="0"/>
              </a:defRPr>
            </a:lvl1pPr>
          </a:lstStyle>
          <a:p>
            <a:r>
              <a:rPr lang="fr-FR"/>
              <a:t>Contact</a:t>
            </a:r>
          </a:p>
        </p:txBody>
      </p:sp>
      <p:sp>
        <p:nvSpPr>
          <p:cNvPr id="4" name="Espace réservé du texte 21">
            <a:extLst>
              <a:ext uri="{FF2B5EF4-FFF2-40B4-BE49-F238E27FC236}">
                <a16:creationId xmlns:a16="http://schemas.microsoft.com/office/drawing/2014/main" id="{C09F3727-9AFB-2F5E-2D0F-EBA3E76514D0}"/>
              </a:ext>
            </a:extLst>
          </p:cNvPr>
          <p:cNvSpPr>
            <a:spLocks noGrp="1"/>
          </p:cNvSpPr>
          <p:nvPr>
            <p:ph type="body" sz="quarter" idx="22" hasCustomPrompt="1"/>
          </p:nvPr>
        </p:nvSpPr>
        <p:spPr>
          <a:xfrm>
            <a:off x="1605953" y="3623182"/>
            <a:ext cx="7219391" cy="1612080"/>
          </a:xfrm>
        </p:spPr>
        <p:txBody>
          <a:bodyPr lIns="0" tIns="0" rIns="0" bIns="0" anchor="t">
            <a:noAutofit/>
          </a:bodyPr>
          <a:lstStyle>
            <a:lvl1pPr marL="0" indent="0" algn="l">
              <a:buNone/>
              <a:defRPr lang="fr-FR" sz="1600" b="0" i="0" kern="1200" dirty="0">
                <a:solidFill>
                  <a:schemeClr val="bg1"/>
                </a:solidFill>
                <a:latin typeface="Marianne" panose="02000000000000000000" pitchFamily="2" charset="0"/>
                <a:ea typeface="+mn-ea"/>
                <a:cs typeface="+mn-cs"/>
              </a:defRPr>
            </a:lvl1pPr>
          </a:lstStyle>
          <a:p>
            <a:pPr lvl="0"/>
            <a:r>
              <a:rPr lang="fr-FR"/>
              <a:t>Morbi </a:t>
            </a:r>
            <a:r>
              <a:rPr lang="fr-FR" err="1"/>
              <a:t>leo</a:t>
            </a:r>
            <a:r>
              <a:rPr lang="fr-FR"/>
              <a:t> </a:t>
            </a:r>
            <a:r>
              <a:rPr lang="fr-FR" err="1"/>
              <a:t>risus</a:t>
            </a:r>
            <a:r>
              <a:rPr lang="fr-FR"/>
              <a:t>, porta </a:t>
            </a:r>
            <a:r>
              <a:rPr lang="fr-FR" err="1"/>
              <a:t>ac</a:t>
            </a:r>
            <a:r>
              <a:rPr lang="fr-FR"/>
              <a:t> </a:t>
            </a:r>
            <a:r>
              <a:rPr lang="fr-FR" err="1"/>
              <a:t>consectetur</a:t>
            </a:r>
            <a:r>
              <a:rPr lang="fr-FR"/>
              <a:t> </a:t>
            </a:r>
            <a:r>
              <a:rPr lang="fr-FR" err="1"/>
              <a:t>ac</a:t>
            </a:r>
            <a:r>
              <a:rPr lang="fr-FR"/>
              <a:t>, </a:t>
            </a:r>
            <a:r>
              <a:rPr lang="fr-FR" err="1"/>
              <a:t>vestibulum</a:t>
            </a:r>
            <a:r>
              <a:rPr lang="fr-FR"/>
              <a:t> at </a:t>
            </a:r>
            <a:r>
              <a:rPr lang="fr-FR" err="1"/>
              <a:t>eros</a:t>
            </a:r>
            <a:r>
              <a:rPr lang="fr-FR"/>
              <a:t>. </a:t>
            </a:r>
            <a:r>
              <a:rPr lang="fr-FR" err="1"/>
              <a:t>Aenan</a:t>
            </a:r>
            <a:r>
              <a:rPr lang="fr-FR"/>
              <a:t> </a:t>
            </a:r>
            <a:r>
              <a:rPr lang="fr-FR" err="1"/>
              <a:t>lacinia</a:t>
            </a:r>
            <a:r>
              <a:rPr lang="fr-FR"/>
              <a:t> bibendum </a:t>
            </a:r>
            <a:r>
              <a:rPr lang="fr-FR" err="1"/>
              <a:t>nulla</a:t>
            </a:r>
            <a:r>
              <a:rPr lang="fr-FR"/>
              <a:t> </a:t>
            </a:r>
            <a:r>
              <a:rPr lang="fr-FR" err="1"/>
              <a:t>sed</a:t>
            </a:r>
            <a:r>
              <a:rPr lang="fr-FR"/>
              <a:t> </a:t>
            </a:r>
            <a:r>
              <a:rPr lang="fr-FR" err="1"/>
              <a:t>consectetur</a:t>
            </a:r>
            <a:r>
              <a:rPr lang="fr-FR"/>
              <a:t>. </a:t>
            </a:r>
            <a:r>
              <a:rPr lang="fr-FR" err="1"/>
              <a:t>Maecenas</a:t>
            </a:r>
            <a:r>
              <a:rPr lang="fr-FR"/>
              <a:t> </a:t>
            </a:r>
            <a:r>
              <a:rPr lang="fr-FR" err="1"/>
              <a:t>faucibus</a:t>
            </a:r>
            <a:r>
              <a:rPr lang="fr-FR"/>
              <a:t> mollis </a:t>
            </a:r>
            <a:r>
              <a:rPr lang="fr-FR" err="1"/>
              <a:t>interdum</a:t>
            </a:r>
            <a:r>
              <a:rPr lang="fr-FR"/>
              <a:t>. </a:t>
            </a:r>
            <a:r>
              <a:rPr lang="fr-FR" err="1"/>
              <a:t>Donec</a:t>
            </a:r>
            <a:r>
              <a:rPr lang="fr-FR"/>
              <a:t> </a:t>
            </a:r>
            <a:r>
              <a:rPr lang="fr-FR" err="1"/>
              <a:t>ullamcorper</a:t>
            </a:r>
            <a:r>
              <a:rPr lang="fr-FR"/>
              <a:t> </a:t>
            </a:r>
            <a:r>
              <a:rPr lang="fr-FR" err="1"/>
              <a:t>nulla</a:t>
            </a:r>
            <a:r>
              <a:rPr lang="fr-FR"/>
              <a:t> non </a:t>
            </a:r>
            <a:r>
              <a:rPr lang="fr-FR" err="1"/>
              <a:t>metus</a:t>
            </a:r>
            <a:r>
              <a:rPr lang="fr-FR"/>
              <a:t> </a:t>
            </a:r>
            <a:r>
              <a:rPr lang="fr-FR" err="1"/>
              <a:t>auctor</a:t>
            </a:r>
            <a:r>
              <a:rPr lang="fr-FR"/>
              <a:t> </a:t>
            </a:r>
            <a:r>
              <a:rPr lang="fr-FR" err="1"/>
              <a:t>fringilla</a:t>
            </a:r>
            <a:r>
              <a:rPr lang="fr-FR"/>
              <a:t>.</a:t>
            </a:r>
          </a:p>
        </p:txBody>
      </p:sp>
      <p:sp>
        <p:nvSpPr>
          <p:cNvPr id="7" name="Espace réservé du numéro de diapositive 5">
            <a:extLst>
              <a:ext uri="{FF2B5EF4-FFF2-40B4-BE49-F238E27FC236}">
                <a16:creationId xmlns:a16="http://schemas.microsoft.com/office/drawing/2014/main" id="{2DB8545E-FF99-225C-5F71-15AF4CE817E5}"/>
              </a:ext>
            </a:extLst>
          </p:cNvPr>
          <p:cNvSpPr>
            <a:spLocks noGrp="1"/>
          </p:cNvSpPr>
          <p:nvPr>
            <p:ph type="sldNum" sz="quarter" idx="4"/>
          </p:nvPr>
        </p:nvSpPr>
        <p:spPr>
          <a:xfrm>
            <a:off x="11169519" y="6306963"/>
            <a:ext cx="584200" cy="365125"/>
          </a:xfrm>
          <a:prstGeom prst="rect">
            <a:avLst/>
          </a:prstGeom>
        </p:spPr>
        <p:txBody>
          <a:bodyPr vert="horz" lIns="0" tIns="0" rIns="0" bIns="0" rtlCol="0" anchor="ctr">
            <a:noAutofit/>
          </a:bodyPr>
          <a:lstStyle>
            <a:lvl1pPr algn="r">
              <a:defRPr sz="1000">
                <a:solidFill>
                  <a:schemeClr val="bg1">
                    <a:lumMod val="50000"/>
                  </a:schemeClr>
                </a:solidFill>
                <a:latin typeface="Marianne" panose="02000000000000000000" pitchFamily="2" charset="0"/>
              </a:defRPr>
            </a:lvl1pPr>
          </a:lstStyle>
          <a:p>
            <a:r>
              <a:rPr lang="fr-FR">
                <a:solidFill>
                  <a:schemeClr val="bg2"/>
                </a:solidFill>
              </a:rPr>
              <a:t>I</a:t>
            </a:r>
            <a:r>
              <a:rPr lang="fr-FR"/>
              <a:t>  </a:t>
            </a:r>
            <a:r>
              <a:rPr lang="fr-FR">
                <a:solidFill>
                  <a:schemeClr val="bg1"/>
                </a:solidFill>
              </a:rPr>
              <a:t> </a:t>
            </a:r>
            <a:fld id="{64796F50-615E-D548-82F0-72548B5C555C}" type="slidenum">
              <a:rPr lang="fr-FR" smtClean="0">
                <a:solidFill>
                  <a:schemeClr val="bg1"/>
                </a:solidFill>
              </a:rPr>
              <a:pPr/>
              <a:t>‹N°›</a:t>
            </a:fld>
            <a:endParaRPr lang="fr-FR">
              <a:solidFill>
                <a:schemeClr val="bg1"/>
              </a:solidFill>
            </a:endParaRPr>
          </a:p>
        </p:txBody>
      </p:sp>
      <p:grpSp>
        <p:nvGrpSpPr>
          <p:cNvPr id="8" name="Groupe 7">
            <a:extLst>
              <a:ext uri="{FF2B5EF4-FFF2-40B4-BE49-F238E27FC236}">
                <a16:creationId xmlns:a16="http://schemas.microsoft.com/office/drawing/2014/main" id="{66B324FD-503A-83F1-E0BA-1204602C9087}"/>
              </a:ext>
            </a:extLst>
          </p:cNvPr>
          <p:cNvGrpSpPr/>
          <p:nvPr userDrawn="1"/>
        </p:nvGrpSpPr>
        <p:grpSpPr>
          <a:xfrm>
            <a:off x="668215" y="482718"/>
            <a:ext cx="4724772" cy="790973"/>
            <a:chOff x="893081" y="-1568456"/>
            <a:chExt cx="6912821" cy="1157273"/>
          </a:xfrm>
        </p:grpSpPr>
        <p:grpSp>
          <p:nvGrpSpPr>
            <p:cNvPr id="9" name="Groupe 8">
              <a:extLst>
                <a:ext uri="{FF2B5EF4-FFF2-40B4-BE49-F238E27FC236}">
                  <a16:creationId xmlns:a16="http://schemas.microsoft.com/office/drawing/2014/main" id="{9C595C3A-DE87-CEDE-E568-75C4721EE4D7}"/>
                </a:ext>
              </a:extLst>
            </p:cNvPr>
            <p:cNvGrpSpPr/>
            <p:nvPr userDrawn="1"/>
          </p:nvGrpSpPr>
          <p:grpSpPr>
            <a:xfrm>
              <a:off x="893081" y="-1543570"/>
              <a:ext cx="1276737" cy="1111297"/>
              <a:chOff x="893081" y="-1543570"/>
              <a:chExt cx="1276737" cy="1111297"/>
            </a:xfrm>
          </p:grpSpPr>
          <p:grpSp>
            <p:nvGrpSpPr>
              <p:cNvPr id="13" name="Groupe 12">
                <a:extLst>
                  <a:ext uri="{FF2B5EF4-FFF2-40B4-BE49-F238E27FC236}">
                    <a16:creationId xmlns:a16="http://schemas.microsoft.com/office/drawing/2014/main" id="{19FA5452-DABB-81FA-494D-899F70844B64}"/>
                  </a:ext>
                </a:extLst>
              </p:cNvPr>
              <p:cNvGrpSpPr/>
              <p:nvPr userDrawn="1"/>
            </p:nvGrpSpPr>
            <p:grpSpPr>
              <a:xfrm>
                <a:off x="893081" y="-1543570"/>
                <a:ext cx="541517" cy="196137"/>
                <a:chOff x="893081" y="-1543570"/>
                <a:chExt cx="541517" cy="196137"/>
              </a:xfrm>
            </p:grpSpPr>
            <p:sp>
              <p:nvSpPr>
                <p:cNvPr id="16" name="Forme libre 15">
                  <a:extLst>
                    <a:ext uri="{FF2B5EF4-FFF2-40B4-BE49-F238E27FC236}">
                      <a16:creationId xmlns:a16="http://schemas.microsoft.com/office/drawing/2014/main" id="{CAB8F5F1-F8E3-6D2E-F05A-A1B251290630}"/>
                    </a:ext>
                  </a:extLst>
                </p:cNvPr>
                <p:cNvSpPr/>
                <p:nvPr/>
              </p:nvSpPr>
              <p:spPr>
                <a:xfrm>
                  <a:off x="893081" y="-1543570"/>
                  <a:ext cx="256084" cy="195976"/>
                </a:xfrm>
                <a:custGeom>
                  <a:avLst/>
                  <a:gdLst>
                    <a:gd name="connsiteX0" fmla="*/ 225157 w 256084"/>
                    <a:gd name="connsiteY0" fmla="*/ 173272 h 195976"/>
                    <a:gd name="connsiteX1" fmla="*/ 231431 w 256084"/>
                    <a:gd name="connsiteY1" fmla="*/ 166606 h 195976"/>
                    <a:gd name="connsiteX2" fmla="*/ 243819 w 256084"/>
                    <a:gd name="connsiteY2" fmla="*/ 154082 h 195976"/>
                    <a:gd name="connsiteX3" fmla="*/ 247948 w 256084"/>
                    <a:gd name="connsiteY3" fmla="*/ 150931 h 195976"/>
                    <a:gd name="connsiteX4" fmla="*/ 248717 w 256084"/>
                    <a:gd name="connsiteY4" fmla="*/ 149356 h 195976"/>
                    <a:gd name="connsiteX5" fmla="*/ 243819 w 256084"/>
                    <a:gd name="connsiteY5" fmla="*/ 152305 h 195976"/>
                    <a:gd name="connsiteX6" fmla="*/ 243414 w 256084"/>
                    <a:gd name="connsiteY6" fmla="*/ 151537 h 195976"/>
                    <a:gd name="connsiteX7" fmla="*/ 247340 w 256084"/>
                    <a:gd name="connsiteY7" fmla="*/ 148588 h 195976"/>
                    <a:gd name="connsiteX8" fmla="*/ 247138 w 256084"/>
                    <a:gd name="connsiteY8" fmla="*/ 148588 h 195976"/>
                    <a:gd name="connsiteX9" fmla="*/ 246733 w 256084"/>
                    <a:gd name="connsiteY9" fmla="*/ 147820 h 195976"/>
                    <a:gd name="connsiteX10" fmla="*/ 234953 w 256084"/>
                    <a:gd name="connsiteY10" fmla="*/ 153315 h 195976"/>
                    <a:gd name="connsiteX11" fmla="*/ 233172 w 256084"/>
                    <a:gd name="connsiteY11" fmla="*/ 152911 h 195976"/>
                    <a:gd name="connsiteX12" fmla="*/ 218032 w 256084"/>
                    <a:gd name="connsiteY12" fmla="*/ 161718 h 195976"/>
                    <a:gd name="connsiteX13" fmla="*/ 218032 w 256084"/>
                    <a:gd name="connsiteY13" fmla="*/ 160950 h 195976"/>
                    <a:gd name="connsiteX14" fmla="*/ 211353 w 256084"/>
                    <a:gd name="connsiteY14" fmla="*/ 163495 h 195976"/>
                    <a:gd name="connsiteX15" fmla="*/ 202123 w 256084"/>
                    <a:gd name="connsiteY15" fmla="*/ 163899 h 195976"/>
                    <a:gd name="connsiteX16" fmla="*/ 188562 w 256084"/>
                    <a:gd name="connsiteY16" fmla="*/ 166242 h 195976"/>
                    <a:gd name="connsiteX17" fmla="*/ 188157 w 256084"/>
                    <a:gd name="connsiteY17" fmla="*/ 166444 h 195976"/>
                    <a:gd name="connsiteX18" fmla="*/ 181275 w 256084"/>
                    <a:gd name="connsiteY18" fmla="*/ 169192 h 195976"/>
                    <a:gd name="connsiteX19" fmla="*/ 180506 w 256084"/>
                    <a:gd name="connsiteY19" fmla="*/ 169959 h 195976"/>
                    <a:gd name="connsiteX20" fmla="*/ 177956 w 256084"/>
                    <a:gd name="connsiteY20" fmla="*/ 172100 h 195976"/>
                    <a:gd name="connsiteX21" fmla="*/ 171883 w 256084"/>
                    <a:gd name="connsiteY21" fmla="*/ 176989 h 195976"/>
                    <a:gd name="connsiteX22" fmla="*/ 171276 w 256084"/>
                    <a:gd name="connsiteY22" fmla="*/ 177191 h 195976"/>
                    <a:gd name="connsiteX23" fmla="*/ 165366 w 256084"/>
                    <a:gd name="connsiteY23" fmla="*/ 182887 h 195976"/>
                    <a:gd name="connsiteX24" fmla="*/ 164192 w 256084"/>
                    <a:gd name="connsiteY24" fmla="*/ 183089 h 195976"/>
                    <a:gd name="connsiteX25" fmla="*/ 164394 w 256084"/>
                    <a:gd name="connsiteY25" fmla="*/ 182685 h 195976"/>
                    <a:gd name="connsiteX26" fmla="*/ 165366 w 256084"/>
                    <a:gd name="connsiteY26" fmla="*/ 181109 h 195976"/>
                    <a:gd name="connsiteX27" fmla="*/ 166540 w 256084"/>
                    <a:gd name="connsiteY27" fmla="*/ 179332 h 195976"/>
                    <a:gd name="connsiteX28" fmla="*/ 168119 w 256084"/>
                    <a:gd name="connsiteY28" fmla="*/ 177191 h 195976"/>
                    <a:gd name="connsiteX29" fmla="*/ 168119 w 256084"/>
                    <a:gd name="connsiteY29" fmla="*/ 176787 h 195976"/>
                    <a:gd name="connsiteX30" fmla="*/ 167511 w 256084"/>
                    <a:gd name="connsiteY30" fmla="*/ 176585 h 195976"/>
                    <a:gd name="connsiteX31" fmla="*/ 173786 w 256084"/>
                    <a:gd name="connsiteY31" fmla="*/ 171898 h 195976"/>
                    <a:gd name="connsiteX32" fmla="*/ 173381 w 256084"/>
                    <a:gd name="connsiteY32" fmla="*/ 171494 h 195976"/>
                    <a:gd name="connsiteX33" fmla="*/ 173988 w 256084"/>
                    <a:gd name="connsiteY33" fmla="*/ 170525 h 195976"/>
                    <a:gd name="connsiteX34" fmla="*/ 174191 w 256084"/>
                    <a:gd name="connsiteY34" fmla="*/ 170121 h 195976"/>
                    <a:gd name="connsiteX35" fmla="*/ 173988 w 256084"/>
                    <a:gd name="connsiteY35" fmla="*/ 169717 h 195976"/>
                    <a:gd name="connsiteX36" fmla="*/ 172207 w 256084"/>
                    <a:gd name="connsiteY36" fmla="*/ 170888 h 195976"/>
                    <a:gd name="connsiteX37" fmla="*/ 169252 w 256084"/>
                    <a:gd name="connsiteY37" fmla="*/ 173231 h 195976"/>
                    <a:gd name="connsiteX38" fmla="*/ 168645 w 256084"/>
                    <a:gd name="connsiteY38" fmla="*/ 173231 h 195976"/>
                    <a:gd name="connsiteX39" fmla="*/ 168240 w 256084"/>
                    <a:gd name="connsiteY39" fmla="*/ 173029 h 195976"/>
                    <a:gd name="connsiteX40" fmla="*/ 168240 w 256084"/>
                    <a:gd name="connsiteY40" fmla="*/ 172828 h 195976"/>
                    <a:gd name="connsiteX41" fmla="*/ 168443 w 256084"/>
                    <a:gd name="connsiteY41" fmla="*/ 172423 h 195976"/>
                    <a:gd name="connsiteX42" fmla="*/ 168645 w 256084"/>
                    <a:gd name="connsiteY42" fmla="*/ 172019 h 195976"/>
                    <a:gd name="connsiteX43" fmla="*/ 168847 w 256084"/>
                    <a:gd name="connsiteY43" fmla="*/ 171818 h 195976"/>
                    <a:gd name="connsiteX44" fmla="*/ 169050 w 256084"/>
                    <a:gd name="connsiteY44" fmla="*/ 171414 h 195976"/>
                    <a:gd name="connsiteX45" fmla="*/ 169252 w 256084"/>
                    <a:gd name="connsiteY45" fmla="*/ 171009 h 195976"/>
                    <a:gd name="connsiteX46" fmla="*/ 169657 w 256084"/>
                    <a:gd name="connsiteY46" fmla="*/ 170242 h 195976"/>
                    <a:gd name="connsiteX47" fmla="*/ 169859 w 256084"/>
                    <a:gd name="connsiteY47" fmla="*/ 169838 h 195976"/>
                    <a:gd name="connsiteX48" fmla="*/ 170264 w 256084"/>
                    <a:gd name="connsiteY48" fmla="*/ 169232 h 195976"/>
                    <a:gd name="connsiteX49" fmla="*/ 170062 w 256084"/>
                    <a:gd name="connsiteY49" fmla="*/ 168626 h 195976"/>
                    <a:gd name="connsiteX50" fmla="*/ 172612 w 256084"/>
                    <a:gd name="connsiteY50" fmla="*/ 166485 h 195976"/>
                    <a:gd name="connsiteX51" fmla="*/ 172410 w 256084"/>
                    <a:gd name="connsiteY51" fmla="*/ 166485 h 195976"/>
                    <a:gd name="connsiteX52" fmla="*/ 176741 w 256084"/>
                    <a:gd name="connsiteY52" fmla="*/ 164142 h 195976"/>
                    <a:gd name="connsiteX53" fmla="*/ 177348 w 256084"/>
                    <a:gd name="connsiteY53" fmla="*/ 163536 h 195976"/>
                    <a:gd name="connsiteX54" fmla="*/ 171438 w 256084"/>
                    <a:gd name="connsiteY54" fmla="*/ 166485 h 195976"/>
                    <a:gd name="connsiteX55" fmla="*/ 170831 w 256084"/>
                    <a:gd name="connsiteY55" fmla="*/ 166889 h 195976"/>
                    <a:gd name="connsiteX56" fmla="*/ 169859 w 256084"/>
                    <a:gd name="connsiteY56" fmla="*/ 166485 h 195976"/>
                    <a:gd name="connsiteX57" fmla="*/ 169859 w 256084"/>
                    <a:gd name="connsiteY57" fmla="*/ 166283 h 195976"/>
                    <a:gd name="connsiteX58" fmla="*/ 172005 w 256084"/>
                    <a:gd name="connsiteY58" fmla="*/ 164505 h 195976"/>
                    <a:gd name="connsiteX59" fmla="*/ 172774 w 256084"/>
                    <a:gd name="connsiteY59" fmla="*/ 164909 h 195976"/>
                    <a:gd name="connsiteX60" fmla="*/ 214794 w 256084"/>
                    <a:gd name="connsiteY60" fmla="*/ 153153 h 195976"/>
                    <a:gd name="connsiteX61" fmla="*/ 218113 w 256084"/>
                    <a:gd name="connsiteY61" fmla="*/ 151012 h 195976"/>
                    <a:gd name="connsiteX62" fmla="*/ 223618 w 256084"/>
                    <a:gd name="connsiteY62" fmla="*/ 147295 h 195976"/>
                    <a:gd name="connsiteX63" fmla="*/ 229893 w 256084"/>
                    <a:gd name="connsiteY63" fmla="*/ 138852 h 195976"/>
                    <a:gd name="connsiteX64" fmla="*/ 229488 w 256084"/>
                    <a:gd name="connsiteY64" fmla="*/ 138084 h 195976"/>
                    <a:gd name="connsiteX65" fmla="*/ 213174 w 256084"/>
                    <a:gd name="connsiteY65" fmla="*/ 150244 h 195976"/>
                    <a:gd name="connsiteX66" fmla="*/ 188643 w 256084"/>
                    <a:gd name="connsiteY66" fmla="*/ 154769 h 195976"/>
                    <a:gd name="connsiteX67" fmla="*/ 190424 w 256084"/>
                    <a:gd name="connsiteY67" fmla="*/ 154001 h 195976"/>
                    <a:gd name="connsiteX68" fmla="*/ 192003 w 256084"/>
                    <a:gd name="connsiteY68" fmla="*/ 151860 h 195976"/>
                    <a:gd name="connsiteX69" fmla="*/ 193177 w 256084"/>
                    <a:gd name="connsiteY69" fmla="*/ 151860 h 195976"/>
                    <a:gd name="connsiteX70" fmla="*/ 193946 w 256084"/>
                    <a:gd name="connsiteY70" fmla="*/ 151093 h 195976"/>
                    <a:gd name="connsiteX71" fmla="*/ 195524 w 256084"/>
                    <a:gd name="connsiteY71" fmla="*/ 150689 h 195976"/>
                    <a:gd name="connsiteX72" fmla="*/ 190424 w 256084"/>
                    <a:gd name="connsiteY72" fmla="*/ 150689 h 195976"/>
                    <a:gd name="connsiteX73" fmla="*/ 191598 w 256084"/>
                    <a:gd name="connsiteY73" fmla="*/ 148548 h 195976"/>
                    <a:gd name="connsiteX74" fmla="*/ 193177 w 256084"/>
                    <a:gd name="connsiteY74" fmla="*/ 148548 h 195976"/>
                    <a:gd name="connsiteX75" fmla="*/ 193946 w 256084"/>
                    <a:gd name="connsiteY75" fmla="*/ 146972 h 195976"/>
                    <a:gd name="connsiteX76" fmla="*/ 209855 w 256084"/>
                    <a:gd name="connsiteY76" fmla="*/ 138165 h 195976"/>
                    <a:gd name="connsiteX77" fmla="*/ 206900 w 256084"/>
                    <a:gd name="connsiteY77" fmla="*/ 138569 h 195976"/>
                    <a:gd name="connsiteX78" fmla="*/ 207669 w 256084"/>
                    <a:gd name="connsiteY78" fmla="*/ 137397 h 195976"/>
                    <a:gd name="connsiteX79" fmla="*/ 219246 w 256084"/>
                    <a:gd name="connsiteY79" fmla="*/ 132509 h 195976"/>
                    <a:gd name="connsiteX80" fmla="*/ 215117 w 256084"/>
                    <a:gd name="connsiteY80" fmla="*/ 132509 h 195976"/>
                    <a:gd name="connsiteX81" fmla="*/ 217263 w 256084"/>
                    <a:gd name="connsiteY81" fmla="*/ 131338 h 195976"/>
                    <a:gd name="connsiteX82" fmla="*/ 217263 w 256084"/>
                    <a:gd name="connsiteY82" fmla="*/ 130166 h 195976"/>
                    <a:gd name="connsiteX83" fmla="*/ 218032 w 256084"/>
                    <a:gd name="connsiteY83" fmla="*/ 129762 h 195976"/>
                    <a:gd name="connsiteX84" fmla="*/ 217263 w 256084"/>
                    <a:gd name="connsiteY84" fmla="*/ 129358 h 195976"/>
                    <a:gd name="connsiteX85" fmla="*/ 219408 w 256084"/>
                    <a:gd name="connsiteY85" fmla="*/ 128186 h 195976"/>
                    <a:gd name="connsiteX86" fmla="*/ 218234 w 256084"/>
                    <a:gd name="connsiteY86" fmla="*/ 127782 h 195976"/>
                    <a:gd name="connsiteX87" fmla="*/ 223133 w 256084"/>
                    <a:gd name="connsiteY87" fmla="*/ 125641 h 195976"/>
                    <a:gd name="connsiteX88" fmla="*/ 221554 w 256084"/>
                    <a:gd name="connsiteY88" fmla="*/ 124874 h 195976"/>
                    <a:gd name="connsiteX89" fmla="*/ 222323 w 256084"/>
                    <a:gd name="connsiteY89" fmla="*/ 124470 h 195976"/>
                    <a:gd name="connsiteX90" fmla="*/ 221554 w 256084"/>
                    <a:gd name="connsiteY90" fmla="*/ 124470 h 195976"/>
                    <a:gd name="connsiteX91" fmla="*/ 221149 w 256084"/>
                    <a:gd name="connsiteY91" fmla="*/ 122894 h 195976"/>
                    <a:gd name="connsiteX92" fmla="*/ 224469 w 256084"/>
                    <a:gd name="connsiteY92" fmla="*/ 114087 h 195976"/>
                    <a:gd name="connsiteX93" fmla="*/ 223699 w 256084"/>
                    <a:gd name="connsiteY93" fmla="*/ 113683 h 195976"/>
                    <a:gd name="connsiteX94" fmla="*/ 208559 w 256084"/>
                    <a:gd name="connsiteY94" fmla="*/ 120753 h 195976"/>
                    <a:gd name="connsiteX95" fmla="*/ 206009 w 256084"/>
                    <a:gd name="connsiteY95" fmla="*/ 120753 h 195976"/>
                    <a:gd name="connsiteX96" fmla="*/ 199735 w 256084"/>
                    <a:gd name="connsiteY96" fmla="*/ 120349 h 195976"/>
                    <a:gd name="connsiteX97" fmla="*/ 196010 w 256084"/>
                    <a:gd name="connsiteY97" fmla="*/ 117400 h 195976"/>
                    <a:gd name="connsiteX98" fmla="*/ 186781 w 256084"/>
                    <a:gd name="connsiteY98" fmla="*/ 112875 h 195976"/>
                    <a:gd name="connsiteX99" fmla="*/ 158322 w 256084"/>
                    <a:gd name="connsiteY99" fmla="*/ 108754 h 195976"/>
                    <a:gd name="connsiteX100" fmla="*/ 171276 w 256084"/>
                    <a:gd name="connsiteY100" fmla="*/ 105038 h 195976"/>
                    <a:gd name="connsiteX101" fmla="*/ 190140 w 256084"/>
                    <a:gd name="connsiteY101" fmla="*/ 101321 h 195976"/>
                    <a:gd name="connsiteX102" fmla="*/ 186416 w 256084"/>
                    <a:gd name="connsiteY102" fmla="*/ 101321 h 195976"/>
                    <a:gd name="connsiteX103" fmla="*/ 170507 w 256084"/>
                    <a:gd name="connsiteY103" fmla="*/ 103462 h 195976"/>
                    <a:gd name="connsiteX104" fmla="*/ 159699 w 256084"/>
                    <a:gd name="connsiteY104" fmla="*/ 106411 h 195976"/>
                    <a:gd name="connsiteX105" fmla="*/ 153788 w 256084"/>
                    <a:gd name="connsiteY105" fmla="*/ 108956 h 195976"/>
                    <a:gd name="connsiteX106" fmla="*/ 153788 w 256084"/>
                    <a:gd name="connsiteY106" fmla="*/ 107785 h 195976"/>
                    <a:gd name="connsiteX107" fmla="*/ 167916 w 256084"/>
                    <a:gd name="connsiteY107" fmla="*/ 98574 h 195976"/>
                    <a:gd name="connsiteX108" fmla="*/ 187550 w 256084"/>
                    <a:gd name="connsiteY108" fmla="*/ 99341 h 195976"/>
                    <a:gd name="connsiteX109" fmla="*/ 201678 w 256084"/>
                    <a:gd name="connsiteY109" fmla="*/ 101887 h 195976"/>
                    <a:gd name="connsiteX110" fmla="*/ 205402 w 256084"/>
                    <a:gd name="connsiteY110" fmla="*/ 105199 h 195976"/>
                    <a:gd name="connsiteX111" fmla="*/ 212081 w 256084"/>
                    <a:gd name="connsiteY111" fmla="*/ 106775 h 195976"/>
                    <a:gd name="connsiteX112" fmla="*/ 212081 w 256084"/>
                    <a:gd name="connsiteY112" fmla="*/ 104634 h 195976"/>
                    <a:gd name="connsiteX113" fmla="*/ 216980 w 256084"/>
                    <a:gd name="connsiteY113" fmla="*/ 104230 h 195976"/>
                    <a:gd name="connsiteX114" fmla="*/ 212850 w 256084"/>
                    <a:gd name="connsiteY114" fmla="*/ 96392 h 195976"/>
                    <a:gd name="connsiteX115" fmla="*/ 213255 w 256084"/>
                    <a:gd name="connsiteY115" fmla="*/ 95625 h 195976"/>
                    <a:gd name="connsiteX116" fmla="*/ 222080 w 256084"/>
                    <a:gd name="connsiteY116" fmla="*/ 103058 h 195976"/>
                    <a:gd name="connsiteX117" fmla="*/ 227586 w 256084"/>
                    <a:gd name="connsiteY117" fmla="*/ 102654 h 195976"/>
                    <a:gd name="connsiteX118" fmla="*/ 218963 w 256084"/>
                    <a:gd name="connsiteY118" fmla="*/ 91464 h 195976"/>
                    <a:gd name="connsiteX119" fmla="*/ 218963 w 256084"/>
                    <a:gd name="connsiteY119" fmla="*/ 89888 h 195976"/>
                    <a:gd name="connsiteX120" fmla="*/ 217789 w 256084"/>
                    <a:gd name="connsiteY120" fmla="*/ 89121 h 195976"/>
                    <a:gd name="connsiteX121" fmla="*/ 217789 w 256084"/>
                    <a:gd name="connsiteY121" fmla="*/ 87545 h 195976"/>
                    <a:gd name="connsiteX122" fmla="*/ 216008 w 256084"/>
                    <a:gd name="connsiteY122" fmla="*/ 84232 h 195976"/>
                    <a:gd name="connsiteX123" fmla="*/ 214834 w 256084"/>
                    <a:gd name="connsiteY123" fmla="*/ 77566 h 195976"/>
                    <a:gd name="connsiteX124" fmla="*/ 213255 w 256084"/>
                    <a:gd name="connsiteY124" fmla="*/ 71304 h 195976"/>
                    <a:gd name="connsiteX125" fmla="*/ 209936 w 256084"/>
                    <a:gd name="connsiteY125" fmla="*/ 53488 h 195976"/>
                    <a:gd name="connsiteX126" fmla="*/ 217384 w 256084"/>
                    <a:gd name="connsiteY126" fmla="*/ 34662 h 195976"/>
                    <a:gd name="connsiteX127" fmla="*/ 227788 w 256084"/>
                    <a:gd name="connsiteY127" fmla="*/ 22906 h 195976"/>
                    <a:gd name="connsiteX128" fmla="*/ 234872 w 256084"/>
                    <a:gd name="connsiteY128" fmla="*/ 11150 h 195976"/>
                    <a:gd name="connsiteX129" fmla="*/ 246247 w 256084"/>
                    <a:gd name="connsiteY129" fmla="*/ 3717 h 195976"/>
                    <a:gd name="connsiteX130" fmla="*/ 256084 w 256084"/>
                    <a:gd name="connsiteY130" fmla="*/ 0 h 195976"/>
                    <a:gd name="connsiteX131" fmla="*/ 0 w 256084"/>
                    <a:gd name="connsiteY131" fmla="*/ 0 h 195976"/>
                    <a:gd name="connsiteX132" fmla="*/ 0 w 256084"/>
                    <a:gd name="connsiteY132" fmla="*/ 195976 h 195976"/>
                    <a:gd name="connsiteX133" fmla="*/ 182044 w 256084"/>
                    <a:gd name="connsiteY133" fmla="*/ 195976 h 195976"/>
                    <a:gd name="connsiteX134" fmla="*/ 206009 w 256084"/>
                    <a:gd name="connsiteY134" fmla="*/ 183614 h 195976"/>
                    <a:gd name="connsiteX135" fmla="*/ 224873 w 256084"/>
                    <a:gd name="connsiteY135" fmla="*/ 173231 h 195976"/>
                    <a:gd name="connsiteX136" fmla="*/ 167916 w 256084"/>
                    <a:gd name="connsiteY136" fmla="*/ 146568 h 195976"/>
                    <a:gd name="connsiteX137" fmla="*/ 166135 w 256084"/>
                    <a:gd name="connsiteY137" fmla="*/ 146164 h 195976"/>
                    <a:gd name="connsiteX138" fmla="*/ 170669 w 256084"/>
                    <a:gd name="connsiteY138" fmla="*/ 143619 h 195976"/>
                    <a:gd name="connsiteX139" fmla="*/ 173219 w 256084"/>
                    <a:gd name="connsiteY139" fmla="*/ 142851 h 195976"/>
                    <a:gd name="connsiteX140" fmla="*/ 175770 w 256084"/>
                    <a:gd name="connsiteY140" fmla="*/ 144427 h 195976"/>
                    <a:gd name="connsiteX141" fmla="*/ 167916 w 256084"/>
                    <a:gd name="connsiteY141" fmla="*/ 146568 h 195976"/>
                    <a:gd name="connsiteX142" fmla="*/ 110959 w 256084"/>
                    <a:gd name="connsiteY142" fmla="*/ 138529 h 195976"/>
                    <a:gd name="connsiteX143" fmla="*/ 110554 w 256084"/>
                    <a:gd name="connsiteY143" fmla="*/ 137761 h 195976"/>
                    <a:gd name="connsiteX144" fmla="*/ 122537 w 256084"/>
                    <a:gd name="connsiteY144" fmla="*/ 118935 h 195976"/>
                    <a:gd name="connsiteX145" fmla="*/ 135086 w 256084"/>
                    <a:gd name="connsiteY145" fmla="*/ 108552 h 195976"/>
                    <a:gd name="connsiteX146" fmla="*/ 155893 w 256084"/>
                    <a:gd name="connsiteY146" fmla="*/ 92272 h 195976"/>
                    <a:gd name="connsiteX147" fmla="*/ 165528 w 256084"/>
                    <a:gd name="connsiteY147" fmla="*/ 92676 h 195976"/>
                    <a:gd name="connsiteX148" fmla="*/ 160994 w 256084"/>
                    <a:gd name="connsiteY148" fmla="*/ 94817 h 195976"/>
                    <a:gd name="connsiteX149" fmla="*/ 159820 w 256084"/>
                    <a:gd name="connsiteY149" fmla="*/ 94413 h 195976"/>
                    <a:gd name="connsiteX150" fmla="*/ 160225 w 256084"/>
                    <a:gd name="connsiteY150" fmla="*/ 93241 h 195976"/>
                    <a:gd name="connsiteX151" fmla="*/ 148445 w 256084"/>
                    <a:gd name="connsiteY151" fmla="*/ 104028 h 195976"/>
                    <a:gd name="connsiteX152" fmla="*/ 139984 w 256084"/>
                    <a:gd name="connsiteY152" fmla="*/ 113643 h 195976"/>
                    <a:gd name="connsiteX153" fmla="*/ 139579 w 256084"/>
                    <a:gd name="connsiteY153" fmla="*/ 112875 h 195976"/>
                    <a:gd name="connsiteX154" fmla="*/ 110919 w 256084"/>
                    <a:gd name="connsiteY154" fmla="*/ 138529 h 195976"/>
                    <a:gd name="connsiteX155" fmla="*/ 141765 w 256084"/>
                    <a:gd name="connsiteY155" fmla="*/ 114047 h 195976"/>
                    <a:gd name="connsiteX156" fmla="*/ 140591 w 256084"/>
                    <a:gd name="connsiteY156" fmla="*/ 115622 h 195976"/>
                    <a:gd name="connsiteX157" fmla="*/ 139013 w 256084"/>
                    <a:gd name="connsiteY157" fmla="*/ 117198 h 195976"/>
                    <a:gd name="connsiteX158" fmla="*/ 138243 w 256084"/>
                    <a:gd name="connsiteY158" fmla="*/ 116794 h 195976"/>
                    <a:gd name="connsiteX159" fmla="*/ 141199 w 256084"/>
                    <a:gd name="connsiteY159" fmla="*/ 113481 h 195976"/>
                    <a:gd name="connsiteX160" fmla="*/ 141806 w 256084"/>
                    <a:gd name="connsiteY160" fmla="*/ 114087 h 195976"/>
                    <a:gd name="connsiteX161" fmla="*/ 159091 w 256084"/>
                    <a:gd name="connsiteY161" fmla="*/ 169555 h 195976"/>
                    <a:gd name="connsiteX162" fmla="*/ 158120 w 256084"/>
                    <a:gd name="connsiteY162" fmla="*/ 170727 h 195976"/>
                    <a:gd name="connsiteX163" fmla="*/ 158525 w 256084"/>
                    <a:gd name="connsiteY163" fmla="*/ 171333 h 195976"/>
                    <a:gd name="connsiteX164" fmla="*/ 155772 w 256084"/>
                    <a:gd name="connsiteY164" fmla="*/ 173312 h 195976"/>
                    <a:gd name="connsiteX165" fmla="*/ 155165 w 256084"/>
                    <a:gd name="connsiteY165" fmla="*/ 173312 h 195976"/>
                    <a:gd name="connsiteX166" fmla="*/ 153788 w 256084"/>
                    <a:gd name="connsiteY166" fmla="*/ 174686 h 195976"/>
                    <a:gd name="connsiteX167" fmla="*/ 151805 w 256084"/>
                    <a:gd name="connsiteY167" fmla="*/ 174282 h 195976"/>
                    <a:gd name="connsiteX168" fmla="*/ 154557 w 256084"/>
                    <a:gd name="connsiteY168" fmla="*/ 171737 h 195976"/>
                    <a:gd name="connsiteX169" fmla="*/ 156136 w 256084"/>
                    <a:gd name="connsiteY169" fmla="*/ 170161 h 195976"/>
                    <a:gd name="connsiteX170" fmla="*/ 156905 w 256084"/>
                    <a:gd name="connsiteY170" fmla="*/ 169394 h 195976"/>
                    <a:gd name="connsiteX171" fmla="*/ 159051 w 256084"/>
                    <a:gd name="connsiteY171" fmla="*/ 169596 h 195976"/>
                    <a:gd name="connsiteX172" fmla="*/ 152371 w 256084"/>
                    <a:gd name="connsiteY172" fmla="*/ 166646 h 195976"/>
                    <a:gd name="connsiteX173" fmla="*/ 148040 w 256084"/>
                    <a:gd name="connsiteY173" fmla="*/ 169596 h 195976"/>
                    <a:gd name="connsiteX174" fmla="*/ 143142 w 256084"/>
                    <a:gd name="connsiteY174" fmla="*/ 171939 h 195976"/>
                    <a:gd name="connsiteX175" fmla="*/ 142534 w 256084"/>
                    <a:gd name="connsiteY175" fmla="*/ 171737 h 195976"/>
                    <a:gd name="connsiteX176" fmla="*/ 138810 w 256084"/>
                    <a:gd name="connsiteY176" fmla="*/ 174686 h 195976"/>
                    <a:gd name="connsiteX177" fmla="*/ 138203 w 256084"/>
                    <a:gd name="connsiteY177" fmla="*/ 175292 h 195976"/>
                    <a:gd name="connsiteX178" fmla="*/ 137596 w 256084"/>
                    <a:gd name="connsiteY178" fmla="*/ 175898 h 195976"/>
                    <a:gd name="connsiteX179" fmla="*/ 136827 w 256084"/>
                    <a:gd name="connsiteY179" fmla="*/ 176665 h 195976"/>
                    <a:gd name="connsiteX180" fmla="*/ 136219 w 256084"/>
                    <a:gd name="connsiteY180" fmla="*/ 177271 h 195976"/>
                    <a:gd name="connsiteX181" fmla="*/ 135450 w 256084"/>
                    <a:gd name="connsiteY181" fmla="*/ 177069 h 195976"/>
                    <a:gd name="connsiteX182" fmla="*/ 134843 w 256084"/>
                    <a:gd name="connsiteY182" fmla="*/ 177473 h 195976"/>
                    <a:gd name="connsiteX183" fmla="*/ 134236 w 256084"/>
                    <a:gd name="connsiteY183" fmla="*/ 177877 h 195976"/>
                    <a:gd name="connsiteX184" fmla="*/ 133831 w 256084"/>
                    <a:gd name="connsiteY184" fmla="*/ 177877 h 195976"/>
                    <a:gd name="connsiteX185" fmla="*/ 132455 w 256084"/>
                    <a:gd name="connsiteY185" fmla="*/ 179049 h 195976"/>
                    <a:gd name="connsiteX186" fmla="*/ 130309 w 256084"/>
                    <a:gd name="connsiteY186" fmla="*/ 181392 h 195976"/>
                    <a:gd name="connsiteX187" fmla="*/ 130309 w 256084"/>
                    <a:gd name="connsiteY187" fmla="*/ 181594 h 195976"/>
                    <a:gd name="connsiteX188" fmla="*/ 130107 w 256084"/>
                    <a:gd name="connsiteY188" fmla="*/ 181796 h 195976"/>
                    <a:gd name="connsiteX189" fmla="*/ 129904 w 256084"/>
                    <a:gd name="connsiteY189" fmla="*/ 181998 h 195976"/>
                    <a:gd name="connsiteX190" fmla="*/ 129702 w 256084"/>
                    <a:gd name="connsiteY190" fmla="*/ 182402 h 195976"/>
                    <a:gd name="connsiteX191" fmla="*/ 129297 w 256084"/>
                    <a:gd name="connsiteY191" fmla="*/ 182604 h 195976"/>
                    <a:gd name="connsiteX192" fmla="*/ 129095 w 256084"/>
                    <a:gd name="connsiteY192" fmla="*/ 182402 h 195976"/>
                    <a:gd name="connsiteX193" fmla="*/ 128892 w 256084"/>
                    <a:gd name="connsiteY193" fmla="*/ 182200 h 195976"/>
                    <a:gd name="connsiteX194" fmla="*/ 128487 w 256084"/>
                    <a:gd name="connsiteY194" fmla="*/ 181594 h 195976"/>
                    <a:gd name="connsiteX195" fmla="*/ 128487 w 256084"/>
                    <a:gd name="connsiteY195" fmla="*/ 181392 h 195976"/>
                    <a:gd name="connsiteX196" fmla="*/ 129661 w 256084"/>
                    <a:gd name="connsiteY196" fmla="*/ 180019 h 195976"/>
                    <a:gd name="connsiteX197" fmla="*/ 130066 w 256084"/>
                    <a:gd name="connsiteY197" fmla="*/ 179615 h 195976"/>
                    <a:gd name="connsiteX198" fmla="*/ 130674 w 256084"/>
                    <a:gd name="connsiteY198" fmla="*/ 178847 h 195976"/>
                    <a:gd name="connsiteX199" fmla="*/ 130876 w 256084"/>
                    <a:gd name="connsiteY199" fmla="*/ 178443 h 195976"/>
                    <a:gd name="connsiteX200" fmla="*/ 132050 w 256084"/>
                    <a:gd name="connsiteY200" fmla="*/ 176867 h 195976"/>
                    <a:gd name="connsiteX201" fmla="*/ 132252 w 256084"/>
                    <a:gd name="connsiteY201" fmla="*/ 176665 h 195976"/>
                    <a:gd name="connsiteX202" fmla="*/ 132859 w 256084"/>
                    <a:gd name="connsiteY202" fmla="*/ 175898 h 195976"/>
                    <a:gd name="connsiteX203" fmla="*/ 133264 w 256084"/>
                    <a:gd name="connsiteY203" fmla="*/ 175130 h 195976"/>
                    <a:gd name="connsiteX204" fmla="*/ 133264 w 256084"/>
                    <a:gd name="connsiteY204" fmla="*/ 174928 h 195976"/>
                    <a:gd name="connsiteX205" fmla="*/ 133669 w 256084"/>
                    <a:gd name="connsiteY205" fmla="*/ 174161 h 195976"/>
                    <a:gd name="connsiteX206" fmla="*/ 133669 w 256084"/>
                    <a:gd name="connsiteY206" fmla="*/ 173959 h 195976"/>
                    <a:gd name="connsiteX207" fmla="*/ 133872 w 256084"/>
                    <a:gd name="connsiteY207" fmla="*/ 173555 h 195976"/>
                    <a:gd name="connsiteX208" fmla="*/ 134074 w 256084"/>
                    <a:gd name="connsiteY208" fmla="*/ 172949 h 195976"/>
                    <a:gd name="connsiteX209" fmla="*/ 134074 w 256084"/>
                    <a:gd name="connsiteY209" fmla="*/ 172747 h 195976"/>
                    <a:gd name="connsiteX210" fmla="*/ 135653 w 256084"/>
                    <a:gd name="connsiteY210" fmla="*/ 170767 h 195976"/>
                    <a:gd name="connsiteX211" fmla="*/ 135450 w 256084"/>
                    <a:gd name="connsiteY211" fmla="*/ 170767 h 195976"/>
                    <a:gd name="connsiteX212" fmla="*/ 134074 w 256084"/>
                    <a:gd name="connsiteY212" fmla="*/ 171939 h 195976"/>
                    <a:gd name="connsiteX213" fmla="*/ 133467 w 256084"/>
                    <a:gd name="connsiteY213" fmla="*/ 171333 h 195976"/>
                    <a:gd name="connsiteX214" fmla="*/ 134236 w 256084"/>
                    <a:gd name="connsiteY214" fmla="*/ 170565 h 195976"/>
                    <a:gd name="connsiteX215" fmla="*/ 136219 w 256084"/>
                    <a:gd name="connsiteY215" fmla="*/ 168586 h 195976"/>
                    <a:gd name="connsiteX216" fmla="*/ 137393 w 256084"/>
                    <a:gd name="connsiteY216" fmla="*/ 167818 h 195976"/>
                    <a:gd name="connsiteX217" fmla="*/ 137596 w 256084"/>
                    <a:gd name="connsiteY217" fmla="*/ 167616 h 195976"/>
                    <a:gd name="connsiteX218" fmla="*/ 138365 w 256084"/>
                    <a:gd name="connsiteY218" fmla="*/ 166646 h 195976"/>
                    <a:gd name="connsiteX219" fmla="*/ 152493 w 256084"/>
                    <a:gd name="connsiteY219" fmla="*/ 161152 h 195976"/>
                    <a:gd name="connsiteX220" fmla="*/ 158403 w 256084"/>
                    <a:gd name="connsiteY220" fmla="*/ 161152 h 195976"/>
                    <a:gd name="connsiteX221" fmla="*/ 161723 w 256084"/>
                    <a:gd name="connsiteY221" fmla="*/ 161920 h 195976"/>
                    <a:gd name="connsiteX222" fmla="*/ 152290 w 256084"/>
                    <a:gd name="connsiteY222" fmla="*/ 166606 h 195976"/>
                    <a:gd name="connsiteX223" fmla="*/ 159941 w 256084"/>
                    <a:gd name="connsiteY223" fmla="*/ 140751 h 195976"/>
                    <a:gd name="connsiteX224" fmla="*/ 161520 w 256084"/>
                    <a:gd name="connsiteY224" fmla="*/ 139983 h 195976"/>
                    <a:gd name="connsiteX225" fmla="*/ 158565 w 256084"/>
                    <a:gd name="connsiteY225" fmla="*/ 139983 h 195976"/>
                    <a:gd name="connsiteX226" fmla="*/ 158160 w 256084"/>
                    <a:gd name="connsiteY226" fmla="*/ 139215 h 195976"/>
                    <a:gd name="connsiteX227" fmla="*/ 152250 w 256084"/>
                    <a:gd name="connsiteY227" fmla="*/ 140791 h 195976"/>
                    <a:gd name="connsiteX228" fmla="*/ 144397 w 256084"/>
                    <a:gd name="connsiteY228" fmla="*/ 144104 h 195976"/>
                    <a:gd name="connsiteX229" fmla="*/ 132617 w 256084"/>
                    <a:gd name="connsiteY229" fmla="*/ 150366 h 195976"/>
                    <a:gd name="connsiteX230" fmla="*/ 132212 w 256084"/>
                    <a:gd name="connsiteY230" fmla="*/ 149598 h 195976"/>
                    <a:gd name="connsiteX231" fmla="*/ 134762 w 256084"/>
                    <a:gd name="connsiteY231" fmla="*/ 147053 h 195976"/>
                    <a:gd name="connsiteX232" fmla="*/ 134357 w 256084"/>
                    <a:gd name="connsiteY232" fmla="*/ 146285 h 195976"/>
                    <a:gd name="connsiteX233" fmla="*/ 145166 w 256084"/>
                    <a:gd name="connsiteY233" fmla="*/ 136670 h 195976"/>
                    <a:gd name="connsiteX234" fmla="*/ 145166 w 256084"/>
                    <a:gd name="connsiteY234" fmla="*/ 135499 h 195976"/>
                    <a:gd name="connsiteX235" fmla="*/ 148890 w 256084"/>
                    <a:gd name="connsiteY235" fmla="*/ 131378 h 195976"/>
                    <a:gd name="connsiteX236" fmla="*/ 152614 w 256084"/>
                    <a:gd name="connsiteY236" fmla="*/ 128065 h 195976"/>
                    <a:gd name="connsiteX237" fmla="*/ 151440 w 256084"/>
                    <a:gd name="connsiteY237" fmla="*/ 126894 h 195976"/>
                    <a:gd name="connsiteX238" fmla="*/ 146906 w 256084"/>
                    <a:gd name="connsiteY238" fmla="*/ 126490 h 195976"/>
                    <a:gd name="connsiteX239" fmla="*/ 149254 w 256084"/>
                    <a:gd name="connsiteY239" fmla="*/ 125116 h 195976"/>
                    <a:gd name="connsiteX240" fmla="*/ 148485 w 256084"/>
                    <a:gd name="connsiteY240" fmla="*/ 124510 h 195976"/>
                    <a:gd name="connsiteX241" fmla="*/ 150266 w 256084"/>
                    <a:gd name="connsiteY241" fmla="*/ 122733 h 195976"/>
                    <a:gd name="connsiteX242" fmla="*/ 154800 w 256084"/>
                    <a:gd name="connsiteY242" fmla="*/ 121157 h 195976"/>
                    <a:gd name="connsiteX243" fmla="*/ 146542 w 256084"/>
                    <a:gd name="connsiteY243" fmla="*/ 120389 h 195976"/>
                    <a:gd name="connsiteX244" fmla="*/ 155772 w 256084"/>
                    <a:gd name="connsiteY244" fmla="*/ 109199 h 195976"/>
                    <a:gd name="connsiteX245" fmla="*/ 156946 w 256084"/>
                    <a:gd name="connsiteY245" fmla="*/ 109603 h 195976"/>
                    <a:gd name="connsiteX246" fmla="*/ 153991 w 256084"/>
                    <a:gd name="connsiteY246" fmla="*/ 113320 h 195976"/>
                    <a:gd name="connsiteX247" fmla="*/ 162816 w 256084"/>
                    <a:gd name="connsiteY247" fmla="*/ 115461 h 195976"/>
                    <a:gd name="connsiteX248" fmla="*/ 161237 w 256084"/>
                    <a:gd name="connsiteY248" fmla="*/ 115865 h 195976"/>
                    <a:gd name="connsiteX249" fmla="*/ 167147 w 256084"/>
                    <a:gd name="connsiteY249" fmla="*/ 117642 h 195976"/>
                    <a:gd name="connsiteX250" fmla="*/ 163828 w 256084"/>
                    <a:gd name="connsiteY250" fmla="*/ 117642 h 195976"/>
                    <a:gd name="connsiteX251" fmla="*/ 197225 w 256084"/>
                    <a:gd name="connsiteY251" fmla="*/ 130974 h 195976"/>
                    <a:gd name="connsiteX252" fmla="*/ 171681 w 256084"/>
                    <a:gd name="connsiteY252" fmla="*/ 138811 h 195976"/>
                    <a:gd name="connsiteX253" fmla="*/ 168726 w 256084"/>
                    <a:gd name="connsiteY253" fmla="*/ 138407 h 195976"/>
                    <a:gd name="connsiteX254" fmla="*/ 168321 w 256084"/>
                    <a:gd name="connsiteY254" fmla="*/ 139579 h 195976"/>
                    <a:gd name="connsiteX255" fmla="*/ 164597 w 256084"/>
                    <a:gd name="connsiteY255" fmla="*/ 140347 h 195976"/>
                    <a:gd name="connsiteX256" fmla="*/ 159901 w 256084"/>
                    <a:gd name="connsiteY256" fmla="*/ 140751 h 195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Lst>
                  <a:rect l="l" t="t" r="r" b="b"/>
                  <a:pathLst>
                    <a:path w="256084" h="195976">
                      <a:moveTo>
                        <a:pt x="225157" y="173272"/>
                      </a:moveTo>
                      <a:cubicBezTo>
                        <a:pt x="227302" y="171131"/>
                        <a:pt x="229488" y="168949"/>
                        <a:pt x="231431" y="166606"/>
                      </a:cubicBezTo>
                      <a:cubicBezTo>
                        <a:pt x="235358" y="162081"/>
                        <a:pt x="239285" y="158001"/>
                        <a:pt x="243819" y="154082"/>
                      </a:cubicBezTo>
                      <a:cubicBezTo>
                        <a:pt x="245195" y="152911"/>
                        <a:pt x="246571" y="151739"/>
                        <a:pt x="247948" y="150931"/>
                      </a:cubicBezTo>
                      <a:cubicBezTo>
                        <a:pt x="248352" y="150527"/>
                        <a:pt x="248352" y="149760"/>
                        <a:pt x="248717" y="149356"/>
                      </a:cubicBezTo>
                      <a:cubicBezTo>
                        <a:pt x="246936" y="150123"/>
                        <a:pt x="245762" y="151497"/>
                        <a:pt x="243819" y="152305"/>
                      </a:cubicBezTo>
                      <a:cubicBezTo>
                        <a:pt x="243414" y="152305"/>
                        <a:pt x="243049" y="151901"/>
                        <a:pt x="243414" y="151537"/>
                      </a:cubicBezTo>
                      <a:cubicBezTo>
                        <a:pt x="244790" y="150568"/>
                        <a:pt x="246167" y="149558"/>
                        <a:pt x="247340" y="148588"/>
                      </a:cubicBezTo>
                      <a:lnTo>
                        <a:pt x="247138" y="148588"/>
                      </a:lnTo>
                      <a:cubicBezTo>
                        <a:pt x="246733" y="148588"/>
                        <a:pt x="246733" y="148184"/>
                        <a:pt x="246733" y="147820"/>
                      </a:cubicBezTo>
                      <a:cubicBezTo>
                        <a:pt x="241835" y="147053"/>
                        <a:pt x="238273" y="150366"/>
                        <a:pt x="234953" y="153315"/>
                      </a:cubicBezTo>
                      <a:cubicBezTo>
                        <a:pt x="234184" y="153719"/>
                        <a:pt x="233374" y="152911"/>
                        <a:pt x="233172" y="152911"/>
                      </a:cubicBezTo>
                      <a:cubicBezTo>
                        <a:pt x="227667" y="154688"/>
                        <a:pt x="223538" y="159577"/>
                        <a:pt x="218032" y="161718"/>
                      </a:cubicBezTo>
                      <a:lnTo>
                        <a:pt x="218032" y="160950"/>
                      </a:lnTo>
                      <a:cubicBezTo>
                        <a:pt x="215887" y="161718"/>
                        <a:pt x="213701" y="163091"/>
                        <a:pt x="211353" y="163495"/>
                      </a:cubicBezTo>
                      <a:cubicBezTo>
                        <a:pt x="208033" y="164263"/>
                        <a:pt x="205078" y="163899"/>
                        <a:pt x="202123" y="163899"/>
                      </a:cubicBezTo>
                      <a:cubicBezTo>
                        <a:pt x="197589" y="164303"/>
                        <a:pt x="193096" y="165273"/>
                        <a:pt x="188562" y="166242"/>
                      </a:cubicBezTo>
                      <a:cubicBezTo>
                        <a:pt x="188562" y="166242"/>
                        <a:pt x="188427" y="166310"/>
                        <a:pt x="188157" y="166444"/>
                      </a:cubicBezTo>
                      <a:cubicBezTo>
                        <a:pt x="185809" y="167050"/>
                        <a:pt x="183461" y="168020"/>
                        <a:pt x="181275" y="169192"/>
                      </a:cubicBezTo>
                      <a:lnTo>
                        <a:pt x="180506" y="169959"/>
                      </a:lnTo>
                      <a:cubicBezTo>
                        <a:pt x="179737" y="170727"/>
                        <a:pt x="178927" y="171737"/>
                        <a:pt x="177956" y="172100"/>
                      </a:cubicBezTo>
                      <a:cubicBezTo>
                        <a:pt x="175608" y="173272"/>
                        <a:pt x="173827" y="175251"/>
                        <a:pt x="171883" y="176989"/>
                      </a:cubicBezTo>
                      <a:cubicBezTo>
                        <a:pt x="171681" y="177191"/>
                        <a:pt x="171479" y="177191"/>
                        <a:pt x="171276" y="177191"/>
                      </a:cubicBezTo>
                      <a:cubicBezTo>
                        <a:pt x="169293" y="179170"/>
                        <a:pt x="167350" y="181109"/>
                        <a:pt x="165366" y="182887"/>
                      </a:cubicBezTo>
                      <a:cubicBezTo>
                        <a:pt x="165163" y="183089"/>
                        <a:pt x="164597" y="183089"/>
                        <a:pt x="164192" y="183089"/>
                      </a:cubicBezTo>
                      <a:cubicBezTo>
                        <a:pt x="164192" y="182887"/>
                        <a:pt x="164394" y="182887"/>
                        <a:pt x="164394" y="182685"/>
                      </a:cubicBezTo>
                      <a:cubicBezTo>
                        <a:pt x="164799" y="182079"/>
                        <a:pt x="165002" y="181715"/>
                        <a:pt x="165366" y="181109"/>
                      </a:cubicBezTo>
                      <a:lnTo>
                        <a:pt x="166540" y="179332"/>
                      </a:lnTo>
                      <a:cubicBezTo>
                        <a:pt x="167147" y="178564"/>
                        <a:pt x="167511" y="177756"/>
                        <a:pt x="168119" y="177191"/>
                      </a:cubicBezTo>
                      <a:cubicBezTo>
                        <a:pt x="168321" y="176989"/>
                        <a:pt x="168321" y="176787"/>
                        <a:pt x="168119" y="176787"/>
                      </a:cubicBezTo>
                      <a:cubicBezTo>
                        <a:pt x="167916" y="176585"/>
                        <a:pt x="167714" y="176585"/>
                        <a:pt x="167511" y="176585"/>
                      </a:cubicBezTo>
                      <a:cubicBezTo>
                        <a:pt x="169293" y="174807"/>
                        <a:pt x="171641" y="173272"/>
                        <a:pt x="173786" y="171898"/>
                      </a:cubicBezTo>
                      <a:cubicBezTo>
                        <a:pt x="173584" y="171898"/>
                        <a:pt x="173179" y="171696"/>
                        <a:pt x="173381" y="171494"/>
                      </a:cubicBezTo>
                      <a:cubicBezTo>
                        <a:pt x="173584" y="171090"/>
                        <a:pt x="173786" y="170888"/>
                        <a:pt x="173988" y="170525"/>
                      </a:cubicBezTo>
                      <a:cubicBezTo>
                        <a:pt x="173988" y="170525"/>
                        <a:pt x="174056" y="170390"/>
                        <a:pt x="174191" y="170121"/>
                      </a:cubicBezTo>
                      <a:cubicBezTo>
                        <a:pt x="174191" y="170121"/>
                        <a:pt x="173988" y="169919"/>
                        <a:pt x="173988" y="169717"/>
                      </a:cubicBezTo>
                      <a:lnTo>
                        <a:pt x="172207" y="170888"/>
                      </a:lnTo>
                      <a:cubicBezTo>
                        <a:pt x="171236" y="171656"/>
                        <a:pt x="170628" y="173231"/>
                        <a:pt x="169252" y="173231"/>
                      </a:cubicBezTo>
                      <a:lnTo>
                        <a:pt x="168645" y="173231"/>
                      </a:lnTo>
                      <a:cubicBezTo>
                        <a:pt x="168645" y="173231"/>
                        <a:pt x="168240" y="173231"/>
                        <a:pt x="168240" y="173029"/>
                      </a:cubicBezTo>
                      <a:lnTo>
                        <a:pt x="168240" y="172828"/>
                      </a:lnTo>
                      <a:cubicBezTo>
                        <a:pt x="168240" y="172828"/>
                        <a:pt x="168443" y="172625"/>
                        <a:pt x="168443" y="172423"/>
                      </a:cubicBezTo>
                      <a:cubicBezTo>
                        <a:pt x="168443" y="172221"/>
                        <a:pt x="168645" y="172221"/>
                        <a:pt x="168645" y="172019"/>
                      </a:cubicBezTo>
                      <a:cubicBezTo>
                        <a:pt x="168645" y="172019"/>
                        <a:pt x="168645" y="171818"/>
                        <a:pt x="168847" y="171818"/>
                      </a:cubicBezTo>
                      <a:cubicBezTo>
                        <a:pt x="168847" y="171616"/>
                        <a:pt x="169050" y="171414"/>
                        <a:pt x="169050" y="171414"/>
                      </a:cubicBezTo>
                      <a:cubicBezTo>
                        <a:pt x="169050" y="171212"/>
                        <a:pt x="169252" y="171212"/>
                        <a:pt x="169252" y="171009"/>
                      </a:cubicBezTo>
                      <a:cubicBezTo>
                        <a:pt x="169455" y="170808"/>
                        <a:pt x="169657" y="170404"/>
                        <a:pt x="169657" y="170242"/>
                      </a:cubicBezTo>
                      <a:cubicBezTo>
                        <a:pt x="169657" y="170080"/>
                        <a:pt x="169859" y="170040"/>
                        <a:pt x="169859" y="169838"/>
                      </a:cubicBezTo>
                      <a:cubicBezTo>
                        <a:pt x="170062" y="169636"/>
                        <a:pt x="170062" y="169434"/>
                        <a:pt x="170264" y="169232"/>
                      </a:cubicBezTo>
                      <a:cubicBezTo>
                        <a:pt x="170467" y="168828"/>
                        <a:pt x="170264" y="168626"/>
                        <a:pt x="170062" y="168626"/>
                      </a:cubicBezTo>
                      <a:cubicBezTo>
                        <a:pt x="170669" y="167656"/>
                        <a:pt x="171641" y="167050"/>
                        <a:pt x="172612" y="166485"/>
                      </a:cubicBezTo>
                      <a:lnTo>
                        <a:pt x="172410" y="166485"/>
                      </a:lnTo>
                      <a:cubicBezTo>
                        <a:pt x="173786" y="165717"/>
                        <a:pt x="175365" y="164909"/>
                        <a:pt x="176741" y="164142"/>
                      </a:cubicBezTo>
                      <a:lnTo>
                        <a:pt x="177348" y="163536"/>
                      </a:lnTo>
                      <a:cubicBezTo>
                        <a:pt x="175203" y="164303"/>
                        <a:pt x="173422" y="165313"/>
                        <a:pt x="171438" y="166485"/>
                      </a:cubicBezTo>
                      <a:cubicBezTo>
                        <a:pt x="171438" y="166485"/>
                        <a:pt x="171033" y="166687"/>
                        <a:pt x="170831" y="166889"/>
                      </a:cubicBezTo>
                      <a:cubicBezTo>
                        <a:pt x="170831" y="166889"/>
                        <a:pt x="170426" y="167091"/>
                        <a:pt x="169859" y="166485"/>
                      </a:cubicBezTo>
                      <a:lnTo>
                        <a:pt x="169859" y="166283"/>
                      </a:lnTo>
                      <a:cubicBezTo>
                        <a:pt x="170264" y="165515"/>
                        <a:pt x="171438" y="165111"/>
                        <a:pt x="172005" y="164505"/>
                      </a:cubicBezTo>
                      <a:cubicBezTo>
                        <a:pt x="172410" y="164505"/>
                        <a:pt x="172774" y="164505"/>
                        <a:pt x="172774" y="164909"/>
                      </a:cubicBezTo>
                      <a:cubicBezTo>
                        <a:pt x="184756" y="155698"/>
                        <a:pt x="201070" y="157839"/>
                        <a:pt x="214794" y="153153"/>
                      </a:cubicBezTo>
                      <a:cubicBezTo>
                        <a:pt x="215967" y="152385"/>
                        <a:pt x="216939" y="151578"/>
                        <a:pt x="218113" y="151012"/>
                      </a:cubicBezTo>
                      <a:cubicBezTo>
                        <a:pt x="219894" y="150244"/>
                        <a:pt x="221432" y="148467"/>
                        <a:pt x="223618" y="147295"/>
                      </a:cubicBezTo>
                      <a:cubicBezTo>
                        <a:pt x="226574" y="145154"/>
                        <a:pt x="228719" y="142407"/>
                        <a:pt x="229893" y="138852"/>
                      </a:cubicBezTo>
                      <a:cubicBezTo>
                        <a:pt x="229893" y="138448"/>
                        <a:pt x="229488" y="138084"/>
                        <a:pt x="229488" y="138084"/>
                      </a:cubicBezTo>
                      <a:cubicBezTo>
                        <a:pt x="224590" y="143174"/>
                        <a:pt x="219085" y="147295"/>
                        <a:pt x="213174" y="150244"/>
                      </a:cubicBezTo>
                      <a:cubicBezTo>
                        <a:pt x="205321" y="154365"/>
                        <a:pt x="196860" y="153557"/>
                        <a:pt x="188643" y="154769"/>
                      </a:cubicBezTo>
                      <a:cubicBezTo>
                        <a:pt x="189047" y="154001"/>
                        <a:pt x="189817" y="154001"/>
                        <a:pt x="190424" y="154001"/>
                      </a:cubicBezTo>
                      <a:cubicBezTo>
                        <a:pt x="190424" y="152830"/>
                        <a:pt x="191193" y="152426"/>
                        <a:pt x="192003" y="151860"/>
                      </a:cubicBezTo>
                      <a:lnTo>
                        <a:pt x="193177" y="151860"/>
                      </a:lnTo>
                      <a:cubicBezTo>
                        <a:pt x="193581" y="151860"/>
                        <a:pt x="193581" y="151093"/>
                        <a:pt x="193946" y="151093"/>
                      </a:cubicBezTo>
                      <a:cubicBezTo>
                        <a:pt x="194715" y="151093"/>
                        <a:pt x="195929" y="150689"/>
                        <a:pt x="195524" y="150689"/>
                      </a:cubicBezTo>
                      <a:cubicBezTo>
                        <a:pt x="194350" y="149113"/>
                        <a:pt x="192205" y="151860"/>
                        <a:pt x="190424" y="150689"/>
                      </a:cubicBezTo>
                      <a:cubicBezTo>
                        <a:pt x="191193" y="149921"/>
                        <a:pt x="190829" y="148911"/>
                        <a:pt x="191598" y="148548"/>
                      </a:cubicBezTo>
                      <a:lnTo>
                        <a:pt x="193177" y="148548"/>
                      </a:lnTo>
                      <a:cubicBezTo>
                        <a:pt x="193177" y="147780"/>
                        <a:pt x="193946" y="146972"/>
                        <a:pt x="193946" y="146972"/>
                      </a:cubicBezTo>
                      <a:cubicBezTo>
                        <a:pt x="199451" y="143659"/>
                        <a:pt x="204754" y="141074"/>
                        <a:pt x="209855" y="138165"/>
                      </a:cubicBezTo>
                      <a:cubicBezTo>
                        <a:pt x="208681" y="138165"/>
                        <a:pt x="208074" y="139337"/>
                        <a:pt x="206900" y="138569"/>
                      </a:cubicBezTo>
                      <a:cubicBezTo>
                        <a:pt x="207669" y="138569"/>
                        <a:pt x="206900" y="137397"/>
                        <a:pt x="207669" y="137397"/>
                      </a:cubicBezTo>
                      <a:cubicBezTo>
                        <a:pt x="211798" y="136226"/>
                        <a:pt x="215117" y="134085"/>
                        <a:pt x="219246" y="132509"/>
                      </a:cubicBezTo>
                      <a:cubicBezTo>
                        <a:pt x="217668" y="132509"/>
                        <a:pt x="216696" y="133681"/>
                        <a:pt x="215117" y="132509"/>
                      </a:cubicBezTo>
                      <a:cubicBezTo>
                        <a:pt x="215887" y="132105"/>
                        <a:pt x="216291" y="131338"/>
                        <a:pt x="217263" y="131338"/>
                      </a:cubicBezTo>
                      <a:lnTo>
                        <a:pt x="217263" y="130166"/>
                      </a:lnTo>
                      <a:cubicBezTo>
                        <a:pt x="217263" y="129762"/>
                        <a:pt x="217668" y="129762"/>
                        <a:pt x="218032" y="129762"/>
                      </a:cubicBezTo>
                      <a:cubicBezTo>
                        <a:pt x="217627" y="129762"/>
                        <a:pt x="217263" y="129358"/>
                        <a:pt x="217263" y="129358"/>
                      </a:cubicBezTo>
                      <a:cubicBezTo>
                        <a:pt x="217668" y="128590"/>
                        <a:pt x="218842" y="128954"/>
                        <a:pt x="219408" y="128186"/>
                      </a:cubicBezTo>
                      <a:cubicBezTo>
                        <a:pt x="219004" y="128186"/>
                        <a:pt x="218234" y="128186"/>
                        <a:pt x="218234" y="127782"/>
                      </a:cubicBezTo>
                      <a:cubicBezTo>
                        <a:pt x="219408" y="126207"/>
                        <a:pt x="221190" y="126005"/>
                        <a:pt x="223133" y="125641"/>
                      </a:cubicBezTo>
                      <a:cubicBezTo>
                        <a:pt x="222728" y="124874"/>
                        <a:pt x="221554" y="125641"/>
                        <a:pt x="221554" y="124874"/>
                      </a:cubicBezTo>
                      <a:cubicBezTo>
                        <a:pt x="221554" y="124470"/>
                        <a:pt x="221959" y="124470"/>
                        <a:pt x="222323" y="124470"/>
                      </a:cubicBezTo>
                      <a:lnTo>
                        <a:pt x="221554" y="124470"/>
                      </a:lnTo>
                      <a:cubicBezTo>
                        <a:pt x="220785" y="124066"/>
                        <a:pt x="221149" y="123298"/>
                        <a:pt x="221149" y="122894"/>
                      </a:cubicBezTo>
                      <a:cubicBezTo>
                        <a:pt x="223295" y="120349"/>
                        <a:pt x="223295" y="116996"/>
                        <a:pt x="224469" y="114087"/>
                      </a:cubicBezTo>
                      <a:cubicBezTo>
                        <a:pt x="224064" y="114087"/>
                        <a:pt x="223699" y="114087"/>
                        <a:pt x="223699" y="113683"/>
                      </a:cubicBezTo>
                      <a:cubicBezTo>
                        <a:pt x="219975" y="117804"/>
                        <a:pt x="214065" y="119177"/>
                        <a:pt x="208559" y="120753"/>
                      </a:cubicBezTo>
                      <a:lnTo>
                        <a:pt x="206009" y="120753"/>
                      </a:lnTo>
                      <a:cubicBezTo>
                        <a:pt x="204228" y="121521"/>
                        <a:pt x="201475" y="121521"/>
                        <a:pt x="199735" y="120349"/>
                      </a:cubicBezTo>
                      <a:cubicBezTo>
                        <a:pt x="198156" y="119581"/>
                        <a:pt x="197589" y="118571"/>
                        <a:pt x="196010" y="117400"/>
                      </a:cubicBezTo>
                      <a:cubicBezTo>
                        <a:pt x="193055" y="115622"/>
                        <a:pt x="190100" y="114087"/>
                        <a:pt x="186781" y="112875"/>
                      </a:cubicBezTo>
                      <a:cubicBezTo>
                        <a:pt x="177551" y="109926"/>
                        <a:pt x="167916" y="108350"/>
                        <a:pt x="158322" y="108754"/>
                      </a:cubicBezTo>
                      <a:cubicBezTo>
                        <a:pt x="162451" y="106613"/>
                        <a:pt x="166945" y="106411"/>
                        <a:pt x="171276" y="105038"/>
                      </a:cubicBezTo>
                      <a:cubicBezTo>
                        <a:pt x="177551" y="103260"/>
                        <a:pt x="183461" y="100917"/>
                        <a:pt x="190140" y="101321"/>
                      </a:cubicBezTo>
                      <a:cubicBezTo>
                        <a:pt x="188966" y="100917"/>
                        <a:pt x="187590" y="101321"/>
                        <a:pt x="186416" y="101321"/>
                      </a:cubicBezTo>
                      <a:cubicBezTo>
                        <a:pt x="181316" y="100917"/>
                        <a:pt x="176012" y="102493"/>
                        <a:pt x="170507" y="103462"/>
                      </a:cubicBezTo>
                      <a:cubicBezTo>
                        <a:pt x="166783" y="104230"/>
                        <a:pt x="163423" y="105603"/>
                        <a:pt x="159699" y="106411"/>
                      </a:cubicBezTo>
                      <a:cubicBezTo>
                        <a:pt x="157553" y="107179"/>
                        <a:pt x="156379" y="109360"/>
                        <a:pt x="153788" y="108956"/>
                      </a:cubicBezTo>
                      <a:lnTo>
                        <a:pt x="153788" y="107785"/>
                      </a:lnTo>
                      <a:cubicBezTo>
                        <a:pt x="157513" y="103260"/>
                        <a:pt x="162046" y="98978"/>
                        <a:pt x="167916" y="98574"/>
                      </a:cubicBezTo>
                      <a:cubicBezTo>
                        <a:pt x="174596" y="97402"/>
                        <a:pt x="180870" y="98574"/>
                        <a:pt x="187550" y="99341"/>
                      </a:cubicBezTo>
                      <a:cubicBezTo>
                        <a:pt x="192448" y="99745"/>
                        <a:pt x="196779" y="100917"/>
                        <a:pt x="201678" y="101887"/>
                      </a:cubicBezTo>
                      <a:cubicBezTo>
                        <a:pt x="203459" y="101887"/>
                        <a:pt x="203823" y="104836"/>
                        <a:pt x="205402" y="105199"/>
                      </a:cubicBezTo>
                      <a:cubicBezTo>
                        <a:pt x="207547" y="105967"/>
                        <a:pt x="209936" y="105199"/>
                        <a:pt x="212081" y="106775"/>
                      </a:cubicBezTo>
                      <a:cubicBezTo>
                        <a:pt x="212081" y="106007"/>
                        <a:pt x="211676" y="105199"/>
                        <a:pt x="212081" y="104634"/>
                      </a:cubicBezTo>
                      <a:cubicBezTo>
                        <a:pt x="213660" y="103058"/>
                        <a:pt x="215401" y="105038"/>
                        <a:pt x="216980" y="104230"/>
                      </a:cubicBezTo>
                      <a:cubicBezTo>
                        <a:pt x="219935" y="102452"/>
                        <a:pt x="214429" y="99139"/>
                        <a:pt x="212850" y="96392"/>
                      </a:cubicBezTo>
                      <a:cubicBezTo>
                        <a:pt x="212850" y="95988"/>
                        <a:pt x="213255" y="95625"/>
                        <a:pt x="213255" y="95625"/>
                      </a:cubicBezTo>
                      <a:cubicBezTo>
                        <a:pt x="216210" y="98170"/>
                        <a:pt x="218356" y="101119"/>
                        <a:pt x="222080" y="103058"/>
                      </a:cubicBezTo>
                      <a:cubicBezTo>
                        <a:pt x="223861" y="103826"/>
                        <a:pt x="228355" y="104836"/>
                        <a:pt x="227586" y="102654"/>
                      </a:cubicBezTo>
                      <a:cubicBezTo>
                        <a:pt x="225804" y="98534"/>
                        <a:pt x="222080" y="95221"/>
                        <a:pt x="218963" y="91464"/>
                      </a:cubicBezTo>
                      <a:lnTo>
                        <a:pt x="218963" y="89888"/>
                      </a:lnTo>
                      <a:cubicBezTo>
                        <a:pt x="218194" y="89888"/>
                        <a:pt x="218194" y="89484"/>
                        <a:pt x="217789" y="89121"/>
                      </a:cubicBezTo>
                      <a:lnTo>
                        <a:pt x="217789" y="87545"/>
                      </a:lnTo>
                      <a:cubicBezTo>
                        <a:pt x="216210" y="86777"/>
                        <a:pt x="216615" y="85404"/>
                        <a:pt x="216008" y="84232"/>
                      </a:cubicBezTo>
                      <a:cubicBezTo>
                        <a:pt x="214834" y="82455"/>
                        <a:pt x="215603" y="79707"/>
                        <a:pt x="214834" y="77566"/>
                      </a:cubicBezTo>
                      <a:cubicBezTo>
                        <a:pt x="214065" y="75425"/>
                        <a:pt x="213660" y="73446"/>
                        <a:pt x="213255" y="71304"/>
                      </a:cubicBezTo>
                      <a:cubicBezTo>
                        <a:pt x="212081" y="65043"/>
                        <a:pt x="210705" y="59548"/>
                        <a:pt x="209936" y="53488"/>
                      </a:cubicBezTo>
                      <a:cubicBezTo>
                        <a:pt x="209167" y="46419"/>
                        <a:pt x="214065" y="40965"/>
                        <a:pt x="217384" y="34662"/>
                      </a:cubicBezTo>
                      <a:cubicBezTo>
                        <a:pt x="219935" y="30138"/>
                        <a:pt x="222890" y="25855"/>
                        <a:pt x="227788" y="22906"/>
                      </a:cubicBezTo>
                      <a:cubicBezTo>
                        <a:pt x="228962" y="18382"/>
                        <a:pt x="231917" y="14665"/>
                        <a:pt x="234872" y="11150"/>
                      </a:cubicBezTo>
                      <a:cubicBezTo>
                        <a:pt x="237827" y="7635"/>
                        <a:pt x="242726" y="5252"/>
                        <a:pt x="246247" y="3717"/>
                      </a:cubicBezTo>
                      <a:cubicBezTo>
                        <a:pt x="251348" y="1374"/>
                        <a:pt x="256084" y="0"/>
                        <a:pt x="256084" y="0"/>
                      </a:cubicBezTo>
                      <a:lnTo>
                        <a:pt x="0" y="0"/>
                      </a:lnTo>
                      <a:lnTo>
                        <a:pt x="0" y="195976"/>
                      </a:lnTo>
                      <a:lnTo>
                        <a:pt x="182044" y="195976"/>
                      </a:lnTo>
                      <a:cubicBezTo>
                        <a:pt x="189128" y="190886"/>
                        <a:pt x="196172" y="188543"/>
                        <a:pt x="206009" y="183614"/>
                      </a:cubicBezTo>
                      <a:cubicBezTo>
                        <a:pt x="210705" y="181634"/>
                        <a:pt x="221311" y="176746"/>
                        <a:pt x="224873" y="173231"/>
                      </a:cubicBezTo>
                      <a:moveTo>
                        <a:pt x="167916" y="146568"/>
                      </a:moveTo>
                      <a:cubicBezTo>
                        <a:pt x="167147" y="146568"/>
                        <a:pt x="165771" y="146972"/>
                        <a:pt x="166135" y="146164"/>
                      </a:cubicBezTo>
                      <a:cubicBezTo>
                        <a:pt x="166540" y="144386"/>
                        <a:pt x="169090" y="144386"/>
                        <a:pt x="170669" y="143619"/>
                      </a:cubicBezTo>
                      <a:cubicBezTo>
                        <a:pt x="171438" y="143215"/>
                        <a:pt x="172450" y="142447"/>
                        <a:pt x="173219" y="142851"/>
                      </a:cubicBezTo>
                      <a:cubicBezTo>
                        <a:pt x="173988" y="144023"/>
                        <a:pt x="175000" y="143619"/>
                        <a:pt x="175770" y="144427"/>
                      </a:cubicBezTo>
                      <a:cubicBezTo>
                        <a:pt x="173422" y="146568"/>
                        <a:pt x="170467" y="145598"/>
                        <a:pt x="167916" y="146568"/>
                      </a:cubicBezTo>
                      <a:moveTo>
                        <a:pt x="110959" y="138529"/>
                      </a:moveTo>
                      <a:cubicBezTo>
                        <a:pt x="110959" y="138529"/>
                        <a:pt x="110554" y="138125"/>
                        <a:pt x="110554" y="137761"/>
                      </a:cubicBezTo>
                      <a:cubicBezTo>
                        <a:pt x="115453" y="131499"/>
                        <a:pt x="119015" y="125601"/>
                        <a:pt x="122537" y="118935"/>
                      </a:cubicBezTo>
                      <a:cubicBezTo>
                        <a:pt x="127435" y="116390"/>
                        <a:pt x="131362" y="112673"/>
                        <a:pt x="135086" y="108552"/>
                      </a:cubicBezTo>
                      <a:cubicBezTo>
                        <a:pt x="141361" y="101887"/>
                        <a:pt x="148040" y="96029"/>
                        <a:pt x="155893" y="92272"/>
                      </a:cubicBezTo>
                      <a:cubicBezTo>
                        <a:pt x="158848" y="91100"/>
                        <a:pt x="162573" y="91504"/>
                        <a:pt x="165528" y="92676"/>
                      </a:cubicBezTo>
                      <a:cubicBezTo>
                        <a:pt x="164354" y="94251"/>
                        <a:pt x="162573" y="93847"/>
                        <a:pt x="160994" y="94817"/>
                      </a:cubicBezTo>
                      <a:cubicBezTo>
                        <a:pt x="160589" y="94817"/>
                        <a:pt x="160225" y="94817"/>
                        <a:pt x="159820" y="94413"/>
                      </a:cubicBezTo>
                      <a:cubicBezTo>
                        <a:pt x="160225" y="94009"/>
                        <a:pt x="160225" y="93645"/>
                        <a:pt x="160225" y="93241"/>
                      </a:cubicBezTo>
                      <a:cubicBezTo>
                        <a:pt x="156501" y="97362"/>
                        <a:pt x="151400" y="99139"/>
                        <a:pt x="148445" y="104028"/>
                      </a:cubicBezTo>
                      <a:cubicBezTo>
                        <a:pt x="146299" y="107745"/>
                        <a:pt x="144721" y="112471"/>
                        <a:pt x="139984" y="113643"/>
                      </a:cubicBezTo>
                      <a:cubicBezTo>
                        <a:pt x="138405" y="114047"/>
                        <a:pt x="140389" y="112471"/>
                        <a:pt x="139579" y="112875"/>
                      </a:cubicBezTo>
                      <a:cubicBezTo>
                        <a:pt x="128002" y="119945"/>
                        <a:pt x="119946" y="128550"/>
                        <a:pt x="110919" y="138529"/>
                      </a:cubicBezTo>
                      <a:moveTo>
                        <a:pt x="141765" y="114047"/>
                      </a:moveTo>
                      <a:cubicBezTo>
                        <a:pt x="141361" y="114814"/>
                        <a:pt x="140996" y="114814"/>
                        <a:pt x="140591" y="115622"/>
                      </a:cubicBezTo>
                      <a:cubicBezTo>
                        <a:pt x="140187" y="116390"/>
                        <a:pt x="139822" y="116794"/>
                        <a:pt x="139013" y="117198"/>
                      </a:cubicBezTo>
                      <a:cubicBezTo>
                        <a:pt x="138608" y="117198"/>
                        <a:pt x="138243" y="117198"/>
                        <a:pt x="138243" y="116794"/>
                      </a:cubicBezTo>
                      <a:cubicBezTo>
                        <a:pt x="138648" y="115218"/>
                        <a:pt x="139822" y="113845"/>
                        <a:pt x="141199" y="113481"/>
                      </a:cubicBezTo>
                      <a:cubicBezTo>
                        <a:pt x="141806" y="113279"/>
                        <a:pt x="141806" y="113683"/>
                        <a:pt x="141806" y="114087"/>
                      </a:cubicBezTo>
                      <a:moveTo>
                        <a:pt x="159091" y="169555"/>
                      </a:moveTo>
                      <a:cubicBezTo>
                        <a:pt x="158889" y="169959"/>
                        <a:pt x="158484" y="170323"/>
                        <a:pt x="158120" y="170727"/>
                      </a:cubicBezTo>
                      <a:cubicBezTo>
                        <a:pt x="158525" y="170727"/>
                        <a:pt x="158889" y="171131"/>
                        <a:pt x="158525" y="171333"/>
                      </a:cubicBezTo>
                      <a:cubicBezTo>
                        <a:pt x="157755" y="172100"/>
                        <a:pt x="156743" y="172908"/>
                        <a:pt x="155772" y="173312"/>
                      </a:cubicBezTo>
                      <a:lnTo>
                        <a:pt x="155165" y="173312"/>
                      </a:lnTo>
                      <a:cubicBezTo>
                        <a:pt x="154760" y="173716"/>
                        <a:pt x="154193" y="174080"/>
                        <a:pt x="153788" y="174686"/>
                      </a:cubicBezTo>
                      <a:cubicBezTo>
                        <a:pt x="153383" y="175090"/>
                        <a:pt x="151238" y="174888"/>
                        <a:pt x="151805" y="174282"/>
                      </a:cubicBezTo>
                      <a:cubicBezTo>
                        <a:pt x="152776" y="173514"/>
                        <a:pt x="153586" y="172504"/>
                        <a:pt x="154557" y="171737"/>
                      </a:cubicBezTo>
                      <a:cubicBezTo>
                        <a:pt x="155165" y="171333"/>
                        <a:pt x="155731" y="170767"/>
                        <a:pt x="156136" y="170161"/>
                      </a:cubicBezTo>
                      <a:cubicBezTo>
                        <a:pt x="156339" y="169757"/>
                        <a:pt x="156541" y="169555"/>
                        <a:pt x="156905" y="169394"/>
                      </a:cubicBezTo>
                      <a:cubicBezTo>
                        <a:pt x="157513" y="168990"/>
                        <a:pt x="159456" y="168788"/>
                        <a:pt x="159051" y="169596"/>
                      </a:cubicBezTo>
                      <a:moveTo>
                        <a:pt x="152371" y="166646"/>
                      </a:moveTo>
                      <a:cubicBezTo>
                        <a:pt x="150793" y="167616"/>
                        <a:pt x="149416" y="168626"/>
                        <a:pt x="148040" y="169596"/>
                      </a:cubicBezTo>
                      <a:cubicBezTo>
                        <a:pt x="146461" y="170565"/>
                        <a:pt x="144721" y="171171"/>
                        <a:pt x="143142" y="171939"/>
                      </a:cubicBezTo>
                      <a:cubicBezTo>
                        <a:pt x="142939" y="171737"/>
                        <a:pt x="142737" y="171737"/>
                        <a:pt x="142534" y="171737"/>
                      </a:cubicBezTo>
                      <a:cubicBezTo>
                        <a:pt x="141158" y="172504"/>
                        <a:pt x="139984" y="173514"/>
                        <a:pt x="138810" y="174686"/>
                      </a:cubicBezTo>
                      <a:lnTo>
                        <a:pt x="138203" y="175292"/>
                      </a:lnTo>
                      <a:lnTo>
                        <a:pt x="137596" y="175898"/>
                      </a:lnTo>
                      <a:lnTo>
                        <a:pt x="136827" y="176665"/>
                      </a:lnTo>
                      <a:cubicBezTo>
                        <a:pt x="136827" y="176665"/>
                        <a:pt x="136624" y="177069"/>
                        <a:pt x="136219" y="177271"/>
                      </a:cubicBezTo>
                      <a:cubicBezTo>
                        <a:pt x="136017" y="177473"/>
                        <a:pt x="135450" y="177473"/>
                        <a:pt x="135450" y="177069"/>
                      </a:cubicBezTo>
                      <a:cubicBezTo>
                        <a:pt x="135248" y="177271"/>
                        <a:pt x="135045" y="177271"/>
                        <a:pt x="134843" y="177473"/>
                      </a:cubicBezTo>
                      <a:cubicBezTo>
                        <a:pt x="134641" y="177675"/>
                        <a:pt x="134438" y="177675"/>
                        <a:pt x="134236" y="177877"/>
                      </a:cubicBezTo>
                      <a:lnTo>
                        <a:pt x="133831" y="177877"/>
                      </a:lnTo>
                      <a:cubicBezTo>
                        <a:pt x="133426" y="178281"/>
                        <a:pt x="132859" y="178645"/>
                        <a:pt x="132455" y="179049"/>
                      </a:cubicBezTo>
                      <a:cubicBezTo>
                        <a:pt x="131686" y="179817"/>
                        <a:pt x="130876" y="180422"/>
                        <a:pt x="130309" y="181392"/>
                      </a:cubicBezTo>
                      <a:lnTo>
                        <a:pt x="130309" y="181594"/>
                      </a:lnTo>
                      <a:lnTo>
                        <a:pt x="130107" y="181796"/>
                      </a:lnTo>
                      <a:cubicBezTo>
                        <a:pt x="130107" y="181796"/>
                        <a:pt x="130107" y="181998"/>
                        <a:pt x="129904" y="181998"/>
                      </a:cubicBezTo>
                      <a:cubicBezTo>
                        <a:pt x="129904" y="182200"/>
                        <a:pt x="129702" y="182200"/>
                        <a:pt x="129702" y="182402"/>
                      </a:cubicBezTo>
                      <a:cubicBezTo>
                        <a:pt x="129702" y="182402"/>
                        <a:pt x="129500" y="182604"/>
                        <a:pt x="129297" y="182604"/>
                      </a:cubicBezTo>
                      <a:lnTo>
                        <a:pt x="129095" y="182402"/>
                      </a:lnTo>
                      <a:cubicBezTo>
                        <a:pt x="129095" y="182402"/>
                        <a:pt x="129095" y="182200"/>
                        <a:pt x="128892" y="182200"/>
                      </a:cubicBezTo>
                      <a:cubicBezTo>
                        <a:pt x="128690" y="181998"/>
                        <a:pt x="128690" y="181796"/>
                        <a:pt x="128487" y="181594"/>
                      </a:cubicBezTo>
                      <a:lnTo>
                        <a:pt x="128487" y="181392"/>
                      </a:lnTo>
                      <a:cubicBezTo>
                        <a:pt x="128892" y="180988"/>
                        <a:pt x="129257" y="180625"/>
                        <a:pt x="129661" y="180019"/>
                      </a:cubicBezTo>
                      <a:cubicBezTo>
                        <a:pt x="129864" y="179817"/>
                        <a:pt x="129864" y="179615"/>
                        <a:pt x="130066" y="179615"/>
                      </a:cubicBezTo>
                      <a:cubicBezTo>
                        <a:pt x="130269" y="179413"/>
                        <a:pt x="130471" y="179009"/>
                        <a:pt x="130674" y="178847"/>
                      </a:cubicBezTo>
                      <a:cubicBezTo>
                        <a:pt x="130674" y="178645"/>
                        <a:pt x="130876" y="178645"/>
                        <a:pt x="130876" y="178443"/>
                      </a:cubicBezTo>
                      <a:cubicBezTo>
                        <a:pt x="131281" y="177837"/>
                        <a:pt x="131645" y="177473"/>
                        <a:pt x="132050" y="176867"/>
                      </a:cubicBezTo>
                      <a:lnTo>
                        <a:pt x="132252" y="176665"/>
                      </a:lnTo>
                      <a:cubicBezTo>
                        <a:pt x="132252" y="176665"/>
                        <a:pt x="132657" y="176059"/>
                        <a:pt x="132859" y="175898"/>
                      </a:cubicBezTo>
                      <a:cubicBezTo>
                        <a:pt x="133062" y="175736"/>
                        <a:pt x="133062" y="175494"/>
                        <a:pt x="133264" y="175130"/>
                      </a:cubicBezTo>
                      <a:lnTo>
                        <a:pt x="133264" y="174928"/>
                      </a:lnTo>
                      <a:cubicBezTo>
                        <a:pt x="133467" y="174524"/>
                        <a:pt x="133467" y="174322"/>
                        <a:pt x="133669" y="174161"/>
                      </a:cubicBezTo>
                      <a:lnTo>
                        <a:pt x="133669" y="173959"/>
                      </a:lnTo>
                      <a:cubicBezTo>
                        <a:pt x="133669" y="173959"/>
                        <a:pt x="133669" y="173757"/>
                        <a:pt x="133872" y="173555"/>
                      </a:cubicBezTo>
                      <a:cubicBezTo>
                        <a:pt x="133872" y="173353"/>
                        <a:pt x="133872" y="173151"/>
                        <a:pt x="134074" y="172949"/>
                      </a:cubicBezTo>
                      <a:lnTo>
                        <a:pt x="134074" y="172747"/>
                      </a:lnTo>
                      <a:cubicBezTo>
                        <a:pt x="134479" y="171979"/>
                        <a:pt x="135045" y="171373"/>
                        <a:pt x="135653" y="170767"/>
                      </a:cubicBezTo>
                      <a:lnTo>
                        <a:pt x="135450" y="170767"/>
                      </a:lnTo>
                      <a:cubicBezTo>
                        <a:pt x="134843" y="171171"/>
                        <a:pt x="134479" y="171535"/>
                        <a:pt x="134074" y="171939"/>
                      </a:cubicBezTo>
                      <a:cubicBezTo>
                        <a:pt x="133669" y="172343"/>
                        <a:pt x="132900" y="171737"/>
                        <a:pt x="133467" y="171333"/>
                      </a:cubicBezTo>
                      <a:cubicBezTo>
                        <a:pt x="133872" y="171131"/>
                        <a:pt x="134074" y="170727"/>
                        <a:pt x="134236" y="170565"/>
                      </a:cubicBezTo>
                      <a:cubicBezTo>
                        <a:pt x="134843" y="169959"/>
                        <a:pt x="135410" y="169192"/>
                        <a:pt x="136219" y="168586"/>
                      </a:cubicBezTo>
                      <a:cubicBezTo>
                        <a:pt x="136624" y="168182"/>
                        <a:pt x="136989" y="167980"/>
                        <a:pt x="137393" y="167818"/>
                      </a:cubicBezTo>
                      <a:lnTo>
                        <a:pt x="137596" y="167616"/>
                      </a:lnTo>
                      <a:cubicBezTo>
                        <a:pt x="137798" y="167212"/>
                        <a:pt x="138203" y="167010"/>
                        <a:pt x="138365" y="166646"/>
                      </a:cubicBezTo>
                      <a:cubicBezTo>
                        <a:pt x="141887" y="163334"/>
                        <a:pt x="147999" y="163334"/>
                        <a:pt x="152493" y="161152"/>
                      </a:cubicBezTo>
                      <a:cubicBezTo>
                        <a:pt x="154274" y="160385"/>
                        <a:pt x="156622" y="161556"/>
                        <a:pt x="158403" y="161152"/>
                      </a:cubicBezTo>
                      <a:cubicBezTo>
                        <a:pt x="159577" y="161152"/>
                        <a:pt x="160549" y="161152"/>
                        <a:pt x="161723" y="161920"/>
                      </a:cubicBezTo>
                      <a:cubicBezTo>
                        <a:pt x="158403" y="162526"/>
                        <a:pt x="155448" y="164667"/>
                        <a:pt x="152290" y="166606"/>
                      </a:cubicBezTo>
                      <a:moveTo>
                        <a:pt x="159941" y="140751"/>
                      </a:moveTo>
                      <a:cubicBezTo>
                        <a:pt x="159537" y="140347"/>
                        <a:pt x="161115" y="140751"/>
                        <a:pt x="161520" y="139983"/>
                      </a:cubicBezTo>
                      <a:lnTo>
                        <a:pt x="158565" y="139983"/>
                      </a:lnTo>
                      <a:cubicBezTo>
                        <a:pt x="158160" y="139983"/>
                        <a:pt x="158160" y="139579"/>
                        <a:pt x="158160" y="139215"/>
                      </a:cubicBezTo>
                      <a:cubicBezTo>
                        <a:pt x="156379" y="139619"/>
                        <a:pt x="154031" y="140387"/>
                        <a:pt x="152250" y="140791"/>
                      </a:cubicBezTo>
                      <a:cubicBezTo>
                        <a:pt x="149700" y="141559"/>
                        <a:pt x="147352" y="143336"/>
                        <a:pt x="144397" y="144104"/>
                      </a:cubicBezTo>
                      <a:cubicBezTo>
                        <a:pt x="140268" y="145679"/>
                        <a:pt x="136948" y="148992"/>
                        <a:pt x="132617" y="150366"/>
                      </a:cubicBezTo>
                      <a:cubicBezTo>
                        <a:pt x="132212" y="150366"/>
                        <a:pt x="132212" y="149962"/>
                        <a:pt x="132212" y="149598"/>
                      </a:cubicBezTo>
                      <a:cubicBezTo>
                        <a:pt x="132617" y="148426"/>
                        <a:pt x="133993" y="148022"/>
                        <a:pt x="134762" y="147053"/>
                      </a:cubicBezTo>
                      <a:cubicBezTo>
                        <a:pt x="134762" y="146649"/>
                        <a:pt x="134762" y="146285"/>
                        <a:pt x="134357" y="146285"/>
                      </a:cubicBezTo>
                      <a:cubicBezTo>
                        <a:pt x="137312" y="142165"/>
                        <a:pt x="141442" y="140023"/>
                        <a:pt x="145166" y="136670"/>
                      </a:cubicBezTo>
                      <a:lnTo>
                        <a:pt x="145166" y="135499"/>
                      </a:lnTo>
                      <a:cubicBezTo>
                        <a:pt x="146340" y="133923"/>
                        <a:pt x="148121" y="133358"/>
                        <a:pt x="148890" y="131378"/>
                      </a:cubicBezTo>
                      <a:cubicBezTo>
                        <a:pt x="149295" y="130206"/>
                        <a:pt x="150874" y="128833"/>
                        <a:pt x="152614" y="128065"/>
                      </a:cubicBezTo>
                      <a:cubicBezTo>
                        <a:pt x="152210" y="127661"/>
                        <a:pt x="151440" y="127661"/>
                        <a:pt x="151440" y="126894"/>
                      </a:cubicBezTo>
                      <a:cubicBezTo>
                        <a:pt x="149862" y="126894"/>
                        <a:pt x="148485" y="127661"/>
                        <a:pt x="146906" y="126490"/>
                      </a:cubicBezTo>
                      <a:cubicBezTo>
                        <a:pt x="147676" y="125884"/>
                        <a:pt x="148485" y="125520"/>
                        <a:pt x="149254" y="125116"/>
                      </a:cubicBezTo>
                      <a:cubicBezTo>
                        <a:pt x="148850" y="125116"/>
                        <a:pt x="148647" y="124914"/>
                        <a:pt x="148485" y="124510"/>
                      </a:cubicBezTo>
                      <a:cubicBezTo>
                        <a:pt x="148080" y="123743"/>
                        <a:pt x="149254" y="122935"/>
                        <a:pt x="150266" y="122733"/>
                      </a:cubicBezTo>
                      <a:cubicBezTo>
                        <a:pt x="151845" y="122329"/>
                        <a:pt x="153586" y="122329"/>
                        <a:pt x="154800" y="121157"/>
                      </a:cubicBezTo>
                      <a:cubicBezTo>
                        <a:pt x="152250" y="120753"/>
                        <a:pt x="149295" y="121925"/>
                        <a:pt x="146542" y="120389"/>
                      </a:cubicBezTo>
                      <a:cubicBezTo>
                        <a:pt x="148323" y="115501"/>
                        <a:pt x="151440" y="111582"/>
                        <a:pt x="155772" y="109199"/>
                      </a:cubicBezTo>
                      <a:cubicBezTo>
                        <a:pt x="156177" y="109199"/>
                        <a:pt x="156946" y="109199"/>
                        <a:pt x="156946" y="109603"/>
                      </a:cubicBezTo>
                      <a:cubicBezTo>
                        <a:pt x="156946" y="111380"/>
                        <a:pt x="155772" y="112916"/>
                        <a:pt x="153991" y="113320"/>
                      </a:cubicBezTo>
                      <a:cubicBezTo>
                        <a:pt x="156946" y="114087"/>
                        <a:pt x="159901" y="114087"/>
                        <a:pt x="162816" y="115461"/>
                      </a:cubicBezTo>
                      <a:cubicBezTo>
                        <a:pt x="162411" y="116228"/>
                        <a:pt x="161642" y="115865"/>
                        <a:pt x="161237" y="115865"/>
                      </a:cubicBezTo>
                      <a:cubicBezTo>
                        <a:pt x="163018" y="117036"/>
                        <a:pt x="165366" y="116269"/>
                        <a:pt x="167147" y="117642"/>
                      </a:cubicBezTo>
                      <a:cubicBezTo>
                        <a:pt x="165973" y="118814"/>
                        <a:pt x="165002" y="117642"/>
                        <a:pt x="163828" y="117642"/>
                      </a:cubicBezTo>
                      <a:cubicBezTo>
                        <a:pt x="175405" y="120955"/>
                        <a:pt x="187590" y="123541"/>
                        <a:pt x="197225" y="130974"/>
                      </a:cubicBezTo>
                      <a:cubicBezTo>
                        <a:pt x="188966" y="135095"/>
                        <a:pt x="180546" y="136872"/>
                        <a:pt x="171681" y="138811"/>
                      </a:cubicBezTo>
                      <a:cubicBezTo>
                        <a:pt x="170507" y="138811"/>
                        <a:pt x="169900" y="138811"/>
                        <a:pt x="168726" y="138407"/>
                      </a:cubicBezTo>
                      <a:cubicBezTo>
                        <a:pt x="168726" y="138811"/>
                        <a:pt x="168726" y="139579"/>
                        <a:pt x="168321" y="139579"/>
                      </a:cubicBezTo>
                      <a:cubicBezTo>
                        <a:pt x="166742" y="139579"/>
                        <a:pt x="165771" y="139579"/>
                        <a:pt x="164597" y="140347"/>
                      </a:cubicBezTo>
                      <a:cubicBezTo>
                        <a:pt x="163220" y="141518"/>
                        <a:pt x="161075" y="141922"/>
                        <a:pt x="159901" y="140751"/>
                      </a:cubicBezTo>
                    </a:path>
                  </a:pathLst>
                </a:custGeom>
                <a:solidFill>
                  <a:srgbClr val="000091"/>
                </a:solidFill>
                <a:ln w="0" cap="flat">
                  <a:noFill/>
                  <a:prstDash val="solid"/>
                  <a:miter/>
                </a:ln>
              </p:spPr>
              <p:txBody>
                <a:bodyPr rtlCol="0" anchor="ctr"/>
                <a:lstStyle/>
                <a:p>
                  <a:endParaRPr lang="fr-FR"/>
                </a:p>
              </p:txBody>
            </p:sp>
            <p:sp>
              <p:nvSpPr>
                <p:cNvPr id="17" name="Forme libre 16">
                  <a:extLst>
                    <a:ext uri="{FF2B5EF4-FFF2-40B4-BE49-F238E27FC236}">
                      <a16:creationId xmlns:a16="http://schemas.microsoft.com/office/drawing/2014/main" id="{48F7A273-A773-FA3A-028C-C9CECA31E960}"/>
                    </a:ext>
                  </a:extLst>
                </p:cNvPr>
                <p:cNvSpPr/>
                <p:nvPr/>
              </p:nvSpPr>
              <p:spPr>
                <a:xfrm>
                  <a:off x="1196269" y="-1543570"/>
                  <a:ext cx="238329" cy="196137"/>
                </a:xfrm>
                <a:custGeom>
                  <a:avLst/>
                  <a:gdLst>
                    <a:gd name="connsiteX0" fmla="*/ 238168 w 238329"/>
                    <a:gd name="connsiteY0" fmla="*/ 0 h 196137"/>
                    <a:gd name="connsiteX1" fmla="*/ 27260 w 238329"/>
                    <a:gd name="connsiteY1" fmla="*/ 0 h 196137"/>
                    <a:gd name="connsiteX2" fmla="*/ 29244 w 238329"/>
                    <a:gd name="connsiteY2" fmla="*/ 970 h 196137"/>
                    <a:gd name="connsiteX3" fmla="*/ 34547 w 238329"/>
                    <a:gd name="connsiteY3" fmla="*/ 3717 h 196137"/>
                    <a:gd name="connsiteX4" fmla="*/ 41631 w 238329"/>
                    <a:gd name="connsiteY4" fmla="*/ 9615 h 196137"/>
                    <a:gd name="connsiteX5" fmla="*/ 42805 w 238329"/>
                    <a:gd name="connsiteY5" fmla="*/ 14503 h 196137"/>
                    <a:gd name="connsiteX6" fmla="*/ 39850 w 238329"/>
                    <a:gd name="connsiteY6" fmla="*/ 19998 h 196137"/>
                    <a:gd name="connsiteX7" fmla="*/ 31997 w 238329"/>
                    <a:gd name="connsiteY7" fmla="*/ 20765 h 196137"/>
                    <a:gd name="connsiteX8" fmla="*/ 27463 w 238329"/>
                    <a:gd name="connsiteY8" fmla="*/ 19998 h 196137"/>
                    <a:gd name="connsiteX9" fmla="*/ 41995 w 238329"/>
                    <a:gd name="connsiteY9" fmla="*/ 29976 h 196137"/>
                    <a:gd name="connsiteX10" fmla="*/ 45315 w 238329"/>
                    <a:gd name="connsiteY10" fmla="*/ 31148 h 196137"/>
                    <a:gd name="connsiteX11" fmla="*/ 45720 w 238329"/>
                    <a:gd name="connsiteY11" fmla="*/ 32319 h 196137"/>
                    <a:gd name="connsiteX12" fmla="*/ 44546 w 238329"/>
                    <a:gd name="connsiteY12" fmla="*/ 34460 h 196137"/>
                    <a:gd name="connsiteX13" fmla="*/ 45720 w 238329"/>
                    <a:gd name="connsiteY13" fmla="*/ 34460 h 196137"/>
                    <a:gd name="connsiteX14" fmla="*/ 49849 w 238329"/>
                    <a:gd name="connsiteY14" fmla="*/ 31148 h 196137"/>
                    <a:gd name="connsiteX15" fmla="*/ 51428 w 238329"/>
                    <a:gd name="connsiteY15" fmla="*/ 36642 h 196137"/>
                    <a:gd name="connsiteX16" fmla="*/ 46894 w 238329"/>
                    <a:gd name="connsiteY16" fmla="*/ 40359 h 196137"/>
                    <a:gd name="connsiteX17" fmla="*/ 46894 w 238329"/>
                    <a:gd name="connsiteY17" fmla="*/ 42904 h 196137"/>
                    <a:gd name="connsiteX18" fmla="*/ 48675 w 238329"/>
                    <a:gd name="connsiteY18" fmla="*/ 47429 h 196137"/>
                    <a:gd name="connsiteX19" fmla="*/ 51225 w 238329"/>
                    <a:gd name="connsiteY19" fmla="*/ 55670 h 196137"/>
                    <a:gd name="connsiteX20" fmla="*/ 53775 w 238329"/>
                    <a:gd name="connsiteY20" fmla="*/ 72314 h 196137"/>
                    <a:gd name="connsiteX21" fmla="*/ 53371 w 238329"/>
                    <a:gd name="connsiteY21" fmla="*/ 80758 h 196137"/>
                    <a:gd name="connsiteX22" fmla="*/ 57500 w 238329"/>
                    <a:gd name="connsiteY22" fmla="*/ 88595 h 196137"/>
                    <a:gd name="connsiteX23" fmla="*/ 61629 w 238329"/>
                    <a:gd name="connsiteY23" fmla="*/ 94494 h 196137"/>
                    <a:gd name="connsiteX24" fmla="*/ 66163 w 238329"/>
                    <a:gd name="connsiteY24" fmla="*/ 106250 h 196137"/>
                    <a:gd name="connsiteX25" fmla="*/ 58309 w 238329"/>
                    <a:gd name="connsiteY25" fmla="*/ 109966 h 196137"/>
                    <a:gd name="connsiteX26" fmla="*/ 59079 w 238329"/>
                    <a:gd name="connsiteY26" fmla="*/ 116632 h 196137"/>
                    <a:gd name="connsiteX27" fmla="*/ 54180 w 238329"/>
                    <a:gd name="connsiteY27" fmla="*/ 123096 h 196137"/>
                    <a:gd name="connsiteX28" fmla="*/ 56731 w 238329"/>
                    <a:gd name="connsiteY28" fmla="*/ 124672 h 196137"/>
                    <a:gd name="connsiteX29" fmla="*/ 57905 w 238329"/>
                    <a:gd name="connsiteY29" fmla="*/ 129560 h 196137"/>
                    <a:gd name="connsiteX30" fmla="*/ 54180 w 238329"/>
                    <a:gd name="connsiteY30" fmla="*/ 136226 h 196137"/>
                    <a:gd name="connsiteX31" fmla="*/ 53775 w 238329"/>
                    <a:gd name="connsiteY31" fmla="*/ 144467 h 196137"/>
                    <a:gd name="connsiteX32" fmla="*/ 47096 w 238329"/>
                    <a:gd name="connsiteY32" fmla="*/ 149962 h 196137"/>
                    <a:gd name="connsiteX33" fmla="*/ 40012 w 238329"/>
                    <a:gd name="connsiteY33" fmla="*/ 150366 h 196137"/>
                    <a:gd name="connsiteX34" fmla="*/ 37866 w 238329"/>
                    <a:gd name="connsiteY34" fmla="*/ 149598 h 196137"/>
                    <a:gd name="connsiteX35" fmla="*/ 19002 w 238329"/>
                    <a:gd name="connsiteY35" fmla="*/ 147053 h 196137"/>
                    <a:gd name="connsiteX36" fmla="*/ 13901 w 238329"/>
                    <a:gd name="connsiteY36" fmla="*/ 148426 h 196137"/>
                    <a:gd name="connsiteX37" fmla="*/ 9368 w 238329"/>
                    <a:gd name="connsiteY37" fmla="*/ 152345 h 196137"/>
                    <a:gd name="connsiteX38" fmla="*/ 8598 w 238329"/>
                    <a:gd name="connsiteY38" fmla="*/ 153315 h 196137"/>
                    <a:gd name="connsiteX39" fmla="*/ 8194 w 238329"/>
                    <a:gd name="connsiteY39" fmla="*/ 153921 h 196137"/>
                    <a:gd name="connsiteX40" fmla="*/ 7789 w 238329"/>
                    <a:gd name="connsiteY40" fmla="*/ 154325 h 196137"/>
                    <a:gd name="connsiteX41" fmla="*/ 4834 w 238329"/>
                    <a:gd name="connsiteY41" fmla="*/ 158647 h 196137"/>
                    <a:gd name="connsiteX42" fmla="*/ 4631 w 238329"/>
                    <a:gd name="connsiteY42" fmla="*/ 158849 h 196137"/>
                    <a:gd name="connsiteX43" fmla="*/ 4226 w 238329"/>
                    <a:gd name="connsiteY43" fmla="*/ 159455 h 196137"/>
                    <a:gd name="connsiteX44" fmla="*/ 1474 w 238329"/>
                    <a:gd name="connsiteY44" fmla="*/ 166323 h 196137"/>
                    <a:gd name="connsiteX45" fmla="*/ 1879 w 238329"/>
                    <a:gd name="connsiteY45" fmla="*/ 183776 h 196137"/>
                    <a:gd name="connsiteX46" fmla="*/ 22322 w 238329"/>
                    <a:gd name="connsiteY46" fmla="*/ 191613 h 196137"/>
                    <a:gd name="connsiteX47" fmla="*/ 31146 w 238329"/>
                    <a:gd name="connsiteY47" fmla="*/ 196138 h 196137"/>
                    <a:gd name="connsiteX48" fmla="*/ 238329 w 238329"/>
                    <a:gd name="connsiteY48" fmla="*/ 196138 h 196137"/>
                    <a:gd name="connsiteX49" fmla="*/ 238329 w 238329"/>
                    <a:gd name="connsiteY49" fmla="*/ 162 h 196137"/>
                    <a:gd name="connsiteX50" fmla="*/ 238127 w 238329"/>
                    <a:gd name="connsiteY50" fmla="*/ 162 h 19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38329" h="196137">
                      <a:moveTo>
                        <a:pt x="238168" y="0"/>
                      </a:moveTo>
                      <a:lnTo>
                        <a:pt x="27260" y="0"/>
                      </a:lnTo>
                      <a:cubicBezTo>
                        <a:pt x="27260" y="0"/>
                        <a:pt x="27665" y="0"/>
                        <a:pt x="29244" y="970"/>
                      </a:cubicBezTo>
                      <a:cubicBezTo>
                        <a:pt x="31025" y="1939"/>
                        <a:pt x="33171" y="3111"/>
                        <a:pt x="34547" y="3717"/>
                      </a:cubicBezTo>
                      <a:cubicBezTo>
                        <a:pt x="37300" y="5090"/>
                        <a:pt x="39850" y="6868"/>
                        <a:pt x="41631" y="9615"/>
                      </a:cubicBezTo>
                      <a:cubicBezTo>
                        <a:pt x="42400" y="10787"/>
                        <a:pt x="43412" y="12928"/>
                        <a:pt x="42805" y="14503"/>
                      </a:cubicBezTo>
                      <a:cubicBezTo>
                        <a:pt x="42036" y="16281"/>
                        <a:pt x="41631" y="19392"/>
                        <a:pt x="39850" y="19998"/>
                      </a:cubicBezTo>
                      <a:cubicBezTo>
                        <a:pt x="37704" y="21169"/>
                        <a:pt x="34749" y="21169"/>
                        <a:pt x="31997" y="20765"/>
                      </a:cubicBezTo>
                      <a:cubicBezTo>
                        <a:pt x="30418" y="20765"/>
                        <a:pt x="29041" y="20361"/>
                        <a:pt x="27463" y="19998"/>
                      </a:cubicBezTo>
                      <a:cubicBezTo>
                        <a:pt x="32968" y="22139"/>
                        <a:pt x="38271" y="24886"/>
                        <a:pt x="41995" y="29976"/>
                      </a:cubicBezTo>
                      <a:cubicBezTo>
                        <a:pt x="42400" y="30744"/>
                        <a:pt x="43777" y="31148"/>
                        <a:pt x="45315" y="31148"/>
                      </a:cubicBezTo>
                      <a:cubicBezTo>
                        <a:pt x="45720" y="31148"/>
                        <a:pt x="45720" y="31915"/>
                        <a:pt x="45720" y="32319"/>
                      </a:cubicBezTo>
                      <a:cubicBezTo>
                        <a:pt x="44951" y="33087"/>
                        <a:pt x="44141" y="33491"/>
                        <a:pt x="44546" y="34460"/>
                      </a:cubicBezTo>
                      <a:lnTo>
                        <a:pt x="45720" y="34460"/>
                      </a:lnTo>
                      <a:cubicBezTo>
                        <a:pt x="47501" y="33693"/>
                        <a:pt x="47299" y="29936"/>
                        <a:pt x="49849" y="31148"/>
                      </a:cubicBezTo>
                      <a:cubicBezTo>
                        <a:pt x="51630" y="32319"/>
                        <a:pt x="52399" y="34864"/>
                        <a:pt x="51428" y="36642"/>
                      </a:cubicBezTo>
                      <a:cubicBezTo>
                        <a:pt x="49849" y="38218"/>
                        <a:pt x="48472" y="39187"/>
                        <a:pt x="46894" y="40359"/>
                      </a:cubicBezTo>
                      <a:cubicBezTo>
                        <a:pt x="46489" y="41126"/>
                        <a:pt x="46489" y="42136"/>
                        <a:pt x="46894" y="42904"/>
                      </a:cubicBezTo>
                      <a:cubicBezTo>
                        <a:pt x="48068" y="44479"/>
                        <a:pt x="48472" y="45853"/>
                        <a:pt x="48675" y="47429"/>
                      </a:cubicBezTo>
                      <a:cubicBezTo>
                        <a:pt x="49849" y="49974"/>
                        <a:pt x="50254" y="52923"/>
                        <a:pt x="51225" y="55670"/>
                      </a:cubicBezTo>
                      <a:cubicBezTo>
                        <a:pt x="52804" y="61164"/>
                        <a:pt x="54180" y="66861"/>
                        <a:pt x="53775" y="72314"/>
                      </a:cubicBezTo>
                      <a:cubicBezTo>
                        <a:pt x="53775" y="75264"/>
                        <a:pt x="52197" y="77809"/>
                        <a:pt x="53371" y="80758"/>
                      </a:cubicBezTo>
                      <a:cubicBezTo>
                        <a:pt x="54140" y="83707"/>
                        <a:pt x="55921" y="85848"/>
                        <a:pt x="57500" y="88595"/>
                      </a:cubicBezTo>
                      <a:cubicBezTo>
                        <a:pt x="59079" y="90736"/>
                        <a:pt x="60455" y="92312"/>
                        <a:pt x="61629" y="94494"/>
                      </a:cubicBezTo>
                      <a:cubicBezTo>
                        <a:pt x="63774" y="98210"/>
                        <a:pt x="67903" y="101927"/>
                        <a:pt x="66163" y="106250"/>
                      </a:cubicBezTo>
                      <a:cubicBezTo>
                        <a:pt x="64989" y="108795"/>
                        <a:pt x="61062" y="108391"/>
                        <a:pt x="58309" y="109966"/>
                      </a:cubicBezTo>
                      <a:cubicBezTo>
                        <a:pt x="56164" y="111744"/>
                        <a:pt x="57905" y="114855"/>
                        <a:pt x="59079" y="116632"/>
                      </a:cubicBezTo>
                      <a:cubicBezTo>
                        <a:pt x="60860" y="119945"/>
                        <a:pt x="56933" y="122127"/>
                        <a:pt x="54180" y="123096"/>
                      </a:cubicBezTo>
                      <a:cubicBezTo>
                        <a:pt x="54949" y="124268"/>
                        <a:pt x="56326" y="123864"/>
                        <a:pt x="56731" y="124672"/>
                      </a:cubicBezTo>
                      <a:cubicBezTo>
                        <a:pt x="57135" y="126449"/>
                        <a:pt x="58876" y="127621"/>
                        <a:pt x="57905" y="129560"/>
                      </a:cubicBezTo>
                      <a:cubicBezTo>
                        <a:pt x="56326" y="131701"/>
                        <a:pt x="51994" y="132873"/>
                        <a:pt x="54180" y="136226"/>
                      </a:cubicBezTo>
                      <a:cubicBezTo>
                        <a:pt x="55759" y="138771"/>
                        <a:pt x="54788" y="141720"/>
                        <a:pt x="53775" y="144467"/>
                      </a:cubicBezTo>
                      <a:cubicBezTo>
                        <a:pt x="52602" y="147416"/>
                        <a:pt x="50051" y="149356"/>
                        <a:pt x="47096" y="149962"/>
                      </a:cubicBezTo>
                      <a:cubicBezTo>
                        <a:pt x="44951" y="150729"/>
                        <a:pt x="42198" y="150729"/>
                        <a:pt x="40012" y="150366"/>
                      </a:cubicBezTo>
                      <a:cubicBezTo>
                        <a:pt x="39243" y="149962"/>
                        <a:pt x="38433" y="149598"/>
                        <a:pt x="37866" y="149598"/>
                      </a:cubicBezTo>
                      <a:cubicBezTo>
                        <a:pt x="31592" y="148830"/>
                        <a:pt x="25317" y="147053"/>
                        <a:pt x="19002" y="147053"/>
                      </a:cubicBezTo>
                      <a:cubicBezTo>
                        <a:pt x="17221" y="147457"/>
                        <a:pt x="15278" y="147820"/>
                        <a:pt x="13901" y="148426"/>
                      </a:cubicBezTo>
                      <a:cubicBezTo>
                        <a:pt x="12323" y="149598"/>
                        <a:pt x="10744" y="150972"/>
                        <a:pt x="9368" y="152345"/>
                      </a:cubicBezTo>
                      <a:cubicBezTo>
                        <a:pt x="9165" y="152749"/>
                        <a:pt x="8760" y="152951"/>
                        <a:pt x="8598" y="153315"/>
                      </a:cubicBezTo>
                      <a:cubicBezTo>
                        <a:pt x="8396" y="153517"/>
                        <a:pt x="8194" y="153719"/>
                        <a:pt x="8194" y="153921"/>
                      </a:cubicBezTo>
                      <a:lnTo>
                        <a:pt x="7789" y="154325"/>
                      </a:lnTo>
                      <a:cubicBezTo>
                        <a:pt x="6615" y="155698"/>
                        <a:pt x="5805" y="157072"/>
                        <a:pt x="4834" y="158647"/>
                      </a:cubicBezTo>
                      <a:cubicBezTo>
                        <a:pt x="4834" y="158849"/>
                        <a:pt x="4631" y="158849"/>
                        <a:pt x="4631" y="158849"/>
                      </a:cubicBezTo>
                      <a:cubicBezTo>
                        <a:pt x="4631" y="159051"/>
                        <a:pt x="4429" y="159253"/>
                        <a:pt x="4226" y="159455"/>
                      </a:cubicBezTo>
                      <a:cubicBezTo>
                        <a:pt x="3052" y="161597"/>
                        <a:pt x="2081" y="163980"/>
                        <a:pt x="1474" y="166323"/>
                      </a:cubicBezTo>
                      <a:cubicBezTo>
                        <a:pt x="-1077" y="174767"/>
                        <a:pt x="97" y="181998"/>
                        <a:pt x="1879" y="183776"/>
                      </a:cubicBezTo>
                      <a:cubicBezTo>
                        <a:pt x="2283" y="184180"/>
                        <a:pt x="14063" y="187896"/>
                        <a:pt x="22322" y="191613"/>
                      </a:cubicBezTo>
                      <a:cubicBezTo>
                        <a:pt x="26248" y="193391"/>
                        <a:pt x="28799" y="194562"/>
                        <a:pt x="31146" y="196138"/>
                      </a:cubicBezTo>
                      <a:lnTo>
                        <a:pt x="238329" y="196138"/>
                      </a:lnTo>
                      <a:lnTo>
                        <a:pt x="238329" y="162"/>
                      </a:lnTo>
                      <a:lnTo>
                        <a:pt x="238127" y="162"/>
                      </a:lnTo>
                      <a:close/>
                    </a:path>
                  </a:pathLst>
                </a:custGeom>
                <a:solidFill>
                  <a:srgbClr val="E1000F"/>
                </a:solidFill>
                <a:ln w="0" cap="flat">
                  <a:noFill/>
                  <a:prstDash val="solid"/>
                  <a:miter/>
                </a:ln>
              </p:spPr>
              <p:txBody>
                <a:bodyPr rtlCol="0" anchor="ctr"/>
                <a:lstStyle/>
                <a:p>
                  <a:endParaRPr lang="fr-FR"/>
                </a:p>
              </p:txBody>
            </p:sp>
            <p:sp>
              <p:nvSpPr>
                <p:cNvPr id="18" name="Forme libre 17">
                  <a:extLst>
                    <a:ext uri="{FF2B5EF4-FFF2-40B4-BE49-F238E27FC236}">
                      <a16:creationId xmlns:a16="http://schemas.microsoft.com/office/drawing/2014/main" id="{96EAFD6D-5431-84D1-DB96-CC06D45823C9}"/>
                    </a:ext>
                  </a:extLst>
                </p:cNvPr>
                <p:cNvSpPr/>
                <p:nvPr/>
              </p:nvSpPr>
              <p:spPr>
                <a:xfrm>
                  <a:off x="1221667" y="-1475300"/>
                  <a:ext cx="24149" cy="21305"/>
                </a:xfrm>
                <a:custGeom>
                  <a:avLst/>
                  <a:gdLst>
                    <a:gd name="connsiteX0" fmla="*/ 14411 w 24149"/>
                    <a:gd name="connsiteY0" fmla="*/ 3479 h 21305"/>
                    <a:gd name="connsiteX1" fmla="*/ 18136 w 24149"/>
                    <a:gd name="connsiteY1" fmla="*/ 4651 h 21305"/>
                    <a:gd name="connsiteX2" fmla="*/ 10687 w 24149"/>
                    <a:gd name="connsiteY2" fmla="*/ 11316 h 21305"/>
                    <a:gd name="connsiteX3" fmla="*/ 9513 w 24149"/>
                    <a:gd name="connsiteY3" fmla="*/ 11316 h 21305"/>
                    <a:gd name="connsiteX4" fmla="*/ 7732 w 24149"/>
                    <a:gd name="connsiteY4" fmla="*/ 13862 h 21305"/>
                    <a:gd name="connsiteX5" fmla="*/ 4412 w 24149"/>
                    <a:gd name="connsiteY5" fmla="*/ 14266 h 21305"/>
                    <a:gd name="connsiteX6" fmla="*/ 9918 w 24149"/>
                    <a:gd name="connsiteY6" fmla="*/ 16407 h 21305"/>
                    <a:gd name="connsiteX7" fmla="*/ 11092 w 24149"/>
                    <a:gd name="connsiteY7" fmla="*/ 17982 h 21305"/>
                    <a:gd name="connsiteX8" fmla="*/ 11861 w 24149"/>
                    <a:gd name="connsiteY8" fmla="*/ 17578 h 21305"/>
                    <a:gd name="connsiteX9" fmla="*/ 12630 w 24149"/>
                    <a:gd name="connsiteY9" fmla="*/ 17982 h 21305"/>
                    <a:gd name="connsiteX10" fmla="*/ 12630 w 24149"/>
                    <a:gd name="connsiteY10" fmla="*/ 19558 h 21305"/>
                    <a:gd name="connsiteX11" fmla="*/ 8096 w 24149"/>
                    <a:gd name="connsiteY11" fmla="*/ 20729 h 21305"/>
                    <a:gd name="connsiteX12" fmla="*/ 16719 w 24149"/>
                    <a:gd name="connsiteY12" fmla="*/ 20729 h 21305"/>
                    <a:gd name="connsiteX13" fmla="*/ 18298 w 24149"/>
                    <a:gd name="connsiteY13" fmla="*/ 14468 h 21305"/>
                    <a:gd name="connsiteX14" fmla="*/ 17528 w 24149"/>
                    <a:gd name="connsiteY14" fmla="*/ 13296 h 21305"/>
                    <a:gd name="connsiteX15" fmla="*/ 19674 w 24149"/>
                    <a:gd name="connsiteY15" fmla="*/ 11155 h 21305"/>
                    <a:gd name="connsiteX16" fmla="*/ 21819 w 24149"/>
                    <a:gd name="connsiteY16" fmla="*/ 9983 h 21305"/>
                    <a:gd name="connsiteX17" fmla="*/ 20645 w 24149"/>
                    <a:gd name="connsiteY17" fmla="*/ 8206 h 21305"/>
                    <a:gd name="connsiteX18" fmla="*/ 23965 w 24149"/>
                    <a:gd name="connsiteY18" fmla="*/ 2307 h 21305"/>
                    <a:gd name="connsiteX19" fmla="*/ 18864 w 24149"/>
                    <a:gd name="connsiteY19" fmla="*/ 328 h 21305"/>
                    <a:gd name="connsiteX20" fmla="*/ 12590 w 24149"/>
                    <a:gd name="connsiteY20" fmla="*/ 732 h 21305"/>
                    <a:gd name="connsiteX21" fmla="*/ 7084 w 24149"/>
                    <a:gd name="connsiteY21" fmla="*/ 2307 h 21305"/>
                    <a:gd name="connsiteX22" fmla="*/ 0 w 24149"/>
                    <a:gd name="connsiteY22" fmla="*/ 6024 h 21305"/>
                    <a:gd name="connsiteX23" fmla="*/ 8056 w 24149"/>
                    <a:gd name="connsiteY23" fmla="*/ 3883 h 21305"/>
                    <a:gd name="connsiteX24" fmla="*/ 14330 w 24149"/>
                    <a:gd name="connsiteY24" fmla="*/ 3479 h 21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149" h="21305">
                      <a:moveTo>
                        <a:pt x="14411" y="3479"/>
                      </a:moveTo>
                      <a:cubicBezTo>
                        <a:pt x="15990" y="3883"/>
                        <a:pt x="18136" y="3883"/>
                        <a:pt x="18136" y="4651"/>
                      </a:cubicBezTo>
                      <a:cubicBezTo>
                        <a:pt x="17366" y="7600"/>
                        <a:pt x="13035" y="8367"/>
                        <a:pt x="10687" y="11316"/>
                      </a:cubicBezTo>
                      <a:lnTo>
                        <a:pt x="9513" y="11316"/>
                      </a:lnTo>
                      <a:cubicBezTo>
                        <a:pt x="8339" y="12084"/>
                        <a:pt x="8744" y="13862"/>
                        <a:pt x="7732" y="13862"/>
                      </a:cubicBezTo>
                      <a:cubicBezTo>
                        <a:pt x="6558" y="13458"/>
                        <a:pt x="5586" y="13862"/>
                        <a:pt x="4412" y="14266"/>
                      </a:cubicBezTo>
                      <a:cubicBezTo>
                        <a:pt x="5991" y="15841"/>
                        <a:pt x="7732" y="16811"/>
                        <a:pt x="9918" y="16407"/>
                      </a:cubicBezTo>
                      <a:cubicBezTo>
                        <a:pt x="10323" y="16407"/>
                        <a:pt x="11092" y="17174"/>
                        <a:pt x="11092" y="17982"/>
                      </a:cubicBezTo>
                      <a:cubicBezTo>
                        <a:pt x="11092" y="17982"/>
                        <a:pt x="11497" y="17982"/>
                        <a:pt x="11861" y="17578"/>
                      </a:cubicBezTo>
                      <a:cubicBezTo>
                        <a:pt x="12266" y="17578"/>
                        <a:pt x="12630" y="17578"/>
                        <a:pt x="12630" y="17982"/>
                      </a:cubicBezTo>
                      <a:lnTo>
                        <a:pt x="12630" y="19558"/>
                      </a:lnTo>
                      <a:cubicBezTo>
                        <a:pt x="11456" y="21133"/>
                        <a:pt x="9675" y="20325"/>
                        <a:pt x="8096" y="20729"/>
                      </a:cubicBezTo>
                      <a:cubicBezTo>
                        <a:pt x="11051" y="21497"/>
                        <a:pt x="14006" y="21497"/>
                        <a:pt x="16719" y="20729"/>
                      </a:cubicBezTo>
                      <a:cubicBezTo>
                        <a:pt x="18864" y="19962"/>
                        <a:pt x="16719" y="16205"/>
                        <a:pt x="18298" y="14468"/>
                      </a:cubicBezTo>
                      <a:cubicBezTo>
                        <a:pt x="17528" y="14468"/>
                        <a:pt x="18298" y="13296"/>
                        <a:pt x="17528" y="13296"/>
                      </a:cubicBezTo>
                      <a:cubicBezTo>
                        <a:pt x="18298" y="12528"/>
                        <a:pt x="19107" y="11518"/>
                        <a:pt x="19674" y="11155"/>
                      </a:cubicBezTo>
                      <a:cubicBezTo>
                        <a:pt x="20443" y="11155"/>
                        <a:pt x="21455" y="10751"/>
                        <a:pt x="21819" y="9983"/>
                      </a:cubicBezTo>
                      <a:cubicBezTo>
                        <a:pt x="21819" y="9216"/>
                        <a:pt x="20241" y="8812"/>
                        <a:pt x="20645" y="8206"/>
                      </a:cubicBezTo>
                      <a:cubicBezTo>
                        <a:pt x="22791" y="6630"/>
                        <a:pt x="24775" y="4489"/>
                        <a:pt x="23965" y="2307"/>
                      </a:cubicBezTo>
                      <a:cubicBezTo>
                        <a:pt x="23560" y="1136"/>
                        <a:pt x="20645" y="1136"/>
                        <a:pt x="18864" y="328"/>
                      </a:cubicBezTo>
                      <a:cubicBezTo>
                        <a:pt x="17083" y="-440"/>
                        <a:pt x="14735" y="328"/>
                        <a:pt x="12590" y="732"/>
                      </a:cubicBezTo>
                      <a:cubicBezTo>
                        <a:pt x="10808" y="732"/>
                        <a:pt x="8865" y="1903"/>
                        <a:pt x="7084" y="2307"/>
                      </a:cubicBezTo>
                      <a:cubicBezTo>
                        <a:pt x="4534" y="3075"/>
                        <a:pt x="2186" y="4449"/>
                        <a:pt x="0" y="6024"/>
                      </a:cubicBezTo>
                      <a:cubicBezTo>
                        <a:pt x="2550" y="4853"/>
                        <a:pt x="5101" y="4449"/>
                        <a:pt x="8056" y="3883"/>
                      </a:cubicBezTo>
                      <a:cubicBezTo>
                        <a:pt x="10201" y="3479"/>
                        <a:pt x="11982" y="3115"/>
                        <a:pt x="14330" y="3479"/>
                      </a:cubicBezTo>
                    </a:path>
                  </a:pathLst>
                </a:custGeom>
                <a:solidFill>
                  <a:srgbClr val="808081"/>
                </a:solidFill>
                <a:ln w="0" cap="flat">
                  <a:noFill/>
                  <a:prstDash val="solid"/>
                  <a:miter/>
                </a:ln>
              </p:spPr>
              <p:txBody>
                <a:bodyPr rtlCol="0" anchor="ctr"/>
                <a:lstStyle/>
                <a:p>
                  <a:endParaRPr lang="fr-FR"/>
                </a:p>
              </p:txBody>
            </p:sp>
          </p:grpSp>
          <p:sp>
            <p:nvSpPr>
              <p:cNvPr id="14" name="Forme libre 13">
                <a:extLst>
                  <a:ext uri="{FF2B5EF4-FFF2-40B4-BE49-F238E27FC236}">
                    <a16:creationId xmlns:a16="http://schemas.microsoft.com/office/drawing/2014/main" id="{D820EEC9-B852-7671-B81B-AEF9E4CCFBFC}"/>
                  </a:ext>
                </a:extLst>
              </p:cNvPr>
              <p:cNvSpPr/>
              <p:nvPr/>
            </p:nvSpPr>
            <p:spPr>
              <a:xfrm>
                <a:off x="893364" y="-1290551"/>
                <a:ext cx="1276454" cy="434411"/>
              </a:xfrm>
              <a:custGeom>
                <a:avLst/>
                <a:gdLst>
                  <a:gd name="connsiteX0" fmla="*/ 40 w 1276454"/>
                  <a:gd name="connsiteY0" fmla="*/ 187937 h 434411"/>
                  <a:gd name="connsiteX1" fmla="*/ 40 w 1276454"/>
                  <a:gd name="connsiteY1" fmla="*/ 40965 h 434411"/>
                  <a:gd name="connsiteX2" fmla="*/ 44813 w 1276454"/>
                  <a:gd name="connsiteY2" fmla="*/ 40965 h 434411"/>
                  <a:gd name="connsiteX3" fmla="*/ 82906 w 1276454"/>
                  <a:gd name="connsiteY3" fmla="*/ 52721 h 434411"/>
                  <a:gd name="connsiteX4" fmla="*/ 97034 w 1276454"/>
                  <a:gd name="connsiteY4" fmla="*/ 84879 h 434411"/>
                  <a:gd name="connsiteX5" fmla="*/ 90961 w 1276454"/>
                  <a:gd name="connsiteY5" fmla="*/ 107623 h 434411"/>
                  <a:gd name="connsiteX6" fmla="*/ 73676 w 1276454"/>
                  <a:gd name="connsiteY6" fmla="*/ 122894 h 434411"/>
                  <a:gd name="connsiteX7" fmla="*/ 119622 w 1276454"/>
                  <a:gd name="connsiteY7" fmla="*/ 187977 h 434411"/>
                  <a:gd name="connsiteX8" fmla="*/ 84080 w 1276454"/>
                  <a:gd name="connsiteY8" fmla="*/ 187977 h 434411"/>
                  <a:gd name="connsiteX9" fmla="*/ 45015 w 1276454"/>
                  <a:gd name="connsiteY9" fmla="*/ 128590 h 434411"/>
                  <a:gd name="connsiteX10" fmla="*/ 29875 w 1276454"/>
                  <a:gd name="connsiteY10" fmla="*/ 128590 h 434411"/>
                  <a:gd name="connsiteX11" fmla="*/ 29875 w 1276454"/>
                  <a:gd name="connsiteY11" fmla="*/ 187977 h 434411"/>
                  <a:gd name="connsiteX12" fmla="*/ 40 w 1276454"/>
                  <a:gd name="connsiteY12" fmla="*/ 187977 h 434411"/>
                  <a:gd name="connsiteX13" fmla="*/ 29875 w 1276454"/>
                  <a:gd name="connsiteY13" fmla="*/ 103260 h 434411"/>
                  <a:gd name="connsiteX14" fmla="*/ 46553 w 1276454"/>
                  <a:gd name="connsiteY14" fmla="*/ 103260 h 434411"/>
                  <a:gd name="connsiteX15" fmla="*/ 61086 w 1276454"/>
                  <a:gd name="connsiteY15" fmla="*/ 98372 h 434411"/>
                  <a:gd name="connsiteX16" fmla="*/ 66389 w 1276454"/>
                  <a:gd name="connsiteY16" fmla="*/ 84475 h 434411"/>
                  <a:gd name="connsiteX17" fmla="*/ 61086 w 1276454"/>
                  <a:gd name="connsiteY17" fmla="*/ 71143 h 434411"/>
                  <a:gd name="connsiteX18" fmla="*/ 46553 w 1276454"/>
                  <a:gd name="connsiteY18" fmla="*/ 66457 h 434411"/>
                  <a:gd name="connsiteX19" fmla="*/ 29875 w 1276454"/>
                  <a:gd name="connsiteY19" fmla="*/ 66457 h 434411"/>
                  <a:gd name="connsiteX20" fmla="*/ 29875 w 1276454"/>
                  <a:gd name="connsiteY20" fmla="*/ 103301 h 434411"/>
                  <a:gd name="connsiteX21" fmla="*/ 140429 w 1276454"/>
                  <a:gd name="connsiteY21" fmla="*/ 187937 h 434411"/>
                  <a:gd name="connsiteX22" fmla="*/ 140429 w 1276454"/>
                  <a:gd name="connsiteY22" fmla="*/ 40965 h 434411"/>
                  <a:gd name="connsiteX23" fmla="*/ 225845 w 1276454"/>
                  <a:gd name="connsiteY23" fmla="*/ 40965 h 434411"/>
                  <a:gd name="connsiteX24" fmla="*/ 225845 w 1276454"/>
                  <a:gd name="connsiteY24" fmla="*/ 66457 h 434411"/>
                  <a:gd name="connsiteX25" fmla="*/ 170062 w 1276454"/>
                  <a:gd name="connsiteY25" fmla="*/ 66457 h 434411"/>
                  <a:gd name="connsiteX26" fmla="*/ 170062 w 1276454"/>
                  <a:gd name="connsiteY26" fmla="*/ 100351 h 434411"/>
                  <a:gd name="connsiteX27" fmla="*/ 217384 w 1276454"/>
                  <a:gd name="connsiteY27" fmla="*/ 100351 h 434411"/>
                  <a:gd name="connsiteX28" fmla="*/ 217384 w 1276454"/>
                  <a:gd name="connsiteY28" fmla="*/ 125843 h 434411"/>
                  <a:gd name="connsiteX29" fmla="*/ 170062 w 1276454"/>
                  <a:gd name="connsiteY29" fmla="*/ 125843 h 434411"/>
                  <a:gd name="connsiteX30" fmla="*/ 170062 w 1276454"/>
                  <a:gd name="connsiteY30" fmla="*/ 162485 h 434411"/>
                  <a:gd name="connsiteX31" fmla="*/ 225845 w 1276454"/>
                  <a:gd name="connsiteY31" fmla="*/ 162485 h 434411"/>
                  <a:gd name="connsiteX32" fmla="*/ 225845 w 1276454"/>
                  <a:gd name="connsiteY32" fmla="*/ 187977 h 434411"/>
                  <a:gd name="connsiteX33" fmla="*/ 140429 w 1276454"/>
                  <a:gd name="connsiteY33" fmla="*/ 187977 h 434411"/>
                  <a:gd name="connsiteX34" fmla="*/ 169293 w 1276454"/>
                  <a:gd name="connsiteY34" fmla="*/ 28401 h 434411"/>
                  <a:gd name="connsiteX35" fmla="*/ 192853 w 1276454"/>
                  <a:gd name="connsiteY35" fmla="*/ 0 h 434411"/>
                  <a:gd name="connsiteX36" fmla="*/ 223497 w 1276454"/>
                  <a:gd name="connsiteY36" fmla="*/ 0 h 434411"/>
                  <a:gd name="connsiteX37" fmla="*/ 196415 w 1276454"/>
                  <a:gd name="connsiteY37" fmla="*/ 28401 h 434411"/>
                  <a:gd name="connsiteX38" fmla="*/ 169333 w 1276454"/>
                  <a:gd name="connsiteY38" fmla="*/ 28401 h 434411"/>
                  <a:gd name="connsiteX39" fmla="*/ 262197 w 1276454"/>
                  <a:gd name="connsiteY39" fmla="*/ 187937 h 434411"/>
                  <a:gd name="connsiteX40" fmla="*/ 262197 w 1276454"/>
                  <a:gd name="connsiteY40" fmla="*/ 40965 h 434411"/>
                  <a:gd name="connsiteX41" fmla="*/ 310694 w 1276454"/>
                  <a:gd name="connsiteY41" fmla="*/ 40965 h 434411"/>
                  <a:gd name="connsiteX42" fmla="*/ 348584 w 1276454"/>
                  <a:gd name="connsiteY42" fmla="*/ 52721 h 434411"/>
                  <a:gd name="connsiteX43" fmla="*/ 362510 w 1276454"/>
                  <a:gd name="connsiteY43" fmla="*/ 84879 h 434411"/>
                  <a:gd name="connsiteX44" fmla="*/ 348584 w 1276454"/>
                  <a:gd name="connsiteY44" fmla="*/ 116834 h 434411"/>
                  <a:gd name="connsiteX45" fmla="*/ 310694 w 1276454"/>
                  <a:gd name="connsiteY45" fmla="*/ 128590 h 434411"/>
                  <a:gd name="connsiteX46" fmla="*/ 292032 w 1276454"/>
                  <a:gd name="connsiteY46" fmla="*/ 128590 h 434411"/>
                  <a:gd name="connsiteX47" fmla="*/ 292032 w 1276454"/>
                  <a:gd name="connsiteY47" fmla="*/ 187977 h 434411"/>
                  <a:gd name="connsiteX48" fmla="*/ 262197 w 1276454"/>
                  <a:gd name="connsiteY48" fmla="*/ 187977 h 434411"/>
                  <a:gd name="connsiteX49" fmla="*/ 292032 w 1276454"/>
                  <a:gd name="connsiteY49" fmla="*/ 103260 h 434411"/>
                  <a:gd name="connsiteX50" fmla="*/ 311868 w 1276454"/>
                  <a:gd name="connsiteY50" fmla="*/ 103260 h 434411"/>
                  <a:gd name="connsiteX51" fmla="*/ 326805 w 1276454"/>
                  <a:gd name="connsiteY51" fmla="*/ 98170 h 434411"/>
                  <a:gd name="connsiteX52" fmla="*/ 332108 w 1276454"/>
                  <a:gd name="connsiteY52" fmla="*/ 84434 h 434411"/>
                  <a:gd name="connsiteX53" fmla="*/ 326603 w 1276454"/>
                  <a:gd name="connsiteY53" fmla="*/ 71102 h 434411"/>
                  <a:gd name="connsiteX54" fmla="*/ 311868 w 1276454"/>
                  <a:gd name="connsiteY54" fmla="*/ 66416 h 434411"/>
                  <a:gd name="connsiteX55" fmla="*/ 292032 w 1276454"/>
                  <a:gd name="connsiteY55" fmla="*/ 66416 h 434411"/>
                  <a:gd name="connsiteX56" fmla="*/ 292032 w 1276454"/>
                  <a:gd name="connsiteY56" fmla="*/ 103260 h 434411"/>
                  <a:gd name="connsiteX57" fmla="*/ 386475 w 1276454"/>
                  <a:gd name="connsiteY57" fmla="*/ 130489 h 434411"/>
                  <a:gd name="connsiteX58" fmla="*/ 386475 w 1276454"/>
                  <a:gd name="connsiteY58" fmla="*/ 40924 h 434411"/>
                  <a:gd name="connsiteX59" fmla="*/ 416309 w 1276454"/>
                  <a:gd name="connsiteY59" fmla="*/ 40924 h 434411"/>
                  <a:gd name="connsiteX60" fmla="*/ 416309 w 1276454"/>
                  <a:gd name="connsiteY60" fmla="*/ 132832 h 434411"/>
                  <a:gd name="connsiteX61" fmla="*/ 424163 w 1276454"/>
                  <a:gd name="connsiteY61" fmla="*/ 155941 h 434411"/>
                  <a:gd name="connsiteX62" fmla="*/ 445941 w 1276454"/>
                  <a:gd name="connsiteY62" fmla="*/ 164182 h 434411"/>
                  <a:gd name="connsiteX63" fmla="*/ 467558 w 1276454"/>
                  <a:gd name="connsiteY63" fmla="*/ 155941 h 434411"/>
                  <a:gd name="connsiteX64" fmla="*/ 475412 w 1276454"/>
                  <a:gd name="connsiteY64" fmla="*/ 132832 h 434411"/>
                  <a:gd name="connsiteX65" fmla="*/ 475412 w 1276454"/>
                  <a:gd name="connsiteY65" fmla="*/ 40924 h 434411"/>
                  <a:gd name="connsiteX66" fmla="*/ 505246 w 1276454"/>
                  <a:gd name="connsiteY66" fmla="*/ 40924 h 434411"/>
                  <a:gd name="connsiteX67" fmla="*/ 505246 w 1276454"/>
                  <a:gd name="connsiteY67" fmla="*/ 130489 h 434411"/>
                  <a:gd name="connsiteX68" fmla="*/ 489337 w 1276454"/>
                  <a:gd name="connsiteY68" fmla="*/ 175777 h 434411"/>
                  <a:gd name="connsiteX69" fmla="*/ 445739 w 1276454"/>
                  <a:gd name="connsiteY69" fmla="*/ 192057 h 434411"/>
                  <a:gd name="connsiteX70" fmla="*/ 402343 w 1276454"/>
                  <a:gd name="connsiteY70" fmla="*/ 175777 h 434411"/>
                  <a:gd name="connsiteX71" fmla="*/ 386434 w 1276454"/>
                  <a:gd name="connsiteY71" fmla="*/ 130489 h 434411"/>
                  <a:gd name="connsiteX72" fmla="*/ 544149 w 1276454"/>
                  <a:gd name="connsiteY72" fmla="*/ 187896 h 434411"/>
                  <a:gd name="connsiteX73" fmla="*/ 544149 w 1276454"/>
                  <a:gd name="connsiteY73" fmla="*/ 40924 h 434411"/>
                  <a:gd name="connsiteX74" fmla="*/ 585764 w 1276454"/>
                  <a:gd name="connsiteY74" fmla="*/ 40924 h 434411"/>
                  <a:gd name="connsiteX75" fmla="*/ 621711 w 1276454"/>
                  <a:gd name="connsiteY75" fmla="*/ 51509 h 434411"/>
                  <a:gd name="connsiteX76" fmla="*/ 634867 w 1276454"/>
                  <a:gd name="connsiteY76" fmla="*/ 80919 h 434411"/>
                  <a:gd name="connsiteX77" fmla="*/ 619363 w 1276454"/>
                  <a:gd name="connsiteY77" fmla="*/ 109926 h 434411"/>
                  <a:gd name="connsiteX78" fmla="*/ 637215 w 1276454"/>
                  <a:gd name="connsiteY78" fmla="*/ 124025 h 434411"/>
                  <a:gd name="connsiteX79" fmla="*/ 643490 w 1276454"/>
                  <a:gd name="connsiteY79" fmla="*/ 144589 h 434411"/>
                  <a:gd name="connsiteX80" fmla="*/ 628755 w 1276454"/>
                  <a:gd name="connsiteY80" fmla="*/ 176342 h 434411"/>
                  <a:gd name="connsiteX81" fmla="*/ 588881 w 1276454"/>
                  <a:gd name="connsiteY81" fmla="*/ 187896 h 434411"/>
                  <a:gd name="connsiteX82" fmla="*/ 544109 w 1276454"/>
                  <a:gd name="connsiteY82" fmla="*/ 187896 h 434411"/>
                  <a:gd name="connsiteX83" fmla="*/ 573822 w 1276454"/>
                  <a:gd name="connsiteY83" fmla="*/ 162404 h 434411"/>
                  <a:gd name="connsiteX84" fmla="*/ 590702 w 1276454"/>
                  <a:gd name="connsiteY84" fmla="*/ 162404 h 434411"/>
                  <a:gd name="connsiteX85" fmla="*/ 607016 w 1276454"/>
                  <a:gd name="connsiteY85" fmla="*/ 157314 h 434411"/>
                  <a:gd name="connsiteX86" fmla="*/ 612927 w 1276454"/>
                  <a:gd name="connsiteY86" fmla="*/ 143013 h 434411"/>
                  <a:gd name="connsiteX87" fmla="*/ 607016 w 1276454"/>
                  <a:gd name="connsiteY87" fmla="*/ 128914 h 434411"/>
                  <a:gd name="connsiteX88" fmla="*/ 590702 w 1276454"/>
                  <a:gd name="connsiteY88" fmla="*/ 124025 h 434411"/>
                  <a:gd name="connsiteX89" fmla="*/ 573822 w 1276454"/>
                  <a:gd name="connsiteY89" fmla="*/ 124025 h 434411"/>
                  <a:gd name="connsiteX90" fmla="*/ 573822 w 1276454"/>
                  <a:gd name="connsiteY90" fmla="*/ 162445 h 434411"/>
                  <a:gd name="connsiteX91" fmla="*/ 573822 w 1276454"/>
                  <a:gd name="connsiteY91" fmla="*/ 98533 h 434411"/>
                  <a:gd name="connsiteX92" fmla="*/ 586371 w 1276454"/>
                  <a:gd name="connsiteY92" fmla="*/ 98533 h 434411"/>
                  <a:gd name="connsiteX93" fmla="*/ 599527 w 1276454"/>
                  <a:gd name="connsiteY93" fmla="*/ 94211 h 434411"/>
                  <a:gd name="connsiteX94" fmla="*/ 604223 w 1276454"/>
                  <a:gd name="connsiteY94" fmla="*/ 82253 h 434411"/>
                  <a:gd name="connsiteX95" fmla="*/ 599527 w 1276454"/>
                  <a:gd name="connsiteY95" fmla="*/ 70698 h 434411"/>
                  <a:gd name="connsiteX96" fmla="*/ 586371 w 1276454"/>
                  <a:gd name="connsiteY96" fmla="*/ 66376 h 434411"/>
                  <a:gd name="connsiteX97" fmla="*/ 573822 w 1276454"/>
                  <a:gd name="connsiteY97" fmla="*/ 66376 h 434411"/>
                  <a:gd name="connsiteX98" fmla="*/ 573822 w 1276454"/>
                  <a:gd name="connsiteY98" fmla="*/ 98533 h 434411"/>
                  <a:gd name="connsiteX99" fmla="*/ 675956 w 1276454"/>
                  <a:gd name="connsiteY99" fmla="*/ 187896 h 434411"/>
                  <a:gd name="connsiteX100" fmla="*/ 675956 w 1276454"/>
                  <a:gd name="connsiteY100" fmla="*/ 40924 h 434411"/>
                  <a:gd name="connsiteX101" fmla="*/ 705629 w 1276454"/>
                  <a:gd name="connsiteY101" fmla="*/ 40924 h 434411"/>
                  <a:gd name="connsiteX102" fmla="*/ 705629 w 1276454"/>
                  <a:gd name="connsiteY102" fmla="*/ 160869 h 434411"/>
                  <a:gd name="connsiteX103" fmla="*/ 761412 w 1276454"/>
                  <a:gd name="connsiteY103" fmla="*/ 160869 h 434411"/>
                  <a:gd name="connsiteX104" fmla="*/ 761412 w 1276454"/>
                  <a:gd name="connsiteY104" fmla="*/ 187896 h 434411"/>
                  <a:gd name="connsiteX105" fmla="*/ 675996 w 1276454"/>
                  <a:gd name="connsiteY105" fmla="*/ 187896 h 434411"/>
                  <a:gd name="connsiteX106" fmla="*/ 789668 w 1276454"/>
                  <a:gd name="connsiteY106" fmla="*/ 187896 h 434411"/>
                  <a:gd name="connsiteX107" fmla="*/ 789668 w 1276454"/>
                  <a:gd name="connsiteY107" fmla="*/ 40924 h 434411"/>
                  <a:gd name="connsiteX108" fmla="*/ 819341 w 1276454"/>
                  <a:gd name="connsiteY108" fmla="*/ 40924 h 434411"/>
                  <a:gd name="connsiteX109" fmla="*/ 819341 w 1276454"/>
                  <a:gd name="connsiteY109" fmla="*/ 187896 h 434411"/>
                  <a:gd name="connsiteX110" fmla="*/ 789668 w 1276454"/>
                  <a:gd name="connsiteY110" fmla="*/ 187896 h 434411"/>
                  <a:gd name="connsiteX111" fmla="*/ 855652 w 1276454"/>
                  <a:gd name="connsiteY111" fmla="*/ 144387 h 434411"/>
                  <a:gd name="connsiteX112" fmla="*/ 849944 w 1276454"/>
                  <a:gd name="connsiteY112" fmla="*/ 114410 h 434411"/>
                  <a:gd name="connsiteX113" fmla="*/ 855652 w 1276454"/>
                  <a:gd name="connsiteY113" fmla="*/ 84636 h 434411"/>
                  <a:gd name="connsiteX114" fmla="*/ 871359 w 1276454"/>
                  <a:gd name="connsiteY114" fmla="*/ 59750 h 434411"/>
                  <a:gd name="connsiteX115" fmla="*/ 896093 w 1276454"/>
                  <a:gd name="connsiteY115" fmla="*/ 42904 h 434411"/>
                  <a:gd name="connsiteX116" fmla="*/ 927709 w 1276454"/>
                  <a:gd name="connsiteY116" fmla="*/ 36642 h 434411"/>
                  <a:gd name="connsiteX117" fmla="*/ 959325 w 1276454"/>
                  <a:gd name="connsiteY117" fmla="*/ 42904 h 434411"/>
                  <a:gd name="connsiteX118" fmla="*/ 984059 w 1276454"/>
                  <a:gd name="connsiteY118" fmla="*/ 59750 h 434411"/>
                  <a:gd name="connsiteX119" fmla="*/ 999766 w 1276454"/>
                  <a:gd name="connsiteY119" fmla="*/ 84636 h 434411"/>
                  <a:gd name="connsiteX120" fmla="*/ 1005473 w 1276454"/>
                  <a:gd name="connsiteY120" fmla="*/ 114410 h 434411"/>
                  <a:gd name="connsiteX121" fmla="*/ 997822 w 1276454"/>
                  <a:gd name="connsiteY121" fmla="*/ 148911 h 434411"/>
                  <a:gd name="connsiteX122" fmla="*/ 976610 w 1276454"/>
                  <a:gd name="connsiteY122" fmla="*/ 175777 h 434411"/>
                  <a:gd name="connsiteX123" fmla="*/ 985435 w 1276454"/>
                  <a:gd name="connsiteY123" fmla="*/ 184220 h 434411"/>
                  <a:gd name="connsiteX124" fmla="*/ 1016079 w 1276454"/>
                  <a:gd name="connsiteY124" fmla="*/ 198117 h 434411"/>
                  <a:gd name="connsiteX125" fmla="*/ 1026686 w 1276454"/>
                  <a:gd name="connsiteY125" fmla="*/ 196542 h 434411"/>
                  <a:gd name="connsiteX126" fmla="*/ 1026686 w 1276454"/>
                  <a:gd name="connsiteY126" fmla="*/ 221832 h 434411"/>
                  <a:gd name="connsiteX127" fmla="*/ 1011181 w 1276454"/>
                  <a:gd name="connsiteY127" fmla="*/ 224377 h 434411"/>
                  <a:gd name="connsiteX128" fmla="*/ 965437 w 1276454"/>
                  <a:gd name="connsiteY128" fmla="*/ 205187 h 434411"/>
                  <a:gd name="connsiteX129" fmla="*/ 947949 w 1276454"/>
                  <a:gd name="connsiteY129" fmla="*/ 189512 h 434411"/>
                  <a:gd name="connsiteX130" fmla="*/ 927709 w 1276454"/>
                  <a:gd name="connsiteY130" fmla="*/ 192057 h 434411"/>
                  <a:gd name="connsiteX131" fmla="*/ 896093 w 1276454"/>
                  <a:gd name="connsiteY131" fmla="*/ 185796 h 434411"/>
                  <a:gd name="connsiteX132" fmla="*/ 871359 w 1276454"/>
                  <a:gd name="connsiteY132" fmla="*/ 169151 h 434411"/>
                  <a:gd name="connsiteX133" fmla="*/ 855652 w 1276454"/>
                  <a:gd name="connsiteY133" fmla="*/ 144467 h 434411"/>
                  <a:gd name="connsiteX134" fmla="*/ 893947 w 1276454"/>
                  <a:gd name="connsiteY134" fmla="*/ 78940 h 434411"/>
                  <a:gd name="connsiteX135" fmla="*/ 880386 w 1276454"/>
                  <a:gd name="connsiteY135" fmla="*/ 114410 h 434411"/>
                  <a:gd name="connsiteX136" fmla="*/ 893947 w 1276454"/>
                  <a:gd name="connsiteY136" fmla="*/ 149881 h 434411"/>
                  <a:gd name="connsiteX137" fmla="*/ 927911 w 1276454"/>
                  <a:gd name="connsiteY137" fmla="*/ 164182 h 434411"/>
                  <a:gd name="connsiteX138" fmla="*/ 952079 w 1276454"/>
                  <a:gd name="connsiteY138" fmla="*/ 157718 h 434411"/>
                  <a:gd name="connsiteX139" fmla="*/ 968959 w 1276454"/>
                  <a:gd name="connsiteY139" fmla="*/ 139700 h 434411"/>
                  <a:gd name="connsiteX140" fmla="*/ 975031 w 1276454"/>
                  <a:gd name="connsiteY140" fmla="*/ 114410 h 434411"/>
                  <a:gd name="connsiteX141" fmla="*/ 961470 w 1276454"/>
                  <a:gd name="connsiteY141" fmla="*/ 78940 h 434411"/>
                  <a:gd name="connsiteX142" fmla="*/ 927709 w 1276454"/>
                  <a:gd name="connsiteY142" fmla="*/ 64639 h 434411"/>
                  <a:gd name="connsiteX143" fmla="*/ 893745 w 1276454"/>
                  <a:gd name="connsiteY143" fmla="*/ 78940 h 434411"/>
                  <a:gd name="connsiteX144" fmla="*/ 893947 w 1276454"/>
                  <a:gd name="connsiteY144" fmla="*/ 78940 h 434411"/>
                  <a:gd name="connsiteX145" fmla="*/ 1033365 w 1276454"/>
                  <a:gd name="connsiteY145" fmla="*/ 130489 h 434411"/>
                  <a:gd name="connsiteX146" fmla="*/ 1033365 w 1276454"/>
                  <a:gd name="connsiteY146" fmla="*/ 40924 h 434411"/>
                  <a:gd name="connsiteX147" fmla="*/ 1063200 w 1276454"/>
                  <a:gd name="connsiteY147" fmla="*/ 40924 h 434411"/>
                  <a:gd name="connsiteX148" fmla="*/ 1063200 w 1276454"/>
                  <a:gd name="connsiteY148" fmla="*/ 132832 h 434411"/>
                  <a:gd name="connsiteX149" fmla="*/ 1071053 w 1276454"/>
                  <a:gd name="connsiteY149" fmla="*/ 155941 h 434411"/>
                  <a:gd name="connsiteX150" fmla="*/ 1092832 w 1276454"/>
                  <a:gd name="connsiteY150" fmla="*/ 164182 h 434411"/>
                  <a:gd name="connsiteX151" fmla="*/ 1114449 w 1276454"/>
                  <a:gd name="connsiteY151" fmla="*/ 155941 h 434411"/>
                  <a:gd name="connsiteX152" fmla="*/ 1122302 w 1276454"/>
                  <a:gd name="connsiteY152" fmla="*/ 132832 h 434411"/>
                  <a:gd name="connsiteX153" fmla="*/ 1122302 w 1276454"/>
                  <a:gd name="connsiteY153" fmla="*/ 40924 h 434411"/>
                  <a:gd name="connsiteX154" fmla="*/ 1152137 w 1276454"/>
                  <a:gd name="connsiteY154" fmla="*/ 40924 h 434411"/>
                  <a:gd name="connsiteX155" fmla="*/ 1152137 w 1276454"/>
                  <a:gd name="connsiteY155" fmla="*/ 130489 h 434411"/>
                  <a:gd name="connsiteX156" fmla="*/ 1136228 w 1276454"/>
                  <a:gd name="connsiteY156" fmla="*/ 175777 h 434411"/>
                  <a:gd name="connsiteX157" fmla="*/ 1092629 w 1276454"/>
                  <a:gd name="connsiteY157" fmla="*/ 192057 h 434411"/>
                  <a:gd name="connsiteX158" fmla="*/ 1049234 w 1276454"/>
                  <a:gd name="connsiteY158" fmla="*/ 175777 h 434411"/>
                  <a:gd name="connsiteX159" fmla="*/ 1033324 w 1276454"/>
                  <a:gd name="connsiteY159" fmla="*/ 130489 h 434411"/>
                  <a:gd name="connsiteX160" fmla="*/ 1191039 w 1276454"/>
                  <a:gd name="connsiteY160" fmla="*/ 187896 h 434411"/>
                  <a:gd name="connsiteX161" fmla="*/ 1191039 w 1276454"/>
                  <a:gd name="connsiteY161" fmla="*/ 40924 h 434411"/>
                  <a:gd name="connsiteX162" fmla="*/ 1276455 w 1276454"/>
                  <a:gd name="connsiteY162" fmla="*/ 40924 h 434411"/>
                  <a:gd name="connsiteX163" fmla="*/ 1276455 w 1276454"/>
                  <a:gd name="connsiteY163" fmla="*/ 66416 h 434411"/>
                  <a:gd name="connsiteX164" fmla="*/ 1220672 w 1276454"/>
                  <a:gd name="connsiteY164" fmla="*/ 66416 h 434411"/>
                  <a:gd name="connsiteX165" fmla="*/ 1220672 w 1276454"/>
                  <a:gd name="connsiteY165" fmla="*/ 100311 h 434411"/>
                  <a:gd name="connsiteX166" fmla="*/ 1267994 w 1276454"/>
                  <a:gd name="connsiteY166" fmla="*/ 100311 h 434411"/>
                  <a:gd name="connsiteX167" fmla="*/ 1267994 w 1276454"/>
                  <a:gd name="connsiteY167" fmla="*/ 125803 h 434411"/>
                  <a:gd name="connsiteX168" fmla="*/ 1220672 w 1276454"/>
                  <a:gd name="connsiteY168" fmla="*/ 125803 h 434411"/>
                  <a:gd name="connsiteX169" fmla="*/ 1220672 w 1276454"/>
                  <a:gd name="connsiteY169" fmla="*/ 162445 h 434411"/>
                  <a:gd name="connsiteX170" fmla="*/ 1276455 w 1276454"/>
                  <a:gd name="connsiteY170" fmla="*/ 162445 h 434411"/>
                  <a:gd name="connsiteX171" fmla="*/ 1276455 w 1276454"/>
                  <a:gd name="connsiteY171" fmla="*/ 187937 h 434411"/>
                  <a:gd name="connsiteX172" fmla="*/ 1191039 w 1276454"/>
                  <a:gd name="connsiteY172" fmla="*/ 187937 h 434411"/>
                  <a:gd name="connsiteX173" fmla="*/ 0 w 1276454"/>
                  <a:gd name="connsiteY173" fmla="*/ 400517 h 434411"/>
                  <a:gd name="connsiteX174" fmla="*/ 0 w 1276454"/>
                  <a:gd name="connsiteY174" fmla="*/ 253545 h 434411"/>
                  <a:gd name="connsiteX175" fmla="*/ 85415 w 1276454"/>
                  <a:gd name="connsiteY175" fmla="*/ 253545 h 434411"/>
                  <a:gd name="connsiteX176" fmla="*/ 85415 w 1276454"/>
                  <a:gd name="connsiteY176" fmla="*/ 279037 h 434411"/>
                  <a:gd name="connsiteX177" fmla="*/ 29835 w 1276454"/>
                  <a:gd name="connsiteY177" fmla="*/ 279037 h 434411"/>
                  <a:gd name="connsiteX178" fmla="*/ 29835 w 1276454"/>
                  <a:gd name="connsiteY178" fmla="*/ 312932 h 434411"/>
                  <a:gd name="connsiteX179" fmla="*/ 77157 w 1276454"/>
                  <a:gd name="connsiteY179" fmla="*/ 312932 h 434411"/>
                  <a:gd name="connsiteX180" fmla="*/ 77157 w 1276454"/>
                  <a:gd name="connsiteY180" fmla="*/ 338424 h 434411"/>
                  <a:gd name="connsiteX181" fmla="*/ 29835 w 1276454"/>
                  <a:gd name="connsiteY181" fmla="*/ 338424 h 434411"/>
                  <a:gd name="connsiteX182" fmla="*/ 29835 w 1276454"/>
                  <a:gd name="connsiteY182" fmla="*/ 400557 h 434411"/>
                  <a:gd name="connsiteX183" fmla="*/ 0 w 1276454"/>
                  <a:gd name="connsiteY183" fmla="*/ 400557 h 434411"/>
                  <a:gd name="connsiteX184" fmla="*/ 113712 w 1276454"/>
                  <a:gd name="connsiteY184" fmla="*/ 400517 h 434411"/>
                  <a:gd name="connsiteX185" fmla="*/ 113712 w 1276454"/>
                  <a:gd name="connsiteY185" fmla="*/ 253545 h 434411"/>
                  <a:gd name="connsiteX186" fmla="*/ 158484 w 1276454"/>
                  <a:gd name="connsiteY186" fmla="*/ 253545 h 434411"/>
                  <a:gd name="connsiteX187" fmla="*/ 196779 w 1276454"/>
                  <a:gd name="connsiteY187" fmla="*/ 265301 h 434411"/>
                  <a:gd name="connsiteX188" fmla="*/ 210705 w 1276454"/>
                  <a:gd name="connsiteY188" fmla="*/ 297459 h 434411"/>
                  <a:gd name="connsiteX189" fmla="*/ 204633 w 1276454"/>
                  <a:gd name="connsiteY189" fmla="*/ 320405 h 434411"/>
                  <a:gd name="connsiteX190" fmla="*/ 187347 w 1276454"/>
                  <a:gd name="connsiteY190" fmla="*/ 335515 h 434411"/>
                  <a:gd name="connsiteX191" fmla="*/ 233293 w 1276454"/>
                  <a:gd name="connsiteY191" fmla="*/ 400598 h 434411"/>
                  <a:gd name="connsiteX192" fmla="*/ 197751 w 1276454"/>
                  <a:gd name="connsiteY192" fmla="*/ 400598 h 434411"/>
                  <a:gd name="connsiteX193" fmla="*/ 158686 w 1276454"/>
                  <a:gd name="connsiteY193" fmla="*/ 341211 h 434411"/>
                  <a:gd name="connsiteX194" fmla="*/ 143547 w 1276454"/>
                  <a:gd name="connsiteY194" fmla="*/ 341211 h 434411"/>
                  <a:gd name="connsiteX195" fmla="*/ 143547 w 1276454"/>
                  <a:gd name="connsiteY195" fmla="*/ 400598 h 434411"/>
                  <a:gd name="connsiteX196" fmla="*/ 113712 w 1276454"/>
                  <a:gd name="connsiteY196" fmla="*/ 400598 h 434411"/>
                  <a:gd name="connsiteX197" fmla="*/ 143547 w 1276454"/>
                  <a:gd name="connsiteY197" fmla="*/ 315840 h 434411"/>
                  <a:gd name="connsiteX198" fmla="*/ 160225 w 1276454"/>
                  <a:gd name="connsiteY198" fmla="*/ 315840 h 434411"/>
                  <a:gd name="connsiteX199" fmla="*/ 174960 w 1276454"/>
                  <a:gd name="connsiteY199" fmla="*/ 310952 h 434411"/>
                  <a:gd name="connsiteX200" fmla="*/ 180061 w 1276454"/>
                  <a:gd name="connsiteY200" fmla="*/ 297055 h 434411"/>
                  <a:gd name="connsiteX201" fmla="*/ 174960 w 1276454"/>
                  <a:gd name="connsiteY201" fmla="*/ 283723 h 434411"/>
                  <a:gd name="connsiteX202" fmla="*/ 160225 w 1276454"/>
                  <a:gd name="connsiteY202" fmla="*/ 279037 h 434411"/>
                  <a:gd name="connsiteX203" fmla="*/ 143547 w 1276454"/>
                  <a:gd name="connsiteY203" fmla="*/ 279037 h 434411"/>
                  <a:gd name="connsiteX204" fmla="*/ 143547 w 1276454"/>
                  <a:gd name="connsiteY204" fmla="*/ 315881 h 434411"/>
                  <a:gd name="connsiteX205" fmla="*/ 241754 w 1276454"/>
                  <a:gd name="connsiteY205" fmla="*/ 400517 h 434411"/>
                  <a:gd name="connsiteX206" fmla="*/ 297335 w 1276454"/>
                  <a:gd name="connsiteY206" fmla="*/ 253545 h 434411"/>
                  <a:gd name="connsiteX207" fmla="*/ 336237 w 1276454"/>
                  <a:gd name="connsiteY207" fmla="*/ 253545 h 434411"/>
                  <a:gd name="connsiteX208" fmla="*/ 391818 w 1276454"/>
                  <a:gd name="connsiteY208" fmla="*/ 400517 h 434411"/>
                  <a:gd name="connsiteX209" fmla="*/ 360202 w 1276454"/>
                  <a:gd name="connsiteY209" fmla="*/ 400517 h 434411"/>
                  <a:gd name="connsiteX210" fmla="*/ 346074 w 1276454"/>
                  <a:gd name="connsiteY210" fmla="*/ 362299 h 434411"/>
                  <a:gd name="connsiteX211" fmla="*/ 287376 w 1276454"/>
                  <a:gd name="connsiteY211" fmla="*/ 362299 h 434411"/>
                  <a:gd name="connsiteX212" fmla="*/ 273451 w 1276454"/>
                  <a:gd name="connsiteY212" fmla="*/ 400517 h 434411"/>
                  <a:gd name="connsiteX213" fmla="*/ 241835 w 1276454"/>
                  <a:gd name="connsiteY213" fmla="*/ 400517 h 434411"/>
                  <a:gd name="connsiteX214" fmla="*/ 296525 w 1276454"/>
                  <a:gd name="connsiteY214" fmla="*/ 336808 h 434411"/>
                  <a:gd name="connsiteX215" fmla="*/ 336966 w 1276454"/>
                  <a:gd name="connsiteY215" fmla="*/ 336808 h 434411"/>
                  <a:gd name="connsiteX216" fmla="*/ 316725 w 1276454"/>
                  <a:gd name="connsiteY216" fmla="*/ 281744 h 434411"/>
                  <a:gd name="connsiteX217" fmla="*/ 296485 w 1276454"/>
                  <a:gd name="connsiteY217" fmla="*/ 336808 h 434411"/>
                  <a:gd name="connsiteX218" fmla="*/ 416512 w 1276454"/>
                  <a:gd name="connsiteY218" fmla="*/ 400517 h 434411"/>
                  <a:gd name="connsiteX219" fmla="*/ 416512 w 1276454"/>
                  <a:gd name="connsiteY219" fmla="*/ 253545 h 434411"/>
                  <a:gd name="connsiteX220" fmla="*/ 454604 w 1276454"/>
                  <a:gd name="connsiteY220" fmla="*/ 253545 h 434411"/>
                  <a:gd name="connsiteX221" fmla="*/ 520184 w 1276454"/>
                  <a:gd name="connsiteY221" fmla="*/ 358785 h 434411"/>
                  <a:gd name="connsiteX222" fmla="*/ 520184 w 1276454"/>
                  <a:gd name="connsiteY222" fmla="*/ 253545 h 434411"/>
                  <a:gd name="connsiteX223" fmla="*/ 549857 w 1276454"/>
                  <a:gd name="connsiteY223" fmla="*/ 253545 h 434411"/>
                  <a:gd name="connsiteX224" fmla="*/ 549857 w 1276454"/>
                  <a:gd name="connsiteY224" fmla="*/ 400517 h 434411"/>
                  <a:gd name="connsiteX225" fmla="*/ 511764 w 1276454"/>
                  <a:gd name="connsiteY225" fmla="*/ 400517 h 434411"/>
                  <a:gd name="connsiteX226" fmla="*/ 446184 w 1276454"/>
                  <a:gd name="connsiteY226" fmla="*/ 294873 h 434411"/>
                  <a:gd name="connsiteX227" fmla="*/ 446184 w 1276454"/>
                  <a:gd name="connsiteY227" fmla="*/ 400517 h 434411"/>
                  <a:gd name="connsiteX228" fmla="*/ 416512 w 1276454"/>
                  <a:gd name="connsiteY228" fmla="*/ 400517 h 434411"/>
                  <a:gd name="connsiteX229" fmla="*/ 580663 w 1276454"/>
                  <a:gd name="connsiteY229" fmla="*/ 327031 h 434411"/>
                  <a:gd name="connsiteX230" fmla="*/ 586371 w 1276454"/>
                  <a:gd name="connsiteY230" fmla="*/ 297257 h 434411"/>
                  <a:gd name="connsiteX231" fmla="*/ 602078 w 1276454"/>
                  <a:gd name="connsiteY231" fmla="*/ 272371 h 434411"/>
                  <a:gd name="connsiteX232" fmla="*/ 626812 w 1276454"/>
                  <a:gd name="connsiteY232" fmla="*/ 255726 h 434411"/>
                  <a:gd name="connsiteX233" fmla="*/ 658630 w 1276454"/>
                  <a:gd name="connsiteY233" fmla="*/ 249465 h 434411"/>
                  <a:gd name="connsiteX234" fmla="*/ 693970 w 1276454"/>
                  <a:gd name="connsiteY234" fmla="*/ 257302 h 434411"/>
                  <a:gd name="connsiteX235" fmla="*/ 720283 w 1276454"/>
                  <a:gd name="connsiteY235" fmla="*/ 279239 h 434411"/>
                  <a:gd name="connsiteX236" fmla="*/ 696925 w 1276454"/>
                  <a:gd name="connsiteY236" fmla="*/ 297459 h 434411"/>
                  <a:gd name="connsiteX237" fmla="*/ 680611 w 1276454"/>
                  <a:gd name="connsiteY237" fmla="*/ 282754 h 434411"/>
                  <a:gd name="connsiteX238" fmla="*/ 658630 w 1276454"/>
                  <a:gd name="connsiteY238" fmla="*/ 277259 h 434411"/>
                  <a:gd name="connsiteX239" fmla="*/ 624666 w 1276454"/>
                  <a:gd name="connsiteY239" fmla="*/ 291561 h 434411"/>
                  <a:gd name="connsiteX240" fmla="*/ 611105 w 1276454"/>
                  <a:gd name="connsiteY240" fmla="*/ 327031 h 434411"/>
                  <a:gd name="connsiteX241" fmla="*/ 624666 w 1276454"/>
                  <a:gd name="connsiteY241" fmla="*/ 362703 h 434411"/>
                  <a:gd name="connsiteX242" fmla="*/ 658630 w 1276454"/>
                  <a:gd name="connsiteY242" fmla="*/ 376803 h 434411"/>
                  <a:gd name="connsiteX243" fmla="*/ 680611 w 1276454"/>
                  <a:gd name="connsiteY243" fmla="*/ 371510 h 434411"/>
                  <a:gd name="connsiteX244" fmla="*/ 696925 w 1276454"/>
                  <a:gd name="connsiteY244" fmla="*/ 356603 h 434411"/>
                  <a:gd name="connsiteX245" fmla="*/ 720283 w 1276454"/>
                  <a:gd name="connsiteY245" fmla="*/ 374621 h 434411"/>
                  <a:gd name="connsiteX246" fmla="*/ 698666 w 1276454"/>
                  <a:gd name="connsiteY246" fmla="*/ 394215 h 434411"/>
                  <a:gd name="connsiteX247" fmla="*/ 670005 w 1276454"/>
                  <a:gd name="connsiteY247" fmla="*/ 403830 h 434411"/>
                  <a:gd name="connsiteX248" fmla="*/ 651748 w 1276454"/>
                  <a:gd name="connsiteY248" fmla="*/ 434412 h 434411"/>
                  <a:gd name="connsiteX249" fmla="*/ 625435 w 1276454"/>
                  <a:gd name="connsiteY249" fmla="*/ 434412 h 434411"/>
                  <a:gd name="connsiteX250" fmla="*/ 643895 w 1276454"/>
                  <a:gd name="connsiteY250" fmla="*/ 403466 h 434411"/>
                  <a:gd name="connsiteX251" fmla="*/ 610700 w 1276454"/>
                  <a:gd name="connsiteY251" fmla="*/ 389165 h 434411"/>
                  <a:gd name="connsiteX252" fmla="*/ 588314 w 1276454"/>
                  <a:gd name="connsiteY252" fmla="*/ 361936 h 434411"/>
                  <a:gd name="connsiteX253" fmla="*/ 580663 w 1276454"/>
                  <a:gd name="connsiteY253" fmla="*/ 327071 h 434411"/>
                  <a:gd name="connsiteX254" fmla="*/ 728946 w 1276454"/>
                  <a:gd name="connsiteY254" fmla="*/ 400517 h 434411"/>
                  <a:gd name="connsiteX255" fmla="*/ 784527 w 1276454"/>
                  <a:gd name="connsiteY255" fmla="*/ 253545 h 434411"/>
                  <a:gd name="connsiteX256" fmla="*/ 823429 w 1276454"/>
                  <a:gd name="connsiteY256" fmla="*/ 253545 h 434411"/>
                  <a:gd name="connsiteX257" fmla="*/ 879010 w 1276454"/>
                  <a:gd name="connsiteY257" fmla="*/ 400517 h 434411"/>
                  <a:gd name="connsiteX258" fmla="*/ 847394 w 1276454"/>
                  <a:gd name="connsiteY258" fmla="*/ 400517 h 434411"/>
                  <a:gd name="connsiteX259" fmla="*/ 833468 w 1276454"/>
                  <a:gd name="connsiteY259" fmla="*/ 362299 h 434411"/>
                  <a:gd name="connsiteX260" fmla="*/ 774771 w 1276454"/>
                  <a:gd name="connsiteY260" fmla="*/ 362299 h 434411"/>
                  <a:gd name="connsiteX261" fmla="*/ 760643 w 1276454"/>
                  <a:gd name="connsiteY261" fmla="*/ 400517 h 434411"/>
                  <a:gd name="connsiteX262" fmla="*/ 729027 w 1276454"/>
                  <a:gd name="connsiteY262" fmla="*/ 400517 h 434411"/>
                  <a:gd name="connsiteX263" fmla="*/ 783919 w 1276454"/>
                  <a:gd name="connsiteY263" fmla="*/ 336808 h 434411"/>
                  <a:gd name="connsiteX264" fmla="*/ 824158 w 1276454"/>
                  <a:gd name="connsiteY264" fmla="*/ 336808 h 434411"/>
                  <a:gd name="connsiteX265" fmla="*/ 803917 w 1276454"/>
                  <a:gd name="connsiteY265" fmla="*/ 281744 h 434411"/>
                  <a:gd name="connsiteX266" fmla="*/ 783879 w 1276454"/>
                  <a:gd name="connsiteY266" fmla="*/ 336808 h 434411"/>
                  <a:gd name="connsiteX267" fmla="*/ 903703 w 1276454"/>
                  <a:gd name="connsiteY267" fmla="*/ 400517 h 434411"/>
                  <a:gd name="connsiteX268" fmla="*/ 903703 w 1276454"/>
                  <a:gd name="connsiteY268" fmla="*/ 253545 h 434411"/>
                  <a:gd name="connsiteX269" fmla="*/ 933538 w 1276454"/>
                  <a:gd name="connsiteY269" fmla="*/ 253545 h 434411"/>
                  <a:gd name="connsiteX270" fmla="*/ 933538 w 1276454"/>
                  <a:gd name="connsiteY270" fmla="*/ 400517 h 434411"/>
                  <a:gd name="connsiteX271" fmla="*/ 903703 w 1276454"/>
                  <a:gd name="connsiteY271" fmla="*/ 400517 h 434411"/>
                  <a:gd name="connsiteX272" fmla="*/ 963413 w 1276454"/>
                  <a:gd name="connsiteY272" fmla="*/ 380115 h 434411"/>
                  <a:gd name="connsiteX273" fmla="*/ 985030 w 1276454"/>
                  <a:gd name="connsiteY273" fmla="*/ 360320 h 434411"/>
                  <a:gd name="connsiteX274" fmla="*/ 999968 w 1276454"/>
                  <a:gd name="connsiteY274" fmla="*/ 373652 h 434411"/>
                  <a:gd name="connsiteX275" fmla="*/ 1017456 w 1276454"/>
                  <a:gd name="connsiteY275" fmla="*/ 378338 h 434411"/>
                  <a:gd name="connsiteX276" fmla="*/ 1031219 w 1276454"/>
                  <a:gd name="connsiteY276" fmla="*/ 373813 h 434411"/>
                  <a:gd name="connsiteX277" fmla="*/ 1036320 w 1276454"/>
                  <a:gd name="connsiteY277" fmla="*/ 361289 h 434411"/>
                  <a:gd name="connsiteX278" fmla="*/ 1033567 w 1276454"/>
                  <a:gd name="connsiteY278" fmla="*/ 352684 h 434411"/>
                  <a:gd name="connsiteX279" fmla="*/ 1025916 w 1276454"/>
                  <a:gd name="connsiteY279" fmla="*/ 346221 h 434411"/>
                  <a:gd name="connsiteX280" fmla="*/ 1015108 w 1276454"/>
                  <a:gd name="connsiteY280" fmla="*/ 340726 h 434411"/>
                  <a:gd name="connsiteX281" fmla="*/ 1002721 w 1276454"/>
                  <a:gd name="connsiteY281" fmla="*/ 335030 h 434411"/>
                  <a:gd name="connsiteX282" fmla="*/ 990536 w 1276454"/>
                  <a:gd name="connsiteY282" fmla="*/ 328364 h 434411"/>
                  <a:gd name="connsiteX283" fmla="*/ 979727 w 1276454"/>
                  <a:gd name="connsiteY283" fmla="*/ 319759 h 434411"/>
                  <a:gd name="connsiteX284" fmla="*/ 972076 w 1276454"/>
                  <a:gd name="connsiteY284" fmla="*/ 307801 h 434411"/>
                  <a:gd name="connsiteX285" fmla="*/ 969121 w 1276454"/>
                  <a:gd name="connsiteY285" fmla="*/ 291924 h 434411"/>
                  <a:gd name="connsiteX286" fmla="*/ 982480 w 1276454"/>
                  <a:gd name="connsiteY286" fmla="*/ 261746 h 434411"/>
                  <a:gd name="connsiteX287" fmla="*/ 1016241 w 1276454"/>
                  <a:gd name="connsiteY287" fmla="*/ 249384 h 434411"/>
                  <a:gd name="connsiteX288" fmla="*/ 1067491 w 1276454"/>
                  <a:gd name="connsiteY288" fmla="*/ 274068 h 434411"/>
                  <a:gd name="connsiteX289" fmla="*/ 1045712 w 1276454"/>
                  <a:gd name="connsiteY289" fmla="*/ 293661 h 434411"/>
                  <a:gd name="connsiteX290" fmla="*/ 1016444 w 1276454"/>
                  <a:gd name="connsiteY290" fmla="*/ 275239 h 434411"/>
                  <a:gd name="connsiteX291" fmla="*/ 1004057 w 1276454"/>
                  <a:gd name="connsiteY291" fmla="*/ 279764 h 434411"/>
                  <a:gd name="connsiteX292" fmla="*/ 999361 w 1276454"/>
                  <a:gd name="connsiteY292" fmla="*/ 290753 h 434411"/>
                  <a:gd name="connsiteX293" fmla="*/ 1001709 w 1276454"/>
                  <a:gd name="connsiteY293" fmla="*/ 298388 h 434411"/>
                  <a:gd name="connsiteX294" fmla="*/ 1007781 w 1276454"/>
                  <a:gd name="connsiteY294" fmla="*/ 304448 h 434411"/>
                  <a:gd name="connsiteX295" fmla="*/ 1016808 w 1276454"/>
                  <a:gd name="connsiteY295" fmla="*/ 309538 h 434411"/>
                  <a:gd name="connsiteX296" fmla="*/ 1027212 w 1276454"/>
                  <a:gd name="connsiteY296" fmla="*/ 314426 h 434411"/>
                  <a:gd name="connsiteX297" fmla="*/ 1038425 w 1276454"/>
                  <a:gd name="connsiteY297" fmla="*/ 319517 h 434411"/>
                  <a:gd name="connsiteX298" fmla="*/ 1049031 w 1276454"/>
                  <a:gd name="connsiteY298" fmla="*/ 326183 h 434411"/>
                  <a:gd name="connsiteX299" fmla="*/ 1058059 w 1276454"/>
                  <a:gd name="connsiteY299" fmla="*/ 334788 h 434411"/>
                  <a:gd name="connsiteX300" fmla="*/ 1064131 w 1276454"/>
                  <a:gd name="connsiteY300" fmla="*/ 345978 h 434411"/>
                  <a:gd name="connsiteX301" fmla="*/ 1066479 w 1276454"/>
                  <a:gd name="connsiteY301" fmla="*/ 360683 h 434411"/>
                  <a:gd name="connsiteX302" fmla="*/ 1052148 w 1276454"/>
                  <a:gd name="connsiteY302" fmla="*/ 392639 h 434411"/>
                  <a:gd name="connsiteX303" fmla="*/ 1017780 w 1276454"/>
                  <a:gd name="connsiteY303" fmla="*/ 404597 h 434411"/>
                  <a:gd name="connsiteX304" fmla="*/ 986569 w 1276454"/>
                  <a:gd name="connsiteY304" fmla="*/ 398537 h 434411"/>
                  <a:gd name="connsiteX305" fmla="*/ 963413 w 1276454"/>
                  <a:gd name="connsiteY305" fmla="*/ 380115 h 434411"/>
                  <a:gd name="connsiteX306" fmla="*/ 1099714 w 1276454"/>
                  <a:gd name="connsiteY306" fmla="*/ 400517 h 434411"/>
                  <a:gd name="connsiteX307" fmla="*/ 1099714 w 1276454"/>
                  <a:gd name="connsiteY307" fmla="*/ 253545 h 434411"/>
                  <a:gd name="connsiteX308" fmla="*/ 1185129 w 1276454"/>
                  <a:gd name="connsiteY308" fmla="*/ 253545 h 434411"/>
                  <a:gd name="connsiteX309" fmla="*/ 1185129 w 1276454"/>
                  <a:gd name="connsiteY309" fmla="*/ 279037 h 434411"/>
                  <a:gd name="connsiteX310" fmla="*/ 1129548 w 1276454"/>
                  <a:gd name="connsiteY310" fmla="*/ 279037 h 434411"/>
                  <a:gd name="connsiteX311" fmla="*/ 1129548 w 1276454"/>
                  <a:gd name="connsiteY311" fmla="*/ 312932 h 434411"/>
                  <a:gd name="connsiteX312" fmla="*/ 1176871 w 1276454"/>
                  <a:gd name="connsiteY312" fmla="*/ 312932 h 434411"/>
                  <a:gd name="connsiteX313" fmla="*/ 1176871 w 1276454"/>
                  <a:gd name="connsiteY313" fmla="*/ 338424 h 434411"/>
                  <a:gd name="connsiteX314" fmla="*/ 1129548 w 1276454"/>
                  <a:gd name="connsiteY314" fmla="*/ 338424 h 434411"/>
                  <a:gd name="connsiteX315" fmla="*/ 1129548 w 1276454"/>
                  <a:gd name="connsiteY315" fmla="*/ 375066 h 434411"/>
                  <a:gd name="connsiteX316" fmla="*/ 1185129 w 1276454"/>
                  <a:gd name="connsiteY316" fmla="*/ 375066 h 434411"/>
                  <a:gd name="connsiteX317" fmla="*/ 1185129 w 1276454"/>
                  <a:gd name="connsiteY317" fmla="*/ 400557 h 434411"/>
                  <a:gd name="connsiteX318" fmla="*/ 1099714 w 1276454"/>
                  <a:gd name="connsiteY318" fmla="*/ 400557 h 434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Lst>
                <a:rect l="l" t="t" r="r" b="b"/>
                <a:pathLst>
                  <a:path w="1276454" h="434411">
                    <a:moveTo>
                      <a:pt x="40" y="187937"/>
                    </a:moveTo>
                    <a:lnTo>
                      <a:pt x="40" y="40965"/>
                    </a:lnTo>
                    <a:lnTo>
                      <a:pt x="44813" y="40965"/>
                    </a:lnTo>
                    <a:cubicBezTo>
                      <a:pt x="61046" y="40965"/>
                      <a:pt x="73757" y="44883"/>
                      <a:pt x="82906" y="52721"/>
                    </a:cubicBezTo>
                    <a:cubicBezTo>
                      <a:pt x="92216" y="60558"/>
                      <a:pt x="96912" y="71264"/>
                      <a:pt x="97034" y="84879"/>
                    </a:cubicBezTo>
                    <a:cubicBezTo>
                      <a:pt x="97034" y="93645"/>
                      <a:pt x="95010" y="101200"/>
                      <a:pt x="90961" y="107623"/>
                    </a:cubicBezTo>
                    <a:cubicBezTo>
                      <a:pt x="86913" y="114168"/>
                      <a:pt x="81124" y="119258"/>
                      <a:pt x="73676" y="122894"/>
                    </a:cubicBezTo>
                    <a:lnTo>
                      <a:pt x="119622" y="187977"/>
                    </a:lnTo>
                    <a:lnTo>
                      <a:pt x="84080" y="187977"/>
                    </a:lnTo>
                    <a:lnTo>
                      <a:pt x="45015" y="128590"/>
                    </a:lnTo>
                    <a:lnTo>
                      <a:pt x="29875" y="128590"/>
                    </a:lnTo>
                    <a:lnTo>
                      <a:pt x="29875" y="187977"/>
                    </a:lnTo>
                    <a:lnTo>
                      <a:pt x="40" y="187977"/>
                    </a:lnTo>
                    <a:close/>
                    <a:moveTo>
                      <a:pt x="29875" y="103260"/>
                    </a:moveTo>
                    <a:lnTo>
                      <a:pt x="46553" y="103260"/>
                    </a:lnTo>
                    <a:cubicBezTo>
                      <a:pt x="52828" y="103260"/>
                      <a:pt x="57686" y="101644"/>
                      <a:pt x="61086" y="98372"/>
                    </a:cubicBezTo>
                    <a:cubicBezTo>
                      <a:pt x="64608" y="95100"/>
                      <a:pt x="66389" y="90454"/>
                      <a:pt x="66389" y="84475"/>
                    </a:cubicBezTo>
                    <a:cubicBezTo>
                      <a:pt x="66389" y="78859"/>
                      <a:pt x="64608" y="74415"/>
                      <a:pt x="61086" y="71143"/>
                    </a:cubicBezTo>
                    <a:cubicBezTo>
                      <a:pt x="57564" y="67871"/>
                      <a:pt x="52707" y="66295"/>
                      <a:pt x="46553" y="66457"/>
                    </a:cubicBezTo>
                    <a:lnTo>
                      <a:pt x="29875" y="66457"/>
                    </a:lnTo>
                    <a:lnTo>
                      <a:pt x="29875" y="103301"/>
                    </a:lnTo>
                    <a:close/>
                    <a:moveTo>
                      <a:pt x="140429" y="187937"/>
                    </a:moveTo>
                    <a:lnTo>
                      <a:pt x="140429" y="40965"/>
                    </a:lnTo>
                    <a:lnTo>
                      <a:pt x="225845" y="40965"/>
                    </a:lnTo>
                    <a:lnTo>
                      <a:pt x="225845" y="66457"/>
                    </a:lnTo>
                    <a:lnTo>
                      <a:pt x="170062" y="66457"/>
                    </a:lnTo>
                    <a:lnTo>
                      <a:pt x="170062" y="100351"/>
                    </a:lnTo>
                    <a:lnTo>
                      <a:pt x="217384" y="100351"/>
                    </a:lnTo>
                    <a:lnTo>
                      <a:pt x="217384" y="125843"/>
                    </a:lnTo>
                    <a:lnTo>
                      <a:pt x="170062" y="125843"/>
                    </a:lnTo>
                    <a:lnTo>
                      <a:pt x="170062" y="162485"/>
                    </a:lnTo>
                    <a:lnTo>
                      <a:pt x="225845" y="162485"/>
                    </a:lnTo>
                    <a:lnTo>
                      <a:pt x="225845" y="187977"/>
                    </a:lnTo>
                    <a:lnTo>
                      <a:pt x="140429" y="187977"/>
                    </a:lnTo>
                    <a:close/>
                    <a:moveTo>
                      <a:pt x="169293" y="28401"/>
                    </a:moveTo>
                    <a:lnTo>
                      <a:pt x="192853" y="0"/>
                    </a:lnTo>
                    <a:lnTo>
                      <a:pt x="223497" y="0"/>
                    </a:lnTo>
                    <a:lnTo>
                      <a:pt x="196415" y="28401"/>
                    </a:lnTo>
                    <a:lnTo>
                      <a:pt x="169333" y="28401"/>
                    </a:lnTo>
                    <a:close/>
                    <a:moveTo>
                      <a:pt x="262197" y="187937"/>
                    </a:moveTo>
                    <a:lnTo>
                      <a:pt x="262197" y="40965"/>
                    </a:lnTo>
                    <a:lnTo>
                      <a:pt x="310694" y="40965"/>
                    </a:lnTo>
                    <a:cubicBezTo>
                      <a:pt x="326805" y="40965"/>
                      <a:pt x="339435" y="44883"/>
                      <a:pt x="348584" y="52721"/>
                    </a:cubicBezTo>
                    <a:cubicBezTo>
                      <a:pt x="357895" y="60558"/>
                      <a:pt x="362510" y="71264"/>
                      <a:pt x="362510" y="84879"/>
                    </a:cubicBezTo>
                    <a:cubicBezTo>
                      <a:pt x="362510" y="98493"/>
                      <a:pt x="357854" y="109118"/>
                      <a:pt x="348584" y="116834"/>
                    </a:cubicBezTo>
                    <a:cubicBezTo>
                      <a:pt x="339273" y="124672"/>
                      <a:pt x="326643" y="128590"/>
                      <a:pt x="310694" y="128590"/>
                    </a:cubicBezTo>
                    <a:lnTo>
                      <a:pt x="292032" y="128590"/>
                    </a:lnTo>
                    <a:lnTo>
                      <a:pt x="292032" y="187977"/>
                    </a:lnTo>
                    <a:lnTo>
                      <a:pt x="262197" y="187977"/>
                    </a:lnTo>
                    <a:close/>
                    <a:moveTo>
                      <a:pt x="292032" y="103260"/>
                    </a:moveTo>
                    <a:lnTo>
                      <a:pt x="311868" y="103260"/>
                    </a:lnTo>
                    <a:cubicBezTo>
                      <a:pt x="318264" y="103260"/>
                      <a:pt x="323243" y="101563"/>
                      <a:pt x="326805" y="98170"/>
                    </a:cubicBezTo>
                    <a:cubicBezTo>
                      <a:pt x="330327" y="94898"/>
                      <a:pt x="332108" y="90332"/>
                      <a:pt x="332108" y="84434"/>
                    </a:cubicBezTo>
                    <a:cubicBezTo>
                      <a:pt x="332108" y="78536"/>
                      <a:pt x="330287" y="74375"/>
                      <a:pt x="326603" y="71102"/>
                    </a:cubicBezTo>
                    <a:cubicBezTo>
                      <a:pt x="323081" y="67830"/>
                      <a:pt x="318142" y="66255"/>
                      <a:pt x="311868" y="66416"/>
                    </a:cubicBezTo>
                    <a:lnTo>
                      <a:pt x="292032" y="66416"/>
                    </a:lnTo>
                    <a:lnTo>
                      <a:pt x="292032" y="103260"/>
                    </a:lnTo>
                    <a:close/>
                    <a:moveTo>
                      <a:pt x="386475" y="130489"/>
                    </a:moveTo>
                    <a:lnTo>
                      <a:pt x="386475" y="40924"/>
                    </a:lnTo>
                    <a:lnTo>
                      <a:pt x="416309" y="40924"/>
                    </a:lnTo>
                    <a:lnTo>
                      <a:pt x="416309" y="132832"/>
                    </a:lnTo>
                    <a:cubicBezTo>
                      <a:pt x="416309" y="142649"/>
                      <a:pt x="418940" y="150325"/>
                      <a:pt x="424163" y="155941"/>
                    </a:cubicBezTo>
                    <a:cubicBezTo>
                      <a:pt x="429385" y="161435"/>
                      <a:pt x="436671" y="164182"/>
                      <a:pt x="445941" y="164182"/>
                    </a:cubicBezTo>
                    <a:cubicBezTo>
                      <a:pt x="455212" y="164182"/>
                      <a:pt x="462296" y="161435"/>
                      <a:pt x="467558" y="155941"/>
                    </a:cubicBezTo>
                    <a:cubicBezTo>
                      <a:pt x="472781" y="150446"/>
                      <a:pt x="475412" y="142730"/>
                      <a:pt x="475412" y="132832"/>
                    </a:cubicBezTo>
                    <a:lnTo>
                      <a:pt x="475412" y="40924"/>
                    </a:lnTo>
                    <a:lnTo>
                      <a:pt x="505246" y="40924"/>
                    </a:lnTo>
                    <a:lnTo>
                      <a:pt x="505246" y="130489"/>
                    </a:lnTo>
                    <a:cubicBezTo>
                      <a:pt x="505246" y="149840"/>
                      <a:pt x="499943" y="164909"/>
                      <a:pt x="489337" y="175777"/>
                    </a:cubicBezTo>
                    <a:cubicBezTo>
                      <a:pt x="478731" y="186604"/>
                      <a:pt x="464199" y="192057"/>
                      <a:pt x="445739" y="192057"/>
                    </a:cubicBezTo>
                    <a:cubicBezTo>
                      <a:pt x="427280" y="192057"/>
                      <a:pt x="412949" y="186644"/>
                      <a:pt x="402343" y="175777"/>
                    </a:cubicBezTo>
                    <a:cubicBezTo>
                      <a:pt x="391737" y="164788"/>
                      <a:pt x="386434" y="149719"/>
                      <a:pt x="386434" y="130489"/>
                    </a:cubicBezTo>
                    <a:close/>
                    <a:moveTo>
                      <a:pt x="544149" y="187896"/>
                    </a:moveTo>
                    <a:lnTo>
                      <a:pt x="544149" y="40924"/>
                    </a:lnTo>
                    <a:lnTo>
                      <a:pt x="585764" y="40924"/>
                    </a:lnTo>
                    <a:cubicBezTo>
                      <a:pt x="601066" y="40924"/>
                      <a:pt x="613048" y="44439"/>
                      <a:pt x="621711" y="51509"/>
                    </a:cubicBezTo>
                    <a:cubicBezTo>
                      <a:pt x="630496" y="58579"/>
                      <a:pt x="634867" y="68355"/>
                      <a:pt x="634867" y="80919"/>
                    </a:cubicBezTo>
                    <a:cubicBezTo>
                      <a:pt x="634867" y="93484"/>
                      <a:pt x="629686" y="102735"/>
                      <a:pt x="619363" y="109926"/>
                    </a:cubicBezTo>
                    <a:cubicBezTo>
                      <a:pt x="627095" y="113441"/>
                      <a:pt x="633046" y="118167"/>
                      <a:pt x="637215" y="124025"/>
                    </a:cubicBezTo>
                    <a:cubicBezTo>
                      <a:pt x="641385" y="130045"/>
                      <a:pt x="643490" y="136913"/>
                      <a:pt x="643490" y="144589"/>
                    </a:cubicBezTo>
                    <a:cubicBezTo>
                      <a:pt x="643490" y="158041"/>
                      <a:pt x="638592" y="168626"/>
                      <a:pt x="628755" y="176342"/>
                    </a:cubicBezTo>
                    <a:cubicBezTo>
                      <a:pt x="619080" y="184058"/>
                      <a:pt x="605761" y="187896"/>
                      <a:pt x="588881" y="187896"/>
                    </a:cubicBezTo>
                    <a:lnTo>
                      <a:pt x="544109" y="187896"/>
                    </a:lnTo>
                    <a:close/>
                    <a:moveTo>
                      <a:pt x="573822" y="162404"/>
                    </a:moveTo>
                    <a:lnTo>
                      <a:pt x="590702" y="162404"/>
                    </a:lnTo>
                    <a:cubicBezTo>
                      <a:pt x="597625" y="162404"/>
                      <a:pt x="603090" y="160708"/>
                      <a:pt x="607016" y="157314"/>
                    </a:cubicBezTo>
                    <a:cubicBezTo>
                      <a:pt x="610943" y="153800"/>
                      <a:pt x="612927" y="149032"/>
                      <a:pt x="612927" y="143013"/>
                    </a:cubicBezTo>
                    <a:cubicBezTo>
                      <a:pt x="612927" y="136993"/>
                      <a:pt x="610943" y="132307"/>
                      <a:pt x="607016" y="128914"/>
                    </a:cubicBezTo>
                    <a:cubicBezTo>
                      <a:pt x="603090" y="125641"/>
                      <a:pt x="597665" y="124025"/>
                      <a:pt x="590702" y="124025"/>
                    </a:cubicBezTo>
                    <a:lnTo>
                      <a:pt x="573822" y="124025"/>
                    </a:lnTo>
                    <a:lnTo>
                      <a:pt x="573822" y="162445"/>
                    </a:lnTo>
                    <a:close/>
                    <a:moveTo>
                      <a:pt x="573822" y="98533"/>
                    </a:moveTo>
                    <a:lnTo>
                      <a:pt x="586371" y="98533"/>
                    </a:lnTo>
                    <a:cubicBezTo>
                      <a:pt x="591998" y="98533"/>
                      <a:pt x="596370" y="97079"/>
                      <a:pt x="599527" y="94211"/>
                    </a:cubicBezTo>
                    <a:cubicBezTo>
                      <a:pt x="602685" y="91464"/>
                      <a:pt x="604223" y="87464"/>
                      <a:pt x="604223" y="82253"/>
                    </a:cubicBezTo>
                    <a:cubicBezTo>
                      <a:pt x="604223" y="77041"/>
                      <a:pt x="602644" y="73446"/>
                      <a:pt x="599527" y="70698"/>
                    </a:cubicBezTo>
                    <a:cubicBezTo>
                      <a:pt x="596532" y="67830"/>
                      <a:pt x="592119" y="66376"/>
                      <a:pt x="586371" y="66376"/>
                    </a:cubicBezTo>
                    <a:lnTo>
                      <a:pt x="573822" y="66376"/>
                    </a:lnTo>
                    <a:lnTo>
                      <a:pt x="573822" y="98533"/>
                    </a:lnTo>
                    <a:close/>
                    <a:moveTo>
                      <a:pt x="675956" y="187896"/>
                    </a:moveTo>
                    <a:lnTo>
                      <a:pt x="675956" y="40924"/>
                    </a:lnTo>
                    <a:lnTo>
                      <a:pt x="705629" y="40924"/>
                    </a:lnTo>
                    <a:lnTo>
                      <a:pt x="705629" y="160869"/>
                    </a:lnTo>
                    <a:lnTo>
                      <a:pt x="761412" y="160869"/>
                    </a:lnTo>
                    <a:lnTo>
                      <a:pt x="761412" y="187896"/>
                    </a:lnTo>
                    <a:lnTo>
                      <a:pt x="675996" y="187896"/>
                    </a:lnTo>
                    <a:close/>
                    <a:moveTo>
                      <a:pt x="789668" y="187896"/>
                    </a:moveTo>
                    <a:lnTo>
                      <a:pt x="789668" y="40924"/>
                    </a:lnTo>
                    <a:lnTo>
                      <a:pt x="819341" y="40924"/>
                    </a:lnTo>
                    <a:lnTo>
                      <a:pt x="819341" y="187896"/>
                    </a:lnTo>
                    <a:lnTo>
                      <a:pt x="789668" y="187896"/>
                    </a:lnTo>
                    <a:close/>
                    <a:moveTo>
                      <a:pt x="855652" y="144387"/>
                    </a:moveTo>
                    <a:cubicBezTo>
                      <a:pt x="851847" y="134852"/>
                      <a:pt x="849944" y="124874"/>
                      <a:pt x="849944" y="114410"/>
                    </a:cubicBezTo>
                    <a:cubicBezTo>
                      <a:pt x="849944" y="103947"/>
                      <a:pt x="851847" y="94009"/>
                      <a:pt x="855652" y="84636"/>
                    </a:cubicBezTo>
                    <a:cubicBezTo>
                      <a:pt x="859458" y="75102"/>
                      <a:pt x="864679" y="66820"/>
                      <a:pt x="871359" y="59750"/>
                    </a:cubicBezTo>
                    <a:cubicBezTo>
                      <a:pt x="878160" y="52680"/>
                      <a:pt x="886418" y="47065"/>
                      <a:pt x="896093" y="42904"/>
                    </a:cubicBezTo>
                    <a:cubicBezTo>
                      <a:pt x="905930" y="38743"/>
                      <a:pt x="916455" y="36642"/>
                      <a:pt x="927709" y="36642"/>
                    </a:cubicBezTo>
                    <a:cubicBezTo>
                      <a:pt x="938963" y="36642"/>
                      <a:pt x="949488" y="38743"/>
                      <a:pt x="959325" y="42904"/>
                    </a:cubicBezTo>
                    <a:cubicBezTo>
                      <a:pt x="969162" y="47065"/>
                      <a:pt x="977379" y="52721"/>
                      <a:pt x="984059" y="59750"/>
                    </a:cubicBezTo>
                    <a:cubicBezTo>
                      <a:pt x="990738" y="66820"/>
                      <a:pt x="995960" y="75102"/>
                      <a:pt x="999766" y="84636"/>
                    </a:cubicBezTo>
                    <a:cubicBezTo>
                      <a:pt x="1003571" y="94049"/>
                      <a:pt x="1005473" y="103987"/>
                      <a:pt x="1005473" y="114410"/>
                    </a:cubicBezTo>
                    <a:cubicBezTo>
                      <a:pt x="1005473" y="126692"/>
                      <a:pt x="1002923" y="138205"/>
                      <a:pt x="997822" y="148911"/>
                    </a:cubicBezTo>
                    <a:cubicBezTo>
                      <a:pt x="992722" y="159617"/>
                      <a:pt x="985637" y="168586"/>
                      <a:pt x="976610" y="175777"/>
                    </a:cubicBezTo>
                    <a:lnTo>
                      <a:pt x="985435" y="184220"/>
                    </a:lnTo>
                    <a:cubicBezTo>
                      <a:pt x="995758" y="193633"/>
                      <a:pt x="1006000" y="198279"/>
                      <a:pt x="1016079" y="198117"/>
                    </a:cubicBezTo>
                    <a:cubicBezTo>
                      <a:pt x="1020249" y="198117"/>
                      <a:pt x="1023811" y="197592"/>
                      <a:pt x="1026686" y="196542"/>
                    </a:cubicBezTo>
                    <a:lnTo>
                      <a:pt x="1026686" y="221832"/>
                    </a:lnTo>
                    <a:cubicBezTo>
                      <a:pt x="1022111" y="223650"/>
                      <a:pt x="1016930" y="224498"/>
                      <a:pt x="1011181" y="224377"/>
                    </a:cubicBezTo>
                    <a:cubicBezTo>
                      <a:pt x="995353" y="224377"/>
                      <a:pt x="980092" y="217994"/>
                      <a:pt x="965437" y="205187"/>
                    </a:cubicBezTo>
                    <a:lnTo>
                      <a:pt x="947949" y="189512"/>
                    </a:lnTo>
                    <a:cubicBezTo>
                      <a:pt x="941553" y="191209"/>
                      <a:pt x="934793" y="192057"/>
                      <a:pt x="927709" y="192057"/>
                    </a:cubicBezTo>
                    <a:cubicBezTo>
                      <a:pt x="916455" y="192057"/>
                      <a:pt x="905930" y="189957"/>
                      <a:pt x="896093" y="185796"/>
                    </a:cubicBezTo>
                    <a:cubicBezTo>
                      <a:pt x="886418" y="181635"/>
                      <a:pt x="878160" y="176059"/>
                      <a:pt x="871359" y="169151"/>
                    </a:cubicBezTo>
                    <a:cubicBezTo>
                      <a:pt x="864679" y="162081"/>
                      <a:pt x="859458" y="153880"/>
                      <a:pt x="855652" y="144467"/>
                    </a:cubicBezTo>
                    <a:close/>
                    <a:moveTo>
                      <a:pt x="893947" y="78940"/>
                    </a:moveTo>
                    <a:cubicBezTo>
                      <a:pt x="885042" y="88474"/>
                      <a:pt x="880548" y="100311"/>
                      <a:pt x="880386" y="114410"/>
                    </a:cubicBezTo>
                    <a:cubicBezTo>
                      <a:pt x="880386" y="128510"/>
                      <a:pt x="884920" y="140347"/>
                      <a:pt x="893947" y="149881"/>
                    </a:cubicBezTo>
                    <a:cubicBezTo>
                      <a:pt x="902853" y="159415"/>
                      <a:pt x="914188" y="164182"/>
                      <a:pt x="927911" y="164182"/>
                    </a:cubicBezTo>
                    <a:cubicBezTo>
                      <a:pt x="936939" y="164182"/>
                      <a:pt x="944994" y="162041"/>
                      <a:pt x="952079" y="157718"/>
                    </a:cubicBezTo>
                    <a:cubicBezTo>
                      <a:pt x="959284" y="153396"/>
                      <a:pt x="964911" y="147416"/>
                      <a:pt x="968959" y="139700"/>
                    </a:cubicBezTo>
                    <a:cubicBezTo>
                      <a:pt x="973007" y="132105"/>
                      <a:pt x="975031" y="123702"/>
                      <a:pt x="975031" y="114410"/>
                    </a:cubicBezTo>
                    <a:cubicBezTo>
                      <a:pt x="975031" y="100311"/>
                      <a:pt x="970498" y="88474"/>
                      <a:pt x="961470" y="78940"/>
                    </a:cubicBezTo>
                    <a:cubicBezTo>
                      <a:pt x="952564" y="69406"/>
                      <a:pt x="941311" y="64639"/>
                      <a:pt x="927709" y="64639"/>
                    </a:cubicBezTo>
                    <a:cubicBezTo>
                      <a:pt x="914107" y="64639"/>
                      <a:pt x="902651" y="69406"/>
                      <a:pt x="893745" y="78940"/>
                    </a:cubicBezTo>
                    <a:lnTo>
                      <a:pt x="893947" y="78940"/>
                    </a:lnTo>
                    <a:close/>
                    <a:moveTo>
                      <a:pt x="1033365" y="130489"/>
                    </a:moveTo>
                    <a:lnTo>
                      <a:pt x="1033365" y="40924"/>
                    </a:lnTo>
                    <a:lnTo>
                      <a:pt x="1063200" y="40924"/>
                    </a:lnTo>
                    <a:lnTo>
                      <a:pt x="1063200" y="132832"/>
                    </a:lnTo>
                    <a:cubicBezTo>
                      <a:pt x="1063200" y="142649"/>
                      <a:pt x="1065831" y="150325"/>
                      <a:pt x="1071053" y="155941"/>
                    </a:cubicBezTo>
                    <a:cubicBezTo>
                      <a:pt x="1076275" y="161435"/>
                      <a:pt x="1083562" y="164182"/>
                      <a:pt x="1092832" y="164182"/>
                    </a:cubicBezTo>
                    <a:cubicBezTo>
                      <a:pt x="1102102" y="164182"/>
                      <a:pt x="1109186" y="161435"/>
                      <a:pt x="1114449" y="155941"/>
                    </a:cubicBezTo>
                    <a:cubicBezTo>
                      <a:pt x="1119671" y="150446"/>
                      <a:pt x="1122302" y="142730"/>
                      <a:pt x="1122302" y="132832"/>
                    </a:cubicBezTo>
                    <a:lnTo>
                      <a:pt x="1122302" y="40924"/>
                    </a:lnTo>
                    <a:lnTo>
                      <a:pt x="1152137" y="40924"/>
                    </a:lnTo>
                    <a:lnTo>
                      <a:pt x="1152137" y="130489"/>
                    </a:lnTo>
                    <a:cubicBezTo>
                      <a:pt x="1152137" y="149840"/>
                      <a:pt x="1146834" y="164909"/>
                      <a:pt x="1136228" y="175777"/>
                    </a:cubicBezTo>
                    <a:cubicBezTo>
                      <a:pt x="1125622" y="186765"/>
                      <a:pt x="1111089" y="192179"/>
                      <a:pt x="1092629" y="192057"/>
                    </a:cubicBezTo>
                    <a:cubicBezTo>
                      <a:pt x="1074291" y="192057"/>
                      <a:pt x="1059840" y="186644"/>
                      <a:pt x="1049234" y="175777"/>
                    </a:cubicBezTo>
                    <a:cubicBezTo>
                      <a:pt x="1038627" y="164788"/>
                      <a:pt x="1033324" y="149719"/>
                      <a:pt x="1033324" y="130489"/>
                    </a:cubicBezTo>
                    <a:close/>
                    <a:moveTo>
                      <a:pt x="1191039" y="187896"/>
                    </a:moveTo>
                    <a:lnTo>
                      <a:pt x="1191039" y="40924"/>
                    </a:lnTo>
                    <a:lnTo>
                      <a:pt x="1276455" y="40924"/>
                    </a:lnTo>
                    <a:lnTo>
                      <a:pt x="1276455" y="66416"/>
                    </a:lnTo>
                    <a:lnTo>
                      <a:pt x="1220672" y="66416"/>
                    </a:lnTo>
                    <a:lnTo>
                      <a:pt x="1220672" y="100311"/>
                    </a:lnTo>
                    <a:lnTo>
                      <a:pt x="1267994" y="100311"/>
                    </a:lnTo>
                    <a:lnTo>
                      <a:pt x="1267994" y="125803"/>
                    </a:lnTo>
                    <a:lnTo>
                      <a:pt x="1220672" y="125803"/>
                    </a:lnTo>
                    <a:lnTo>
                      <a:pt x="1220672" y="162445"/>
                    </a:lnTo>
                    <a:lnTo>
                      <a:pt x="1276455" y="162445"/>
                    </a:lnTo>
                    <a:lnTo>
                      <a:pt x="1276455" y="187937"/>
                    </a:lnTo>
                    <a:lnTo>
                      <a:pt x="1191039" y="187937"/>
                    </a:lnTo>
                    <a:close/>
                    <a:moveTo>
                      <a:pt x="0" y="400517"/>
                    </a:moveTo>
                    <a:lnTo>
                      <a:pt x="0" y="253545"/>
                    </a:lnTo>
                    <a:lnTo>
                      <a:pt x="85415" y="253545"/>
                    </a:lnTo>
                    <a:lnTo>
                      <a:pt x="85415" y="279037"/>
                    </a:lnTo>
                    <a:lnTo>
                      <a:pt x="29835" y="279037"/>
                    </a:lnTo>
                    <a:lnTo>
                      <a:pt x="29835" y="312932"/>
                    </a:lnTo>
                    <a:lnTo>
                      <a:pt x="77157" y="312932"/>
                    </a:lnTo>
                    <a:lnTo>
                      <a:pt x="77157" y="338424"/>
                    </a:lnTo>
                    <a:lnTo>
                      <a:pt x="29835" y="338424"/>
                    </a:lnTo>
                    <a:lnTo>
                      <a:pt x="29835" y="400557"/>
                    </a:lnTo>
                    <a:lnTo>
                      <a:pt x="0" y="400557"/>
                    </a:lnTo>
                    <a:close/>
                    <a:moveTo>
                      <a:pt x="113712" y="400517"/>
                    </a:moveTo>
                    <a:lnTo>
                      <a:pt x="113712" y="253545"/>
                    </a:lnTo>
                    <a:lnTo>
                      <a:pt x="158484" y="253545"/>
                    </a:lnTo>
                    <a:cubicBezTo>
                      <a:pt x="174596" y="253545"/>
                      <a:pt x="187347" y="257464"/>
                      <a:pt x="196779" y="265301"/>
                    </a:cubicBezTo>
                    <a:cubicBezTo>
                      <a:pt x="206090" y="273139"/>
                      <a:pt x="210705" y="283844"/>
                      <a:pt x="210705" y="297459"/>
                    </a:cubicBezTo>
                    <a:cubicBezTo>
                      <a:pt x="210705" y="306225"/>
                      <a:pt x="208681" y="313861"/>
                      <a:pt x="204633" y="320405"/>
                    </a:cubicBezTo>
                    <a:cubicBezTo>
                      <a:pt x="200585" y="326950"/>
                      <a:pt x="194796" y="331960"/>
                      <a:pt x="187347" y="335515"/>
                    </a:cubicBezTo>
                    <a:lnTo>
                      <a:pt x="233293" y="400598"/>
                    </a:lnTo>
                    <a:lnTo>
                      <a:pt x="197751" y="400598"/>
                    </a:lnTo>
                    <a:lnTo>
                      <a:pt x="158686" y="341211"/>
                    </a:lnTo>
                    <a:lnTo>
                      <a:pt x="143547" y="341211"/>
                    </a:lnTo>
                    <a:lnTo>
                      <a:pt x="143547" y="400598"/>
                    </a:lnTo>
                    <a:lnTo>
                      <a:pt x="113712" y="400598"/>
                    </a:lnTo>
                    <a:close/>
                    <a:moveTo>
                      <a:pt x="143547" y="315840"/>
                    </a:moveTo>
                    <a:lnTo>
                      <a:pt x="160225" y="315840"/>
                    </a:lnTo>
                    <a:cubicBezTo>
                      <a:pt x="166499" y="315840"/>
                      <a:pt x="171438" y="314224"/>
                      <a:pt x="174960" y="310952"/>
                    </a:cubicBezTo>
                    <a:cubicBezTo>
                      <a:pt x="178482" y="307680"/>
                      <a:pt x="180182" y="303034"/>
                      <a:pt x="180061" y="297055"/>
                    </a:cubicBezTo>
                    <a:cubicBezTo>
                      <a:pt x="180061" y="291439"/>
                      <a:pt x="178360" y="286995"/>
                      <a:pt x="174960" y="283723"/>
                    </a:cubicBezTo>
                    <a:cubicBezTo>
                      <a:pt x="171560" y="280451"/>
                      <a:pt x="166661" y="278875"/>
                      <a:pt x="160225" y="279037"/>
                    </a:cubicBezTo>
                    <a:lnTo>
                      <a:pt x="143547" y="279037"/>
                    </a:lnTo>
                    <a:lnTo>
                      <a:pt x="143547" y="315881"/>
                    </a:lnTo>
                    <a:close/>
                    <a:moveTo>
                      <a:pt x="241754" y="400517"/>
                    </a:moveTo>
                    <a:lnTo>
                      <a:pt x="297335" y="253545"/>
                    </a:lnTo>
                    <a:lnTo>
                      <a:pt x="336237" y="253545"/>
                    </a:lnTo>
                    <a:lnTo>
                      <a:pt x="391818" y="400517"/>
                    </a:lnTo>
                    <a:lnTo>
                      <a:pt x="360202" y="400517"/>
                    </a:lnTo>
                    <a:lnTo>
                      <a:pt x="346074" y="362299"/>
                    </a:lnTo>
                    <a:lnTo>
                      <a:pt x="287376" y="362299"/>
                    </a:lnTo>
                    <a:lnTo>
                      <a:pt x="273451" y="400517"/>
                    </a:lnTo>
                    <a:lnTo>
                      <a:pt x="241835" y="400517"/>
                    </a:lnTo>
                    <a:close/>
                    <a:moveTo>
                      <a:pt x="296525" y="336808"/>
                    </a:moveTo>
                    <a:lnTo>
                      <a:pt x="336966" y="336808"/>
                    </a:lnTo>
                    <a:lnTo>
                      <a:pt x="316725" y="281744"/>
                    </a:lnTo>
                    <a:lnTo>
                      <a:pt x="296485" y="336808"/>
                    </a:lnTo>
                    <a:close/>
                    <a:moveTo>
                      <a:pt x="416512" y="400517"/>
                    </a:moveTo>
                    <a:lnTo>
                      <a:pt x="416512" y="253545"/>
                    </a:lnTo>
                    <a:lnTo>
                      <a:pt x="454604" y="253545"/>
                    </a:lnTo>
                    <a:lnTo>
                      <a:pt x="520184" y="358785"/>
                    </a:lnTo>
                    <a:lnTo>
                      <a:pt x="520184" y="253545"/>
                    </a:lnTo>
                    <a:lnTo>
                      <a:pt x="549857" y="253545"/>
                    </a:lnTo>
                    <a:lnTo>
                      <a:pt x="549857" y="400517"/>
                    </a:lnTo>
                    <a:lnTo>
                      <a:pt x="511764" y="400517"/>
                    </a:lnTo>
                    <a:lnTo>
                      <a:pt x="446184" y="294873"/>
                    </a:lnTo>
                    <a:lnTo>
                      <a:pt x="446184" y="400517"/>
                    </a:lnTo>
                    <a:lnTo>
                      <a:pt x="416512" y="400517"/>
                    </a:lnTo>
                    <a:close/>
                    <a:moveTo>
                      <a:pt x="580663" y="327031"/>
                    </a:moveTo>
                    <a:cubicBezTo>
                      <a:pt x="580663" y="316568"/>
                      <a:pt x="582566" y="306629"/>
                      <a:pt x="586371" y="297257"/>
                    </a:cubicBezTo>
                    <a:cubicBezTo>
                      <a:pt x="590176" y="287723"/>
                      <a:pt x="595398" y="279441"/>
                      <a:pt x="602078" y="272371"/>
                    </a:cubicBezTo>
                    <a:cubicBezTo>
                      <a:pt x="608878" y="265301"/>
                      <a:pt x="617137" y="259766"/>
                      <a:pt x="626812" y="255726"/>
                    </a:cubicBezTo>
                    <a:cubicBezTo>
                      <a:pt x="636649" y="251565"/>
                      <a:pt x="647255" y="249465"/>
                      <a:pt x="658630" y="249465"/>
                    </a:cubicBezTo>
                    <a:cubicBezTo>
                      <a:pt x="671584" y="249465"/>
                      <a:pt x="683364" y="252091"/>
                      <a:pt x="693970" y="257302"/>
                    </a:cubicBezTo>
                    <a:cubicBezTo>
                      <a:pt x="704698" y="262675"/>
                      <a:pt x="713482" y="269987"/>
                      <a:pt x="720283" y="279239"/>
                    </a:cubicBezTo>
                    <a:lnTo>
                      <a:pt x="696925" y="297459"/>
                    </a:lnTo>
                    <a:cubicBezTo>
                      <a:pt x="692594" y="291318"/>
                      <a:pt x="687169" y="286430"/>
                      <a:pt x="680611" y="282754"/>
                    </a:cubicBezTo>
                    <a:cubicBezTo>
                      <a:pt x="674053" y="279077"/>
                      <a:pt x="666726" y="277259"/>
                      <a:pt x="658630" y="277259"/>
                    </a:cubicBezTo>
                    <a:cubicBezTo>
                      <a:pt x="644866" y="277259"/>
                      <a:pt x="633572" y="282026"/>
                      <a:pt x="624666" y="291561"/>
                    </a:cubicBezTo>
                    <a:cubicBezTo>
                      <a:pt x="615760" y="301095"/>
                      <a:pt x="611267" y="312932"/>
                      <a:pt x="611105" y="327031"/>
                    </a:cubicBezTo>
                    <a:cubicBezTo>
                      <a:pt x="611105" y="341130"/>
                      <a:pt x="615639" y="353048"/>
                      <a:pt x="624666" y="362703"/>
                    </a:cubicBezTo>
                    <a:cubicBezTo>
                      <a:pt x="633572" y="372238"/>
                      <a:pt x="644907" y="376964"/>
                      <a:pt x="658630" y="376803"/>
                    </a:cubicBezTo>
                    <a:cubicBezTo>
                      <a:pt x="666767" y="376803"/>
                      <a:pt x="674094" y="375025"/>
                      <a:pt x="680611" y="371510"/>
                    </a:cubicBezTo>
                    <a:cubicBezTo>
                      <a:pt x="687169" y="367834"/>
                      <a:pt x="692594" y="362905"/>
                      <a:pt x="696925" y="356603"/>
                    </a:cubicBezTo>
                    <a:lnTo>
                      <a:pt x="720283" y="374621"/>
                    </a:lnTo>
                    <a:cubicBezTo>
                      <a:pt x="714535" y="382580"/>
                      <a:pt x="707329" y="389124"/>
                      <a:pt x="698666" y="394215"/>
                    </a:cubicBezTo>
                    <a:cubicBezTo>
                      <a:pt x="690043" y="399305"/>
                      <a:pt x="680449" y="402497"/>
                      <a:pt x="670005" y="403830"/>
                    </a:cubicBezTo>
                    <a:lnTo>
                      <a:pt x="651748" y="434412"/>
                    </a:lnTo>
                    <a:lnTo>
                      <a:pt x="625435" y="434412"/>
                    </a:lnTo>
                    <a:lnTo>
                      <a:pt x="643895" y="403466"/>
                    </a:lnTo>
                    <a:cubicBezTo>
                      <a:pt x="631467" y="401244"/>
                      <a:pt x="620375" y="396477"/>
                      <a:pt x="610700" y="389165"/>
                    </a:cubicBezTo>
                    <a:cubicBezTo>
                      <a:pt x="601025" y="381853"/>
                      <a:pt x="593536" y="372763"/>
                      <a:pt x="588314" y="361936"/>
                    </a:cubicBezTo>
                    <a:cubicBezTo>
                      <a:pt x="583092" y="351109"/>
                      <a:pt x="580542" y="339474"/>
                      <a:pt x="580663" y="327071"/>
                    </a:cubicBezTo>
                    <a:close/>
                    <a:moveTo>
                      <a:pt x="728946" y="400517"/>
                    </a:moveTo>
                    <a:lnTo>
                      <a:pt x="784527" y="253545"/>
                    </a:lnTo>
                    <a:lnTo>
                      <a:pt x="823429" y="253545"/>
                    </a:lnTo>
                    <a:lnTo>
                      <a:pt x="879010" y="400517"/>
                    </a:lnTo>
                    <a:lnTo>
                      <a:pt x="847394" y="400517"/>
                    </a:lnTo>
                    <a:lnTo>
                      <a:pt x="833468" y="362299"/>
                    </a:lnTo>
                    <a:lnTo>
                      <a:pt x="774771" y="362299"/>
                    </a:lnTo>
                    <a:lnTo>
                      <a:pt x="760643" y="400517"/>
                    </a:lnTo>
                    <a:lnTo>
                      <a:pt x="729027" y="400517"/>
                    </a:lnTo>
                    <a:close/>
                    <a:moveTo>
                      <a:pt x="783919" y="336808"/>
                    </a:moveTo>
                    <a:lnTo>
                      <a:pt x="824158" y="336808"/>
                    </a:lnTo>
                    <a:lnTo>
                      <a:pt x="803917" y="281744"/>
                    </a:lnTo>
                    <a:lnTo>
                      <a:pt x="783879" y="336808"/>
                    </a:lnTo>
                    <a:close/>
                    <a:moveTo>
                      <a:pt x="903703" y="400517"/>
                    </a:moveTo>
                    <a:lnTo>
                      <a:pt x="903703" y="253545"/>
                    </a:lnTo>
                    <a:lnTo>
                      <a:pt x="933538" y="253545"/>
                    </a:lnTo>
                    <a:lnTo>
                      <a:pt x="933538" y="400517"/>
                    </a:lnTo>
                    <a:lnTo>
                      <a:pt x="903703" y="400517"/>
                    </a:lnTo>
                    <a:close/>
                    <a:moveTo>
                      <a:pt x="963413" y="380115"/>
                    </a:moveTo>
                    <a:lnTo>
                      <a:pt x="985030" y="360320"/>
                    </a:lnTo>
                    <a:cubicBezTo>
                      <a:pt x="989483" y="366057"/>
                      <a:pt x="994462" y="370500"/>
                      <a:pt x="999968" y="373652"/>
                    </a:cubicBezTo>
                    <a:cubicBezTo>
                      <a:pt x="1005595" y="376803"/>
                      <a:pt x="1011424" y="378338"/>
                      <a:pt x="1017456" y="378338"/>
                    </a:cubicBezTo>
                    <a:cubicBezTo>
                      <a:pt x="1023487" y="378338"/>
                      <a:pt x="1027940" y="376843"/>
                      <a:pt x="1031219" y="373813"/>
                    </a:cubicBezTo>
                    <a:cubicBezTo>
                      <a:pt x="1034620" y="370824"/>
                      <a:pt x="1036320" y="366622"/>
                      <a:pt x="1036320" y="361289"/>
                    </a:cubicBezTo>
                    <a:cubicBezTo>
                      <a:pt x="1036320" y="358138"/>
                      <a:pt x="1035389" y="355270"/>
                      <a:pt x="1033567" y="352684"/>
                    </a:cubicBezTo>
                    <a:cubicBezTo>
                      <a:pt x="1031584" y="350058"/>
                      <a:pt x="1029033" y="347917"/>
                      <a:pt x="1025916" y="346221"/>
                    </a:cubicBezTo>
                    <a:cubicBezTo>
                      <a:pt x="1022759" y="344403"/>
                      <a:pt x="1019156" y="342544"/>
                      <a:pt x="1015108" y="340726"/>
                    </a:cubicBezTo>
                    <a:cubicBezTo>
                      <a:pt x="1011060" y="338747"/>
                      <a:pt x="1006931" y="336888"/>
                      <a:pt x="1002721" y="335030"/>
                    </a:cubicBezTo>
                    <a:cubicBezTo>
                      <a:pt x="998510" y="333172"/>
                      <a:pt x="994462" y="330990"/>
                      <a:pt x="990536" y="328364"/>
                    </a:cubicBezTo>
                    <a:cubicBezTo>
                      <a:pt x="986488" y="325738"/>
                      <a:pt x="982885" y="322870"/>
                      <a:pt x="979727" y="319759"/>
                    </a:cubicBezTo>
                    <a:cubicBezTo>
                      <a:pt x="976570" y="316608"/>
                      <a:pt x="974019" y="312649"/>
                      <a:pt x="972076" y="307801"/>
                    </a:cubicBezTo>
                    <a:cubicBezTo>
                      <a:pt x="970093" y="302953"/>
                      <a:pt x="969121" y="297661"/>
                      <a:pt x="969121" y="291924"/>
                    </a:cubicBezTo>
                    <a:cubicBezTo>
                      <a:pt x="969121" y="280047"/>
                      <a:pt x="973574" y="269987"/>
                      <a:pt x="982480" y="261746"/>
                    </a:cubicBezTo>
                    <a:cubicBezTo>
                      <a:pt x="991386" y="253505"/>
                      <a:pt x="1002640" y="249384"/>
                      <a:pt x="1016241" y="249384"/>
                    </a:cubicBezTo>
                    <a:cubicBezTo>
                      <a:pt x="1036684" y="249384"/>
                      <a:pt x="1053768" y="257625"/>
                      <a:pt x="1067491" y="274068"/>
                    </a:cubicBezTo>
                    <a:lnTo>
                      <a:pt x="1045712" y="293661"/>
                    </a:lnTo>
                    <a:cubicBezTo>
                      <a:pt x="1036280" y="281380"/>
                      <a:pt x="1026524" y="275239"/>
                      <a:pt x="1016444" y="275239"/>
                    </a:cubicBezTo>
                    <a:cubicBezTo>
                      <a:pt x="1011465" y="275239"/>
                      <a:pt x="1007336" y="276734"/>
                      <a:pt x="1004057" y="279764"/>
                    </a:cubicBezTo>
                    <a:cubicBezTo>
                      <a:pt x="1000778" y="282754"/>
                      <a:pt x="999199" y="286430"/>
                      <a:pt x="999361" y="290753"/>
                    </a:cubicBezTo>
                    <a:cubicBezTo>
                      <a:pt x="999361" y="293500"/>
                      <a:pt x="1000130" y="296045"/>
                      <a:pt x="1001709" y="298388"/>
                    </a:cubicBezTo>
                    <a:cubicBezTo>
                      <a:pt x="1003287" y="300610"/>
                      <a:pt x="1005311" y="302630"/>
                      <a:pt x="1007781" y="304448"/>
                    </a:cubicBezTo>
                    <a:cubicBezTo>
                      <a:pt x="1010412" y="306145"/>
                      <a:pt x="1013408" y="307841"/>
                      <a:pt x="1016808" y="309538"/>
                    </a:cubicBezTo>
                    <a:lnTo>
                      <a:pt x="1027212" y="314426"/>
                    </a:lnTo>
                    <a:cubicBezTo>
                      <a:pt x="1031017" y="316123"/>
                      <a:pt x="1034741" y="317820"/>
                      <a:pt x="1038425" y="319517"/>
                    </a:cubicBezTo>
                    <a:cubicBezTo>
                      <a:pt x="1042230" y="321335"/>
                      <a:pt x="1045752" y="323557"/>
                      <a:pt x="1049031" y="326183"/>
                    </a:cubicBezTo>
                    <a:cubicBezTo>
                      <a:pt x="1052432" y="328647"/>
                      <a:pt x="1055427" y="331556"/>
                      <a:pt x="1058059" y="334788"/>
                    </a:cubicBezTo>
                    <a:cubicBezTo>
                      <a:pt x="1060690" y="337939"/>
                      <a:pt x="1062714" y="341655"/>
                      <a:pt x="1064131" y="345978"/>
                    </a:cubicBezTo>
                    <a:cubicBezTo>
                      <a:pt x="1065709" y="350422"/>
                      <a:pt x="1066479" y="355310"/>
                      <a:pt x="1066479" y="360683"/>
                    </a:cubicBezTo>
                    <a:cubicBezTo>
                      <a:pt x="1066236" y="374015"/>
                      <a:pt x="1061418" y="384640"/>
                      <a:pt x="1052148" y="392639"/>
                    </a:cubicBezTo>
                    <a:cubicBezTo>
                      <a:pt x="1042999" y="400598"/>
                      <a:pt x="1031543" y="404597"/>
                      <a:pt x="1017780" y="404597"/>
                    </a:cubicBezTo>
                    <a:cubicBezTo>
                      <a:pt x="1005716" y="404597"/>
                      <a:pt x="995313" y="402577"/>
                      <a:pt x="986569" y="398537"/>
                    </a:cubicBezTo>
                    <a:cubicBezTo>
                      <a:pt x="977784" y="394376"/>
                      <a:pt x="970093" y="388236"/>
                      <a:pt x="963413" y="380115"/>
                    </a:cubicBezTo>
                    <a:close/>
                    <a:moveTo>
                      <a:pt x="1099714" y="400517"/>
                    </a:moveTo>
                    <a:lnTo>
                      <a:pt x="1099714" y="253545"/>
                    </a:lnTo>
                    <a:lnTo>
                      <a:pt x="1185129" y="253545"/>
                    </a:lnTo>
                    <a:lnTo>
                      <a:pt x="1185129" y="279037"/>
                    </a:lnTo>
                    <a:lnTo>
                      <a:pt x="1129548" y="279037"/>
                    </a:lnTo>
                    <a:lnTo>
                      <a:pt x="1129548" y="312932"/>
                    </a:lnTo>
                    <a:lnTo>
                      <a:pt x="1176871" y="312932"/>
                    </a:lnTo>
                    <a:lnTo>
                      <a:pt x="1176871" y="338424"/>
                    </a:lnTo>
                    <a:lnTo>
                      <a:pt x="1129548" y="338424"/>
                    </a:lnTo>
                    <a:lnTo>
                      <a:pt x="1129548" y="375066"/>
                    </a:lnTo>
                    <a:lnTo>
                      <a:pt x="1185129" y="375066"/>
                    </a:lnTo>
                    <a:lnTo>
                      <a:pt x="1185129" y="400557"/>
                    </a:lnTo>
                    <a:lnTo>
                      <a:pt x="1099714" y="400557"/>
                    </a:lnTo>
                    <a:close/>
                  </a:path>
                </a:pathLst>
              </a:custGeom>
              <a:solidFill>
                <a:srgbClr val="000000"/>
              </a:solidFill>
              <a:ln w="0" cap="flat">
                <a:noFill/>
                <a:prstDash val="solid"/>
                <a:miter/>
              </a:ln>
            </p:spPr>
            <p:txBody>
              <a:bodyPr rtlCol="0" anchor="ctr"/>
              <a:lstStyle/>
              <a:p>
                <a:endParaRPr lang="fr-FR"/>
              </a:p>
            </p:txBody>
          </p:sp>
          <p:sp>
            <p:nvSpPr>
              <p:cNvPr id="15" name="Forme libre 14">
                <a:extLst>
                  <a:ext uri="{FF2B5EF4-FFF2-40B4-BE49-F238E27FC236}">
                    <a16:creationId xmlns:a16="http://schemas.microsoft.com/office/drawing/2014/main" id="{0393C341-ACE5-2A95-7BE5-E8A2D32C91B7}"/>
                  </a:ext>
                </a:extLst>
              </p:cNvPr>
              <p:cNvSpPr/>
              <p:nvPr/>
            </p:nvSpPr>
            <p:spPr>
              <a:xfrm>
                <a:off x="893648" y="-792067"/>
                <a:ext cx="511763" cy="359794"/>
              </a:xfrm>
              <a:custGeom>
                <a:avLst/>
                <a:gdLst>
                  <a:gd name="connsiteX0" fmla="*/ 487556 w 511763"/>
                  <a:gd name="connsiteY0" fmla="*/ 305013 h 359794"/>
                  <a:gd name="connsiteX1" fmla="*/ 493628 w 511763"/>
                  <a:gd name="connsiteY1" fmla="*/ 316002 h 359794"/>
                  <a:gd name="connsiteX2" fmla="*/ 473793 w 511763"/>
                  <a:gd name="connsiteY2" fmla="*/ 321294 h 359794"/>
                  <a:gd name="connsiteX3" fmla="*/ 487556 w 511763"/>
                  <a:gd name="connsiteY3" fmla="*/ 305013 h 359794"/>
                  <a:gd name="connsiteX4" fmla="*/ 498567 w 511763"/>
                  <a:gd name="connsiteY4" fmla="*/ 337171 h 359794"/>
                  <a:gd name="connsiteX5" fmla="*/ 494640 w 511763"/>
                  <a:gd name="connsiteY5" fmla="*/ 337171 h 359794"/>
                  <a:gd name="connsiteX6" fmla="*/ 478934 w 511763"/>
                  <a:gd name="connsiteY6" fmla="*/ 347756 h 359794"/>
                  <a:gd name="connsiteX7" fmla="*/ 470675 w 511763"/>
                  <a:gd name="connsiteY7" fmla="*/ 337171 h 359794"/>
                  <a:gd name="connsiteX8" fmla="*/ 471647 w 511763"/>
                  <a:gd name="connsiteY8" fmla="*/ 328364 h 359794"/>
                  <a:gd name="connsiteX9" fmla="*/ 503870 w 511763"/>
                  <a:gd name="connsiteY9" fmla="*/ 317780 h 359794"/>
                  <a:gd name="connsiteX10" fmla="*/ 493669 w 511763"/>
                  <a:gd name="connsiteY10" fmla="*/ 296408 h 359794"/>
                  <a:gd name="connsiteX11" fmla="*/ 461081 w 511763"/>
                  <a:gd name="connsiteY11" fmla="*/ 344039 h 359794"/>
                  <a:gd name="connsiteX12" fmla="*/ 473266 w 511763"/>
                  <a:gd name="connsiteY12" fmla="*/ 359512 h 359794"/>
                  <a:gd name="connsiteX13" fmla="*/ 498608 w 511763"/>
                  <a:gd name="connsiteY13" fmla="*/ 337171 h 359794"/>
                  <a:gd name="connsiteX14" fmla="*/ 493507 w 511763"/>
                  <a:gd name="connsiteY14" fmla="*/ 289339 h 359794"/>
                  <a:gd name="connsiteX15" fmla="*/ 511764 w 511763"/>
                  <a:gd name="connsiteY15" fmla="*/ 272694 h 359794"/>
                  <a:gd name="connsiteX16" fmla="*/ 511764 w 511763"/>
                  <a:gd name="connsiteY16" fmla="*/ 270351 h 359794"/>
                  <a:gd name="connsiteX17" fmla="*/ 499579 w 511763"/>
                  <a:gd name="connsiteY17" fmla="*/ 270351 h 359794"/>
                  <a:gd name="connsiteX18" fmla="*/ 488771 w 511763"/>
                  <a:gd name="connsiteY18" fmla="*/ 289540 h 359794"/>
                  <a:gd name="connsiteX19" fmla="*/ 493466 w 511763"/>
                  <a:gd name="connsiteY19" fmla="*/ 289540 h 359794"/>
                  <a:gd name="connsiteX20" fmla="*/ 493466 w 511763"/>
                  <a:gd name="connsiteY20" fmla="*/ 289339 h 359794"/>
                  <a:gd name="connsiteX21" fmla="*/ 424972 w 511763"/>
                  <a:gd name="connsiteY21" fmla="*/ 305417 h 359794"/>
                  <a:gd name="connsiteX22" fmla="*/ 435578 w 511763"/>
                  <a:gd name="connsiteY22" fmla="*/ 305417 h 359794"/>
                  <a:gd name="connsiteX23" fmla="*/ 418698 w 511763"/>
                  <a:gd name="connsiteY23" fmla="*/ 351674 h 359794"/>
                  <a:gd name="connsiteX24" fmla="*/ 423393 w 511763"/>
                  <a:gd name="connsiteY24" fmla="*/ 359512 h 359794"/>
                  <a:gd name="connsiteX25" fmla="*/ 455212 w 511763"/>
                  <a:gd name="connsiteY25" fmla="*/ 334828 h 359794"/>
                  <a:gd name="connsiteX26" fmla="*/ 452257 w 511763"/>
                  <a:gd name="connsiteY26" fmla="*/ 334828 h 359794"/>
                  <a:gd name="connsiteX27" fmla="*/ 431449 w 511763"/>
                  <a:gd name="connsiteY27" fmla="*/ 348927 h 359794"/>
                  <a:gd name="connsiteX28" fmla="*/ 446953 w 511763"/>
                  <a:gd name="connsiteY28" fmla="*/ 305417 h 359794"/>
                  <a:gd name="connsiteX29" fmla="*/ 462863 w 511763"/>
                  <a:gd name="connsiteY29" fmla="*/ 305417 h 359794"/>
                  <a:gd name="connsiteX30" fmla="*/ 464846 w 511763"/>
                  <a:gd name="connsiteY30" fmla="*/ 298751 h 359794"/>
                  <a:gd name="connsiteX31" fmla="*/ 449342 w 511763"/>
                  <a:gd name="connsiteY31" fmla="*/ 298751 h 359794"/>
                  <a:gd name="connsiteX32" fmla="*/ 455252 w 511763"/>
                  <a:gd name="connsiteY32" fmla="*/ 282107 h 359794"/>
                  <a:gd name="connsiteX33" fmla="*/ 449180 w 511763"/>
                  <a:gd name="connsiteY33" fmla="*/ 282107 h 359794"/>
                  <a:gd name="connsiteX34" fmla="*/ 438169 w 511763"/>
                  <a:gd name="connsiteY34" fmla="*/ 298751 h 359794"/>
                  <a:gd name="connsiteX35" fmla="*/ 425013 w 511763"/>
                  <a:gd name="connsiteY35" fmla="*/ 300529 h 359794"/>
                  <a:gd name="connsiteX36" fmla="*/ 425013 w 511763"/>
                  <a:gd name="connsiteY36" fmla="*/ 305417 h 359794"/>
                  <a:gd name="connsiteX37" fmla="*/ 413961 w 511763"/>
                  <a:gd name="connsiteY37" fmla="*/ 303074 h 359794"/>
                  <a:gd name="connsiteX38" fmla="*/ 410237 w 511763"/>
                  <a:gd name="connsiteY38" fmla="*/ 296408 h 359794"/>
                  <a:gd name="connsiteX39" fmla="*/ 385503 w 511763"/>
                  <a:gd name="connsiteY39" fmla="*/ 316406 h 359794"/>
                  <a:gd name="connsiteX40" fmla="*/ 388458 w 511763"/>
                  <a:gd name="connsiteY40" fmla="*/ 316406 h 359794"/>
                  <a:gd name="connsiteX41" fmla="*/ 401412 w 511763"/>
                  <a:gd name="connsiteY41" fmla="*/ 306589 h 359794"/>
                  <a:gd name="connsiteX42" fmla="*/ 383560 w 511763"/>
                  <a:gd name="connsiteY42" fmla="*/ 352846 h 359794"/>
                  <a:gd name="connsiteX43" fmla="*/ 387487 w 511763"/>
                  <a:gd name="connsiteY43" fmla="*/ 359512 h 359794"/>
                  <a:gd name="connsiteX44" fmla="*/ 411047 w 511763"/>
                  <a:gd name="connsiteY44" fmla="*/ 339514 h 359794"/>
                  <a:gd name="connsiteX45" fmla="*/ 408092 w 511763"/>
                  <a:gd name="connsiteY45" fmla="*/ 339514 h 359794"/>
                  <a:gd name="connsiteX46" fmla="*/ 395138 w 511763"/>
                  <a:gd name="connsiteY46" fmla="*/ 349331 h 359794"/>
                  <a:gd name="connsiteX47" fmla="*/ 414002 w 511763"/>
                  <a:gd name="connsiteY47" fmla="*/ 303074 h 359794"/>
                  <a:gd name="connsiteX48" fmla="*/ 415742 w 511763"/>
                  <a:gd name="connsiteY48" fmla="*/ 284652 h 359794"/>
                  <a:gd name="connsiteX49" fmla="*/ 422989 w 511763"/>
                  <a:gd name="connsiteY49" fmla="*/ 277421 h 359794"/>
                  <a:gd name="connsiteX50" fmla="*/ 415742 w 511763"/>
                  <a:gd name="connsiteY50" fmla="*/ 270189 h 359794"/>
                  <a:gd name="connsiteX51" fmla="*/ 410642 w 511763"/>
                  <a:gd name="connsiteY51" fmla="*/ 272331 h 359794"/>
                  <a:gd name="connsiteX52" fmla="*/ 408496 w 511763"/>
                  <a:gd name="connsiteY52" fmla="*/ 277421 h 359794"/>
                  <a:gd name="connsiteX53" fmla="*/ 415742 w 511763"/>
                  <a:gd name="connsiteY53" fmla="*/ 284652 h 359794"/>
                  <a:gd name="connsiteX54" fmla="*/ 329517 w 511763"/>
                  <a:gd name="connsiteY54" fmla="*/ 309336 h 359794"/>
                  <a:gd name="connsiteX55" fmla="*/ 329517 w 511763"/>
                  <a:gd name="connsiteY55" fmla="*/ 323233 h 359794"/>
                  <a:gd name="connsiteX56" fmla="*/ 316968 w 511763"/>
                  <a:gd name="connsiteY56" fmla="*/ 351068 h 359794"/>
                  <a:gd name="connsiteX57" fmla="*/ 322271 w 511763"/>
                  <a:gd name="connsiteY57" fmla="*/ 359673 h 359794"/>
                  <a:gd name="connsiteX58" fmla="*/ 328182 w 511763"/>
                  <a:gd name="connsiteY58" fmla="*/ 355553 h 359794"/>
                  <a:gd name="connsiteX59" fmla="*/ 340569 w 511763"/>
                  <a:gd name="connsiteY59" fmla="*/ 323031 h 359794"/>
                  <a:gd name="connsiteX60" fmla="*/ 361579 w 511763"/>
                  <a:gd name="connsiteY60" fmla="*/ 308528 h 359794"/>
                  <a:gd name="connsiteX61" fmla="*/ 362348 w 511763"/>
                  <a:gd name="connsiteY61" fmla="*/ 315598 h 359794"/>
                  <a:gd name="connsiteX62" fmla="*/ 343281 w 511763"/>
                  <a:gd name="connsiteY62" fmla="*/ 351836 h 359794"/>
                  <a:gd name="connsiteX63" fmla="*/ 347977 w 511763"/>
                  <a:gd name="connsiteY63" fmla="*/ 359673 h 359794"/>
                  <a:gd name="connsiteX64" fmla="*/ 372711 w 511763"/>
                  <a:gd name="connsiteY64" fmla="*/ 339676 h 359794"/>
                  <a:gd name="connsiteX65" fmla="*/ 369391 w 511763"/>
                  <a:gd name="connsiteY65" fmla="*/ 339676 h 359794"/>
                  <a:gd name="connsiteX66" fmla="*/ 356437 w 511763"/>
                  <a:gd name="connsiteY66" fmla="*/ 349493 h 359794"/>
                  <a:gd name="connsiteX67" fmla="*/ 372751 w 511763"/>
                  <a:gd name="connsiteY67" fmla="*/ 316568 h 359794"/>
                  <a:gd name="connsiteX68" fmla="*/ 375909 w 511763"/>
                  <a:gd name="connsiteY68" fmla="*/ 305377 h 359794"/>
                  <a:gd name="connsiteX69" fmla="*/ 367286 w 511763"/>
                  <a:gd name="connsiteY69" fmla="*/ 296570 h 359794"/>
                  <a:gd name="connsiteX70" fmla="*/ 342552 w 511763"/>
                  <a:gd name="connsiteY70" fmla="*/ 316770 h 359794"/>
                  <a:gd name="connsiteX71" fmla="*/ 342552 w 511763"/>
                  <a:gd name="connsiteY71" fmla="*/ 308165 h 359794"/>
                  <a:gd name="connsiteX72" fmla="*/ 335104 w 511763"/>
                  <a:gd name="connsiteY72" fmla="*/ 296610 h 359794"/>
                  <a:gd name="connsiteX73" fmla="*/ 318021 w 511763"/>
                  <a:gd name="connsiteY73" fmla="*/ 316608 h 359794"/>
                  <a:gd name="connsiteX74" fmla="*/ 320976 w 511763"/>
                  <a:gd name="connsiteY74" fmla="*/ 316608 h 359794"/>
                  <a:gd name="connsiteX75" fmla="*/ 329598 w 511763"/>
                  <a:gd name="connsiteY75" fmla="*/ 309376 h 359794"/>
                  <a:gd name="connsiteX76" fmla="*/ 316847 w 511763"/>
                  <a:gd name="connsiteY76" fmla="*/ 310548 h 359794"/>
                  <a:gd name="connsiteX77" fmla="*/ 312151 w 511763"/>
                  <a:gd name="connsiteY77" fmla="*/ 296449 h 359794"/>
                  <a:gd name="connsiteX78" fmla="*/ 295473 w 511763"/>
                  <a:gd name="connsiteY78" fmla="*/ 316648 h 359794"/>
                  <a:gd name="connsiteX79" fmla="*/ 295473 w 511763"/>
                  <a:gd name="connsiteY79" fmla="*/ 308043 h 359794"/>
                  <a:gd name="connsiteX80" fmla="*/ 288024 w 511763"/>
                  <a:gd name="connsiteY80" fmla="*/ 296489 h 359794"/>
                  <a:gd name="connsiteX81" fmla="*/ 270941 w 511763"/>
                  <a:gd name="connsiteY81" fmla="*/ 316487 h 359794"/>
                  <a:gd name="connsiteX82" fmla="*/ 273896 w 511763"/>
                  <a:gd name="connsiteY82" fmla="*/ 316487 h 359794"/>
                  <a:gd name="connsiteX83" fmla="*/ 282357 w 511763"/>
                  <a:gd name="connsiteY83" fmla="*/ 309255 h 359794"/>
                  <a:gd name="connsiteX84" fmla="*/ 282357 w 511763"/>
                  <a:gd name="connsiteY84" fmla="*/ 323153 h 359794"/>
                  <a:gd name="connsiteX85" fmla="*/ 269808 w 511763"/>
                  <a:gd name="connsiteY85" fmla="*/ 350988 h 359794"/>
                  <a:gd name="connsiteX86" fmla="*/ 275111 w 511763"/>
                  <a:gd name="connsiteY86" fmla="*/ 359593 h 359794"/>
                  <a:gd name="connsiteX87" fmla="*/ 281021 w 511763"/>
                  <a:gd name="connsiteY87" fmla="*/ 355472 h 359794"/>
                  <a:gd name="connsiteX88" fmla="*/ 293003 w 511763"/>
                  <a:gd name="connsiteY88" fmla="*/ 322951 h 359794"/>
                  <a:gd name="connsiteX89" fmla="*/ 303609 w 511763"/>
                  <a:gd name="connsiteY89" fmla="*/ 310790 h 359794"/>
                  <a:gd name="connsiteX90" fmla="*/ 316968 w 511763"/>
                  <a:gd name="connsiteY90" fmla="*/ 310790 h 359794"/>
                  <a:gd name="connsiteX91" fmla="*/ 316968 w 511763"/>
                  <a:gd name="connsiteY91" fmla="*/ 310588 h 359794"/>
                  <a:gd name="connsiteX92" fmla="*/ 248312 w 511763"/>
                  <a:gd name="connsiteY92" fmla="*/ 305054 h 359794"/>
                  <a:gd name="connsiteX93" fmla="*/ 254384 w 511763"/>
                  <a:gd name="connsiteY93" fmla="*/ 316042 h 359794"/>
                  <a:gd name="connsiteX94" fmla="*/ 234548 w 511763"/>
                  <a:gd name="connsiteY94" fmla="*/ 321335 h 359794"/>
                  <a:gd name="connsiteX95" fmla="*/ 248312 w 511763"/>
                  <a:gd name="connsiteY95" fmla="*/ 305054 h 359794"/>
                  <a:gd name="connsiteX96" fmla="*/ 259323 w 511763"/>
                  <a:gd name="connsiteY96" fmla="*/ 337212 h 359794"/>
                  <a:gd name="connsiteX97" fmla="*/ 255396 w 511763"/>
                  <a:gd name="connsiteY97" fmla="*/ 337212 h 359794"/>
                  <a:gd name="connsiteX98" fmla="*/ 239689 w 511763"/>
                  <a:gd name="connsiteY98" fmla="*/ 347796 h 359794"/>
                  <a:gd name="connsiteX99" fmla="*/ 231431 w 511763"/>
                  <a:gd name="connsiteY99" fmla="*/ 337212 h 359794"/>
                  <a:gd name="connsiteX100" fmla="*/ 232403 w 511763"/>
                  <a:gd name="connsiteY100" fmla="*/ 328404 h 359794"/>
                  <a:gd name="connsiteX101" fmla="*/ 264626 w 511763"/>
                  <a:gd name="connsiteY101" fmla="*/ 317820 h 359794"/>
                  <a:gd name="connsiteX102" fmla="*/ 254425 w 511763"/>
                  <a:gd name="connsiteY102" fmla="*/ 296449 h 359794"/>
                  <a:gd name="connsiteX103" fmla="*/ 221837 w 511763"/>
                  <a:gd name="connsiteY103" fmla="*/ 344079 h 359794"/>
                  <a:gd name="connsiteX104" fmla="*/ 234022 w 511763"/>
                  <a:gd name="connsiteY104" fmla="*/ 359552 h 359794"/>
                  <a:gd name="connsiteX105" fmla="*/ 259363 w 511763"/>
                  <a:gd name="connsiteY105" fmla="*/ 337212 h 359794"/>
                  <a:gd name="connsiteX106" fmla="*/ 185728 w 511763"/>
                  <a:gd name="connsiteY106" fmla="*/ 305458 h 359794"/>
                  <a:gd name="connsiteX107" fmla="*/ 196334 w 511763"/>
                  <a:gd name="connsiteY107" fmla="*/ 305458 h 359794"/>
                  <a:gd name="connsiteX108" fmla="*/ 179453 w 511763"/>
                  <a:gd name="connsiteY108" fmla="*/ 351715 h 359794"/>
                  <a:gd name="connsiteX109" fmla="*/ 184149 w 511763"/>
                  <a:gd name="connsiteY109" fmla="*/ 359552 h 359794"/>
                  <a:gd name="connsiteX110" fmla="*/ 215967 w 511763"/>
                  <a:gd name="connsiteY110" fmla="*/ 334868 h 359794"/>
                  <a:gd name="connsiteX111" fmla="*/ 213012 w 511763"/>
                  <a:gd name="connsiteY111" fmla="*/ 334868 h 359794"/>
                  <a:gd name="connsiteX112" fmla="*/ 192205 w 511763"/>
                  <a:gd name="connsiteY112" fmla="*/ 348968 h 359794"/>
                  <a:gd name="connsiteX113" fmla="*/ 207709 w 511763"/>
                  <a:gd name="connsiteY113" fmla="*/ 305458 h 359794"/>
                  <a:gd name="connsiteX114" fmla="*/ 223618 w 511763"/>
                  <a:gd name="connsiteY114" fmla="*/ 305458 h 359794"/>
                  <a:gd name="connsiteX115" fmla="*/ 225602 w 511763"/>
                  <a:gd name="connsiteY115" fmla="*/ 298792 h 359794"/>
                  <a:gd name="connsiteX116" fmla="*/ 210098 w 511763"/>
                  <a:gd name="connsiteY116" fmla="*/ 298792 h 359794"/>
                  <a:gd name="connsiteX117" fmla="*/ 216008 w 511763"/>
                  <a:gd name="connsiteY117" fmla="*/ 282148 h 359794"/>
                  <a:gd name="connsiteX118" fmla="*/ 209936 w 511763"/>
                  <a:gd name="connsiteY118" fmla="*/ 282148 h 359794"/>
                  <a:gd name="connsiteX119" fmla="*/ 198925 w 511763"/>
                  <a:gd name="connsiteY119" fmla="*/ 298792 h 359794"/>
                  <a:gd name="connsiteX120" fmla="*/ 185768 w 511763"/>
                  <a:gd name="connsiteY120" fmla="*/ 300570 h 359794"/>
                  <a:gd name="connsiteX121" fmla="*/ 185768 w 511763"/>
                  <a:gd name="connsiteY121" fmla="*/ 305458 h 359794"/>
                  <a:gd name="connsiteX122" fmla="*/ 129378 w 511763"/>
                  <a:gd name="connsiteY122" fmla="*/ 341534 h 359794"/>
                  <a:gd name="connsiteX123" fmla="*/ 154315 w 511763"/>
                  <a:gd name="connsiteY123" fmla="*/ 307841 h 359794"/>
                  <a:gd name="connsiteX124" fmla="*/ 159820 w 511763"/>
                  <a:gd name="connsiteY124" fmla="*/ 308609 h 359794"/>
                  <a:gd name="connsiteX125" fmla="*/ 150590 w 511763"/>
                  <a:gd name="connsiteY125" fmla="*/ 333293 h 359794"/>
                  <a:gd name="connsiteX126" fmla="*/ 133102 w 511763"/>
                  <a:gd name="connsiteY126" fmla="*/ 347594 h 359794"/>
                  <a:gd name="connsiteX127" fmla="*/ 129378 w 511763"/>
                  <a:gd name="connsiteY127" fmla="*/ 341534 h 359794"/>
                  <a:gd name="connsiteX128" fmla="*/ 178279 w 511763"/>
                  <a:gd name="connsiteY128" fmla="*/ 293702 h 359794"/>
                  <a:gd name="connsiteX129" fmla="*/ 173381 w 511763"/>
                  <a:gd name="connsiteY129" fmla="*/ 293298 h 359794"/>
                  <a:gd name="connsiteX130" fmla="*/ 167876 w 511763"/>
                  <a:gd name="connsiteY130" fmla="*/ 298792 h 359794"/>
                  <a:gd name="connsiteX131" fmla="*/ 166904 w 511763"/>
                  <a:gd name="connsiteY131" fmla="*/ 298792 h 359794"/>
                  <a:gd name="connsiteX132" fmla="*/ 118408 w 511763"/>
                  <a:gd name="connsiteY132" fmla="*/ 350745 h 359794"/>
                  <a:gd name="connsiteX133" fmla="*/ 127030 w 511763"/>
                  <a:gd name="connsiteY133" fmla="*/ 359552 h 359794"/>
                  <a:gd name="connsiteX134" fmla="*/ 148242 w 511763"/>
                  <a:gd name="connsiteY134" fmla="*/ 339353 h 359794"/>
                  <a:gd name="connsiteX135" fmla="*/ 147838 w 511763"/>
                  <a:gd name="connsiteY135" fmla="*/ 343069 h 359794"/>
                  <a:gd name="connsiteX136" fmla="*/ 155691 w 511763"/>
                  <a:gd name="connsiteY136" fmla="*/ 359512 h 359794"/>
                  <a:gd name="connsiteX137" fmla="*/ 172572 w 511763"/>
                  <a:gd name="connsiteY137" fmla="*/ 339514 h 359794"/>
                  <a:gd name="connsiteX138" fmla="*/ 169616 w 511763"/>
                  <a:gd name="connsiteY138" fmla="*/ 339514 h 359794"/>
                  <a:gd name="connsiteX139" fmla="*/ 161156 w 511763"/>
                  <a:gd name="connsiteY139" fmla="*/ 346746 h 359794"/>
                  <a:gd name="connsiteX140" fmla="*/ 161156 w 511763"/>
                  <a:gd name="connsiteY140" fmla="*/ 332848 h 359794"/>
                  <a:gd name="connsiteX141" fmla="*/ 178239 w 511763"/>
                  <a:gd name="connsiteY141" fmla="*/ 293661 h 359794"/>
                  <a:gd name="connsiteX142" fmla="*/ 128204 w 511763"/>
                  <a:gd name="connsiteY142" fmla="*/ 310548 h 359794"/>
                  <a:gd name="connsiteX143" fmla="*/ 123508 w 511763"/>
                  <a:gd name="connsiteY143" fmla="*/ 296449 h 359794"/>
                  <a:gd name="connsiteX144" fmla="*/ 106830 w 511763"/>
                  <a:gd name="connsiteY144" fmla="*/ 316648 h 359794"/>
                  <a:gd name="connsiteX145" fmla="*/ 106830 w 511763"/>
                  <a:gd name="connsiteY145" fmla="*/ 308043 h 359794"/>
                  <a:gd name="connsiteX146" fmla="*/ 99179 w 511763"/>
                  <a:gd name="connsiteY146" fmla="*/ 296489 h 359794"/>
                  <a:gd name="connsiteX147" fmla="*/ 82298 w 511763"/>
                  <a:gd name="connsiteY147" fmla="*/ 316487 h 359794"/>
                  <a:gd name="connsiteX148" fmla="*/ 85254 w 511763"/>
                  <a:gd name="connsiteY148" fmla="*/ 316487 h 359794"/>
                  <a:gd name="connsiteX149" fmla="*/ 93714 w 511763"/>
                  <a:gd name="connsiteY149" fmla="*/ 309255 h 359794"/>
                  <a:gd name="connsiteX150" fmla="*/ 93714 w 511763"/>
                  <a:gd name="connsiteY150" fmla="*/ 323153 h 359794"/>
                  <a:gd name="connsiteX151" fmla="*/ 80963 w 511763"/>
                  <a:gd name="connsiteY151" fmla="*/ 351190 h 359794"/>
                  <a:gd name="connsiteX152" fmla="*/ 86266 w 511763"/>
                  <a:gd name="connsiteY152" fmla="*/ 359795 h 359794"/>
                  <a:gd name="connsiteX153" fmla="*/ 92176 w 511763"/>
                  <a:gd name="connsiteY153" fmla="*/ 355674 h 359794"/>
                  <a:gd name="connsiteX154" fmla="*/ 104563 w 511763"/>
                  <a:gd name="connsiteY154" fmla="*/ 322951 h 359794"/>
                  <a:gd name="connsiteX155" fmla="*/ 115169 w 511763"/>
                  <a:gd name="connsiteY155" fmla="*/ 310790 h 359794"/>
                  <a:gd name="connsiteX156" fmla="*/ 128326 w 511763"/>
                  <a:gd name="connsiteY156" fmla="*/ 310790 h 359794"/>
                  <a:gd name="connsiteX157" fmla="*/ 128326 w 511763"/>
                  <a:gd name="connsiteY157" fmla="*/ 310588 h 359794"/>
                  <a:gd name="connsiteX158" fmla="*/ 45906 w 511763"/>
                  <a:gd name="connsiteY158" fmla="*/ 357371 h 359794"/>
                  <a:gd name="connsiteX159" fmla="*/ 47080 w 511763"/>
                  <a:gd name="connsiteY159" fmla="*/ 353856 h 359794"/>
                  <a:gd name="connsiteX160" fmla="*/ 35866 w 511763"/>
                  <a:gd name="connsiteY160" fmla="*/ 334060 h 359794"/>
                  <a:gd name="connsiteX161" fmla="*/ 41777 w 511763"/>
                  <a:gd name="connsiteY161" fmla="*/ 318183 h 359794"/>
                  <a:gd name="connsiteX162" fmla="*/ 54164 w 511763"/>
                  <a:gd name="connsiteY162" fmla="*/ 318183 h 359794"/>
                  <a:gd name="connsiteX163" fmla="*/ 60843 w 511763"/>
                  <a:gd name="connsiteY163" fmla="*/ 329940 h 359794"/>
                  <a:gd name="connsiteX164" fmla="*/ 65377 w 511763"/>
                  <a:gd name="connsiteY164" fmla="*/ 329940 h 359794"/>
                  <a:gd name="connsiteX165" fmla="*/ 75579 w 511763"/>
                  <a:gd name="connsiteY165" fmla="*/ 301903 h 359794"/>
                  <a:gd name="connsiteX166" fmla="*/ 71045 w 511763"/>
                  <a:gd name="connsiteY166" fmla="*/ 301903 h 359794"/>
                  <a:gd name="connsiteX167" fmla="*/ 55743 w 511763"/>
                  <a:gd name="connsiteY167" fmla="*/ 313659 h 359794"/>
                  <a:gd name="connsiteX168" fmla="*/ 43355 w 511763"/>
                  <a:gd name="connsiteY168" fmla="*/ 313659 h 359794"/>
                  <a:gd name="connsiteX169" fmla="*/ 51816 w 511763"/>
                  <a:gd name="connsiteY169" fmla="*/ 290712 h 359794"/>
                  <a:gd name="connsiteX170" fmla="*/ 66754 w 511763"/>
                  <a:gd name="connsiteY170" fmla="*/ 280895 h 359794"/>
                  <a:gd name="connsiteX171" fmla="*/ 69506 w 511763"/>
                  <a:gd name="connsiteY171" fmla="*/ 280895 h 359794"/>
                  <a:gd name="connsiteX172" fmla="*/ 81691 w 511763"/>
                  <a:gd name="connsiteY172" fmla="*/ 295196 h 359794"/>
                  <a:gd name="connsiteX173" fmla="*/ 86023 w 511763"/>
                  <a:gd name="connsiteY173" fmla="*/ 295196 h 359794"/>
                  <a:gd name="connsiteX174" fmla="*/ 89545 w 511763"/>
                  <a:gd name="connsiteY174" fmla="*/ 276168 h 359794"/>
                  <a:gd name="connsiteX175" fmla="*/ 29632 w 511763"/>
                  <a:gd name="connsiteY175" fmla="*/ 276168 h 359794"/>
                  <a:gd name="connsiteX176" fmla="*/ 28458 w 511763"/>
                  <a:gd name="connsiteY176" fmla="*/ 279683 h 359794"/>
                  <a:gd name="connsiteX177" fmla="*/ 36312 w 511763"/>
                  <a:gd name="connsiteY177" fmla="*/ 299479 h 359794"/>
                  <a:gd name="connsiteX178" fmla="*/ 23560 w 511763"/>
                  <a:gd name="connsiteY178" fmla="*/ 334182 h 359794"/>
                  <a:gd name="connsiteX179" fmla="*/ 972 w 511763"/>
                  <a:gd name="connsiteY179" fmla="*/ 353977 h 359794"/>
                  <a:gd name="connsiteX180" fmla="*/ 0 w 511763"/>
                  <a:gd name="connsiteY180" fmla="*/ 357492 h 359794"/>
                  <a:gd name="connsiteX181" fmla="*/ 45946 w 511763"/>
                  <a:gd name="connsiteY181" fmla="*/ 357492 h 359794"/>
                  <a:gd name="connsiteX182" fmla="*/ 45946 w 511763"/>
                  <a:gd name="connsiteY182" fmla="*/ 357290 h 359794"/>
                  <a:gd name="connsiteX183" fmla="*/ 343038 w 511763"/>
                  <a:gd name="connsiteY183" fmla="*/ 169999 h 359794"/>
                  <a:gd name="connsiteX184" fmla="*/ 349110 w 511763"/>
                  <a:gd name="connsiteY184" fmla="*/ 180988 h 359794"/>
                  <a:gd name="connsiteX185" fmla="*/ 329275 w 511763"/>
                  <a:gd name="connsiteY185" fmla="*/ 186280 h 359794"/>
                  <a:gd name="connsiteX186" fmla="*/ 343038 w 511763"/>
                  <a:gd name="connsiteY186" fmla="*/ 169999 h 359794"/>
                  <a:gd name="connsiteX187" fmla="*/ 354049 w 511763"/>
                  <a:gd name="connsiteY187" fmla="*/ 202157 h 359794"/>
                  <a:gd name="connsiteX188" fmla="*/ 350122 w 511763"/>
                  <a:gd name="connsiteY188" fmla="*/ 202157 h 359794"/>
                  <a:gd name="connsiteX189" fmla="*/ 334416 w 511763"/>
                  <a:gd name="connsiteY189" fmla="*/ 212742 h 359794"/>
                  <a:gd name="connsiteX190" fmla="*/ 326157 w 511763"/>
                  <a:gd name="connsiteY190" fmla="*/ 202157 h 359794"/>
                  <a:gd name="connsiteX191" fmla="*/ 327129 w 511763"/>
                  <a:gd name="connsiteY191" fmla="*/ 193350 h 359794"/>
                  <a:gd name="connsiteX192" fmla="*/ 359352 w 511763"/>
                  <a:gd name="connsiteY192" fmla="*/ 182766 h 359794"/>
                  <a:gd name="connsiteX193" fmla="*/ 349151 w 511763"/>
                  <a:gd name="connsiteY193" fmla="*/ 161394 h 359794"/>
                  <a:gd name="connsiteX194" fmla="*/ 316563 w 511763"/>
                  <a:gd name="connsiteY194" fmla="*/ 209025 h 359794"/>
                  <a:gd name="connsiteX195" fmla="*/ 328748 w 511763"/>
                  <a:gd name="connsiteY195" fmla="*/ 224498 h 359794"/>
                  <a:gd name="connsiteX196" fmla="*/ 354090 w 511763"/>
                  <a:gd name="connsiteY196" fmla="*/ 202157 h 359794"/>
                  <a:gd name="connsiteX197" fmla="*/ 348989 w 511763"/>
                  <a:gd name="connsiteY197" fmla="*/ 154325 h 359794"/>
                  <a:gd name="connsiteX198" fmla="*/ 367246 w 511763"/>
                  <a:gd name="connsiteY198" fmla="*/ 137680 h 359794"/>
                  <a:gd name="connsiteX199" fmla="*/ 367246 w 511763"/>
                  <a:gd name="connsiteY199" fmla="*/ 135337 h 359794"/>
                  <a:gd name="connsiteX200" fmla="*/ 355061 w 511763"/>
                  <a:gd name="connsiteY200" fmla="*/ 135337 h 359794"/>
                  <a:gd name="connsiteX201" fmla="*/ 344253 w 511763"/>
                  <a:gd name="connsiteY201" fmla="*/ 154527 h 359794"/>
                  <a:gd name="connsiteX202" fmla="*/ 348948 w 511763"/>
                  <a:gd name="connsiteY202" fmla="*/ 154527 h 359794"/>
                  <a:gd name="connsiteX203" fmla="*/ 348948 w 511763"/>
                  <a:gd name="connsiteY203" fmla="*/ 154325 h 359794"/>
                  <a:gd name="connsiteX204" fmla="*/ 280454 w 511763"/>
                  <a:gd name="connsiteY204" fmla="*/ 170403 h 359794"/>
                  <a:gd name="connsiteX205" fmla="*/ 291060 w 511763"/>
                  <a:gd name="connsiteY205" fmla="*/ 170403 h 359794"/>
                  <a:gd name="connsiteX206" fmla="*/ 274180 w 511763"/>
                  <a:gd name="connsiteY206" fmla="*/ 216660 h 359794"/>
                  <a:gd name="connsiteX207" fmla="*/ 278875 w 511763"/>
                  <a:gd name="connsiteY207" fmla="*/ 224498 h 359794"/>
                  <a:gd name="connsiteX208" fmla="*/ 310694 w 511763"/>
                  <a:gd name="connsiteY208" fmla="*/ 199814 h 359794"/>
                  <a:gd name="connsiteX209" fmla="*/ 307738 w 511763"/>
                  <a:gd name="connsiteY209" fmla="*/ 199814 h 359794"/>
                  <a:gd name="connsiteX210" fmla="*/ 286931 w 511763"/>
                  <a:gd name="connsiteY210" fmla="*/ 213913 h 359794"/>
                  <a:gd name="connsiteX211" fmla="*/ 302435 w 511763"/>
                  <a:gd name="connsiteY211" fmla="*/ 170403 h 359794"/>
                  <a:gd name="connsiteX212" fmla="*/ 318345 w 511763"/>
                  <a:gd name="connsiteY212" fmla="*/ 170403 h 359794"/>
                  <a:gd name="connsiteX213" fmla="*/ 320328 w 511763"/>
                  <a:gd name="connsiteY213" fmla="*/ 163738 h 359794"/>
                  <a:gd name="connsiteX214" fmla="*/ 304824 w 511763"/>
                  <a:gd name="connsiteY214" fmla="*/ 163738 h 359794"/>
                  <a:gd name="connsiteX215" fmla="*/ 310734 w 511763"/>
                  <a:gd name="connsiteY215" fmla="*/ 147093 h 359794"/>
                  <a:gd name="connsiteX216" fmla="*/ 304662 w 511763"/>
                  <a:gd name="connsiteY216" fmla="*/ 147093 h 359794"/>
                  <a:gd name="connsiteX217" fmla="*/ 293651 w 511763"/>
                  <a:gd name="connsiteY217" fmla="*/ 163738 h 359794"/>
                  <a:gd name="connsiteX218" fmla="*/ 280495 w 511763"/>
                  <a:gd name="connsiteY218" fmla="*/ 165717 h 359794"/>
                  <a:gd name="connsiteX219" fmla="*/ 280495 w 511763"/>
                  <a:gd name="connsiteY219" fmla="*/ 170403 h 359794"/>
                  <a:gd name="connsiteX220" fmla="*/ 269443 w 511763"/>
                  <a:gd name="connsiteY220" fmla="*/ 168262 h 359794"/>
                  <a:gd name="connsiteX221" fmla="*/ 265517 w 511763"/>
                  <a:gd name="connsiteY221" fmla="*/ 161597 h 359794"/>
                  <a:gd name="connsiteX222" fmla="*/ 240782 w 511763"/>
                  <a:gd name="connsiteY222" fmla="*/ 181594 h 359794"/>
                  <a:gd name="connsiteX223" fmla="*/ 243738 w 511763"/>
                  <a:gd name="connsiteY223" fmla="*/ 181594 h 359794"/>
                  <a:gd name="connsiteX224" fmla="*/ 256692 w 511763"/>
                  <a:gd name="connsiteY224" fmla="*/ 171777 h 359794"/>
                  <a:gd name="connsiteX225" fmla="*/ 238839 w 511763"/>
                  <a:gd name="connsiteY225" fmla="*/ 218034 h 359794"/>
                  <a:gd name="connsiteX226" fmla="*/ 242766 w 511763"/>
                  <a:gd name="connsiteY226" fmla="*/ 224700 h 359794"/>
                  <a:gd name="connsiteX227" fmla="*/ 266326 w 511763"/>
                  <a:gd name="connsiteY227" fmla="*/ 204702 h 359794"/>
                  <a:gd name="connsiteX228" fmla="*/ 263371 w 511763"/>
                  <a:gd name="connsiteY228" fmla="*/ 204702 h 359794"/>
                  <a:gd name="connsiteX229" fmla="*/ 250417 w 511763"/>
                  <a:gd name="connsiteY229" fmla="*/ 214519 h 359794"/>
                  <a:gd name="connsiteX230" fmla="*/ 269484 w 511763"/>
                  <a:gd name="connsiteY230" fmla="*/ 168262 h 359794"/>
                  <a:gd name="connsiteX231" fmla="*/ 271224 w 511763"/>
                  <a:gd name="connsiteY231" fmla="*/ 149840 h 359794"/>
                  <a:gd name="connsiteX232" fmla="*/ 278471 w 511763"/>
                  <a:gd name="connsiteY232" fmla="*/ 142609 h 359794"/>
                  <a:gd name="connsiteX233" fmla="*/ 271224 w 511763"/>
                  <a:gd name="connsiteY233" fmla="*/ 135377 h 359794"/>
                  <a:gd name="connsiteX234" fmla="*/ 264950 w 511763"/>
                  <a:gd name="connsiteY234" fmla="*/ 138892 h 359794"/>
                  <a:gd name="connsiteX235" fmla="*/ 264950 w 511763"/>
                  <a:gd name="connsiteY235" fmla="*/ 146326 h 359794"/>
                  <a:gd name="connsiteX236" fmla="*/ 271224 w 511763"/>
                  <a:gd name="connsiteY236" fmla="*/ 149840 h 359794"/>
                  <a:gd name="connsiteX237" fmla="*/ 214267 w 511763"/>
                  <a:gd name="connsiteY237" fmla="*/ 214519 h 359794"/>
                  <a:gd name="connsiteX238" fmla="*/ 243738 w 511763"/>
                  <a:gd name="connsiteY238" fmla="*/ 136509 h 359794"/>
                  <a:gd name="connsiteX239" fmla="*/ 242766 w 511763"/>
                  <a:gd name="connsiteY239" fmla="*/ 135135 h 359794"/>
                  <a:gd name="connsiteX240" fmla="*/ 222323 w 511763"/>
                  <a:gd name="connsiteY240" fmla="*/ 137478 h 359794"/>
                  <a:gd name="connsiteX241" fmla="*/ 222323 w 511763"/>
                  <a:gd name="connsiteY241" fmla="*/ 139821 h 359794"/>
                  <a:gd name="connsiteX242" fmla="*/ 226250 w 511763"/>
                  <a:gd name="connsiteY242" fmla="*/ 142771 h 359794"/>
                  <a:gd name="connsiteX243" fmla="*/ 225481 w 511763"/>
                  <a:gd name="connsiteY243" fmla="*/ 156870 h 359794"/>
                  <a:gd name="connsiteX244" fmla="*/ 203094 w 511763"/>
                  <a:gd name="connsiteY244" fmla="*/ 216458 h 359794"/>
                  <a:gd name="connsiteX245" fmla="*/ 207790 w 511763"/>
                  <a:gd name="connsiteY245" fmla="*/ 224296 h 359794"/>
                  <a:gd name="connsiteX246" fmla="*/ 231350 w 511763"/>
                  <a:gd name="connsiteY246" fmla="*/ 204298 h 359794"/>
                  <a:gd name="connsiteX247" fmla="*/ 228395 w 511763"/>
                  <a:gd name="connsiteY247" fmla="*/ 204298 h 359794"/>
                  <a:gd name="connsiteX248" fmla="*/ 214267 w 511763"/>
                  <a:gd name="connsiteY248" fmla="*/ 214479 h 359794"/>
                  <a:gd name="connsiteX249" fmla="*/ 154193 w 511763"/>
                  <a:gd name="connsiteY249" fmla="*/ 206439 h 359794"/>
                  <a:gd name="connsiteX250" fmla="*/ 179130 w 511763"/>
                  <a:gd name="connsiteY250" fmla="*/ 172747 h 359794"/>
                  <a:gd name="connsiteX251" fmla="*/ 184635 w 511763"/>
                  <a:gd name="connsiteY251" fmla="*/ 173514 h 359794"/>
                  <a:gd name="connsiteX252" fmla="*/ 175203 w 511763"/>
                  <a:gd name="connsiteY252" fmla="*/ 198198 h 359794"/>
                  <a:gd name="connsiteX253" fmla="*/ 157715 w 511763"/>
                  <a:gd name="connsiteY253" fmla="*/ 212499 h 359794"/>
                  <a:gd name="connsiteX254" fmla="*/ 154193 w 511763"/>
                  <a:gd name="connsiteY254" fmla="*/ 206439 h 359794"/>
                  <a:gd name="connsiteX255" fmla="*/ 203094 w 511763"/>
                  <a:gd name="connsiteY255" fmla="*/ 158809 h 359794"/>
                  <a:gd name="connsiteX256" fmla="*/ 198196 w 511763"/>
                  <a:gd name="connsiteY256" fmla="*/ 158405 h 359794"/>
                  <a:gd name="connsiteX257" fmla="*/ 192691 w 511763"/>
                  <a:gd name="connsiteY257" fmla="*/ 163899 h 359794"/>
                  <a:gd name="connsiteX258" fmla="*/ 191719 w 511763"/>
                  <a:gd name="connsiteY258" fmla="*/ 163899 h 359794"/>
                  <a:gd name="connsiteX259" fmla="*/ 143223 w 511763"/>
                  <a:gd name="connsiteY259" fmla="*/ 215853 h 359794"/>
                  <a:gd name="connsiteX260" fmla="*/ 151845 w 511763"/>
                  <a:gd name="connsiteY260" fmla="*/ 224659 h 359794"/>
                  <a:gd name="connsiteX261" fmla="*/ 173057 w 511763"/>
                  <a:gd name="connsiteY261" fmla="*/ 204460 h 359794"/>
                  <a:gd name="connsiteX262" fmla="*/ 172653 w 511763"/>
                  <a:gd name="connsiteY262" fmla="*/ 208177 h 359794"/>
                  <a:gd name="connsiteX263" fmla="*/ 180506 w 511763"/>
                  <a:gd name="connsiteY263" fmla="*/ 224619 h 359794"/>
                  <a:gd name="connsiteX264" fmla="*/ 197387 w 511763"/>
                  <a:gd name="connsiteY264" fmla="*/ 204622 h 359794"/>
                  <a:gd name="connsiteX265" fmla="*/ 194431 w 511763"/>
                  <a:gd name="connsiteY265" fmla="*/ 204622 h 359794"/>
                  <a:gd name="connsiteX266" fmla="*/ 185971 w 511763"/>
                  <a:gd name="connsiteY266" fmla="*/ 211853 h 359794"/>
                  <a:gd name="connsiteX267" fmla="*/ 185971 w 511763"/>
                  <a:gd name="connsiteY267" fmla="*/ 198117 h 359794"/>
                  <a:gd name="connsiteX268" fmla="*/ 203054 w 511763"/>
                  <a:gd name="connsiteY268" fmla="*/ 158728 h 359794"/>
                  <a:gd name="connsiteX269" fmla="*/ 89383 w 511763"/>
                  <a:gd name="connsiteY269" fmla="*/ 235810 h 359794"/>
                  <a:gd name="connsiteX270" fmla="*/ 103713 w 511763"/>
                  <a:gd name="connsiteY270" fmla="*/ 222478 h 359794"/>
                  <a:gd name="connsiteX271" fmla="*/ 116262 w 511763"/>
                  <a:gd name="connsiteY271" fmla="*/ 227164 h 359794"/>
                  <a:gd name="connsiteX272" fmla="*/ 128447 w 511763"/>
                  <a:gd name="connsiteY272" fmla="*/ 233830 h 359794"/>
                  <a:gd name="connsiteX273" fmla="*/ 105656 w 511763"/>
                  <a:gd name="connsiteY273" fmla="*/ 243809 h 359794"/>
                  <a:gd name="connsiteX274" fmla="*/ 89342 w 511763"/>
                  <a:gd name="connsiteY274" fmla="*/ 235769 h 359794"/>
                  <a:gd name="connsiteX275" fmla="*/ 113509 w 511763"/>
                  <a:gd name="connsiteY275" fmla="*/ 198319 h 359794"/>
                  <a:gd name="connsiteX276" fmla="*/ 108206 w 511763"/>
                  <a:gd name="connsiteY276" fmla="*/ 191249 h 359794"/>
                  <a:gd name="connsiteX277" fmla="*/ 122537 w 511763"/>
                  <a:gd name="connsiteY277" fmla="*/ 165758 h 359794"/>
                  <a:gd name="connsiteX278" fmla="*/ 127840 w 511763"/>
                  <a:gd name="connsiteY278" fmla="*/ 172827 h 359794"/>
                  <a:gd name="connsiteX279" fmla="*/ 113509 w 511763"/>
                  <a:gd name="connsiteY279" fmla="*/ 198319 h 359794"/>
                  <a:gd name="connsiteX280" fmla="*/ 138648 w 511763"/>
                  <a:gd name="connsiteY280" fmla="*/ 230073 h 359794"/>
                  <a:gd name="connsiteX281" fmla="*/ 121160 w 511763"/>
                  <a:gd name="connsiteY281" fmla="*/ 216741 h 359794"/>
                  <a:gd name="connsiteX282" fmla="*/ 107599 w 511763"/>
                  <a:gd name="connsiteY282" fmla="*/ 210075 h 359794"/>
                  <a:gd name="connsiteX283" fmla="*/ 113509 w 511763"/>
                  <a:gd name="connsiteY283" fmla="*/ 202642 h 359794"/>
                  <a:gd name="connsiteX284" fmla="*/ 138446 w 511763"/>
                  <a:gd name="connsiteY284" fmla="*/ 175979 h 359794"/>
                  <a:gd name="connsiteX285" fmla="*/ 137474 w 511763"/>
                  <a:gd name="connsiteY285" fmla="*/ 170080 h 359794"/>
                  <a:gd name="connsiteX286" fmla="*/ 147878 w 511763"/>
                  <a:gd name="connsiteY286" fmla="*/ 170080 h 359794"/>
                  <a:gd name="connsiteX287" fmla="*/ 149862 w 511763"/>
                  <a:gd name="connsiteY287" fmla="*/ 163414 h 359794"/>
                  <a:gd name="connsiteX288" fmla="*/ 132171 w 511763"/>
                  <a:gd name="connsiteY288" fmla="*/ 163414 h 359794"/>
                  <a:gd name="connsiteX289" fmla="*/ 123549 w 511763"/>
                  <a:gd name="connsiteY289" fmla="*/ 161071 h 359794"/>
                  <a:gd name="connsiteX290" fmla="*/ 97034 w 511763"/>
                  <a:gd name="connsiteY290" fmla="*/ 187735 h 359794"/>
                  <a:gd name="connsiteX291" fmla="*/ 109218 w 511763"/>
                  <a:gd name="connsiteY291" fmla="*/ 202238 h 359794"/>
                  <a:gd name="connsiteX292" fmla="*/ 97438 w 511763"/>
                  <a:gd name="connsiteY292" fmla="*/ 214196 h 359794"/>
                  <a:gd name="connsiteX293" fmla="*/ 100758 w 511763"/>
                  <a:gd name="connsiteY293" fmla="*/ 220660 h 359794"/>
                  <a:gd name="connsiteX294" fmla="*/ 76388 w 511763"/>
                  <a:gd name="connsiteY294" fmla="*/ 239688 h 359794"/>
                  <a:gd name="connsiteX295" fmla="*/ 99543 w 511763"/>
                  <a:gd name="connsiteY295" fmla="*/ 251040 h 359794"/>
                  <a:gd name="connsiteX296" fmla="*/ 138608 w 511763"/>
                  <a:gd name="connsiteY296" fmla="*/ 230073 h 359794"/>
                  <a:gd name="connsiteX297" fmla="*/ 58495 w 511763"/>
                  <a:gd name="connsiteY297" fmla="*/ 183048 h 359794"/>
                  <a:gd name="connsiteX298" fmla="*/ 65175 w 511763"/>
                  <a:gd name="connsiteY298" fmla="*/ 194805 h 359794"/>
                  <a:gd name="connsiteX299" fmla="*/ 69709 w 511763"/>
                  <a:gd name="connsiteY299" fmla="*/ 194805 h 359794"/>
                  <a:gd name="connsiteX300" fmla="*/ 79910 w 511763"/>
                  <a:gd name="connsiteY300" fmla="*/ 166768 h 359794"/>
                  <a:gd name="connsiteX301" fmla="*/ 75376 w 511763"/>
                  <a:gd name="connsiteY301" fmla="*/ 166768 h 359794"/>
                  <a:gd name="connsiteX302" fmla="*/ 60074 w 511763"/>
                  <a:gd name="connsiteY302" fmla="*/ 178524 h 359794"/>
                  <a:gd name="connsiteX303" fmla="*/ 42991 w 511763"/>
                  <a:gd name="connsiteY303" fmla="*/ 178524 h 359794"/>
                  <a:gd name="connsiteX304" fmla="*/ 51452 w 511763"/>
                  <a:gd name="connsiteY304" fmla="*/ 155577 h 359794"/>
                  <a:gd name="connsiteX305" fmla="*/ 66389 w 511763"/>
                  <a:gd name="connsiteY305" fmla="*/ 145760 h 359794"/>
                  <a:gd name="connsiteX306" fmla="*/ 73838 w 511763"/>
                  <a:gd name="connsiteY306" fmla="*/ 145760 h 359794"/>
                  <a:gd name="connsiteX307" fmla="*/ 86023 w 511763"/>
                  <a:gd name="connsiteY307" fmla="*/ 160061 h 359794"/>
                  <a:gd name="connsiteX308" fmla="*/ 90354 w 511763"/>
                  <a:gd name="connsiteY308" fmla="*/ 160061 h 359794"/>
                  <a:gd name="connsiteX309" fmla="*/ 93876 w 511763"/>
                  <a:gd name="connsiteY309" fmla="*/ 141033 h 359794"/>
                  <a:gd name="connsiteX310" fmla="*/ 29673 w 511763"/>
                  <a:gd name="connsiteY310" fmla="*/ 141033 h 359794"/>
                  <a:gd name="connsiteX311" fmla="*/ 28499 w 511763"/>
                  <a:gd name="connsiteY311" fmla="*/ 144548 h 359794"/>
                  <a:gd name="connsiteX312" fmla="*/ 36352 w 511763"/>
                  <a:gd name="connsiteY312" fmla="*/ 164344 h 359794"/>
                  <a:gd name="connsiteX313" fmla="*/ 23601 w 511763"/>
                  <a:gd name="connsiteY313" fmla="*/ 199046 h 359794"/>
                  <a:gd name="connsiteX314" fmla="*/ 1012 w 511763"/>
                  <a:gd name="connsiteY314" fmla="*/ 218842 h 359794"/>
                  <a:gd name="connsiteX315" fmla="*/ 40 w 511763"/>
                  <a:gd name="connsiteY315" fmla="*/ 222357 h 359794"/>
                  <a:gd name="connsiteX316" fmla="*/ 71530 w 511763"/>
                  <a:gd name="connsiteY316" fmla="*/ 222357 h 359794"/>
                  <a:gd name="connsiteX317" fmla="*/ 84282 w 511763"/>
                  <a:gd name="connsiteY317" fmla="*/ 202157 h 359794"/>
                  <a:gd name="connsiteX318" fmla="*/ 79384 w 511763"/>
                  <a:gd name="connsiteY318" fmla="*/ 202157 h 359794"/>
                  <a:gd name="connsiteX319" fmla="*/ 46796 w 511763"/>
                  <a:gd name="connsiteY319" fmla="*/ 217630 h 359794"/>
                  <a:gd name="connsiteX320" fmla="*/ 35785 w 511763"/>
                  <a:gd name="connsiteY320" fmla="*/ 199006 h 359794"/>
                  <a:gd name="connsiteX321" fmla="*/ 41696 w 511763"/>
                  <a:gd name="connsiteY321" fmla="*/ 183129 h 359794"/>
                  <a:gd name="connsiteX322" fmla="*/ 58576 w 511763"/>
                  <a:gd name="connsiteY322" fmla="*/ 183129 h 359794"/>
                  <a:gd name="connsiteX323" fmla="*/ 58576 w 511763"/>
                  <a:gd name="connsiteY323" fmla="*/ 182927 h 359794"/>
                  <a:gd name="connsiteX324" fmla="*/ 67725 w 511763"/>
                  <a:gd name="connsiteY324" fmla="*/ 135216 h 359794"/>
                  <a:gd name="connsiteX325" fmla="*/ 85982 w 511763"/>
                  <a:gd name="connsiteY325" fmla="*/ 121884 h 359794"/>
                  <a:gd name="connsiteX326" fmla="*/ 85982 w 511763"/>
                  <a:gd name="connsiteY326" fmla="*/ 119541 h 359794"/>
                  <a:gd name="connsiteX327" fmla="*/ 73797 w 511763"/>
                  <a:gd name="connsiteY327" fmla="*/ 119541 h 359794"/>
                  <a:gd name="connsiteX328" fmla="*/ 62989 w 511763"/>
                  <a:gd name="connsiteY328" fmla="*/ 135216 h 359794"/>
                  <a:gd name="connsiteX329" fmla="*/ 67685 w 511763"/>
                  <a:gd name="connsiteY329" fmla="*/ 135216 h 359794"/>
                  <a:gd name="connsiteX330" fmla="*/ 340690 w 511763"/>
                  <a:gd name="connsiteY330" fmla="*/ 35066 h 359794"/>
                  <a:gd name="connsiteX331" fmla="*/ 346762 w 511763"/>
                  <a:gd name="connsiteY331" fmla="*/ 46055 h 359794"/>
                  <a:gd name="connsiteX332" fmla="*/ 326927 w 511763"/>
                  <a:gd name="connsiteY332" fmla="*/ 51347 h 359794"/>
                  <a:gd name="connsiteX333" fmla="*/ 340690 w 511763"/>
                  <a:gd name="connsiteY333" fmla="*/ 35066 h 359794"/>
                  <a:gd name="connsiteX334" fmla="*/ 351701 w 511763"/>
                  <a:gd name="connsiteY334" fmla="*/ 67224 h 359794"/>
                  <a:gd name="connsiteX335" fmla="*/ 347774 w 511763"/>
                  <a:gd name="connsiteY335" fmla="*/ 67224 h 359794"/>
                  <a:gd name="connsiteX336" fmla="*/ 332068 w 511763"/>
                  <a:gd name="connsiteY336" fmla="*/ 77809 h 359794"/>
                  <a:gd name="connsiteX337" fmla="*/ 323810 w 511763"/>
                  <a:gd name="connsiteY337" fmla="*/ 67224 h 359794"/>
                  <a:gd name="connsiteX338" fmla="*/ 324781 w 511763"/>
                  <a:gd name="connsiteY338" fmla="*/ 58417 h 359794"/>
                  <a:gd name="connsiteX339" fmla="*/ 357004 w 511763"/>
                  <a:gd name="connsiteY339" fmla="*/ 47833 h 359794"/>
                  <a:gd name="connsiteX340" fmla="*/ 346803 w 511763"/>
                  <a:gd name="connsiteY340" fmla="*/ 26461 h 359794"/>
                  <a:gd name="connsiteX341" fmla="*/ 314215 w 511763"/>
                  <a:gd name="connsiteY341" fmla="*/ 74092 h 359794"/>
                  <a:gd name="connsiteX342" fmla="*/ 326400 w 511763"/>
                  <a:gd name="connsiteY342" fmla="*/ 89565 h 359794"/>
                  <a:gd name="connsiteX343" fmla="*/ 351742 w 511763"/>
                  <a:gd name="connsiteY343" fmla="*/ 67224 h 359794"/>
                  <a:gd name="connsiteX344" fmla="*/ 346641 w 511763"/>
                  <a:gd name="connsiteY344" fmla="*/ 19392 h 359794"/>
                  <a:gd name="connsiteX345" fmla="*/ 364898 w 511763"/>
                  <a:gd name="connsiteY345" fmla="*/ 2747 h 359794"/>
                  <a:gd name="connsiteX346" fmla="*/ 364898 w 511763"/>
                  <a:gd name="connsiteY346" fmla="*/ 404 h 359794"/>
                  <a:gd name="connsiteX347" fmla="*/ 352713 w 511763"/>
                  <a:gd name="connsiteY347" fmla="*/ 404 h 359794"/>
                  <a:gd name="connsiteX348" fmla="*/ 341905 w 511763"/>
                  <a:gd name="connsiteY348" fmla="*/ 19593 h 359794"/>
                  <a:gd name="connsiteX349" fmla="*/ 346600 w 511763"/>
                  <a:gd name="connsiteY349" fmla="*/ 19593 h 359794"/>
                  <a:gd name="connsiteX350" fmla="*/ 346600 w 511763"/>
                  <a:gd name="connsiteY350" fmla="*/ 19392 h 359794"/>
                  <a:gd name="connsiteX351" fmla="*/ 278106 w 511763"/>
                  <a:gd name="connsiteY351" fmla="*/ 35268 h 359794"/>
                  <a:gd name="connsiteX352" fmla="*/ 288915 w 511763"/>
                  <a:gd name="connsiteY352" fmla="*/ 35268 h 359794"/>
                  <a:gd name="connsiteX353" fmla="*/ 272034 w 511763"/>
                  <a:gd name="connsiteY353" fmla="*/ 81525 h 359794"/>
                  <a:gd name="connsiteX354" fmla="*/ 276730 w 511763"/>
                  <a:gd name="connsiteY354" fmla="*/ 89363 h 359794"/>
                  <a:gd name="connsiteX355" fmla="*/ 308548 w 511763"/>
                  <a:gd name="connsiteY355" fmla="*/ 64679 h 359794"/>
                  <a:gd name="connsiteX356" fmla="*/ 305593 w 511763"/>
                  <a:gd name="connsiteY356" fmla="*/ 64679 h 359794"/>
                  <a:gd name="connsiteX357" fmla="*/ 284786 w 511763"/>
                  <a:gd name="connsiteY357" fmla="*/ 78778 h 359794"/>
                  <a:gd name="connsiteX358" fmla="*/ 300290 w 511763"/>
                  <a:gd name="connsiteY358" fmla="*/ 35268 h 359794"/>
                  <a:gd name="connsiteX359" fmla="*/ 316199 w 511763"/>
                  <a:gd name="connsiteY359" fmla="*/ 35268 h 359794"/>
                  <a:gd name="connsiteX360" fmla="*/ 318183 w 511763"/>
                  <a:gd name="connsiteY360" fmla="*/ 28603 h 359794"/>
                  <a:gd name="connsiteX361" fmla="*/ 302678 w 511763"/>
                  <a:gd name="connsiteY361" fmla="*/ 28603 h 359794"/>
                  <a:gd name="connsiteX362" fmla="*/ 308589 w 511763"/>
                  <a:gd name="connsiteY362" fmla="*/ 11958 h 359794"/>
                  <a:gd name="connsiteX363" fmla="*/ 302516 w 511763"/>
                  <a:gd name="connsiteY363" fmla="*/ 11958 h 359794"/>
                  <a:gd name="connsiteX364" fmla="*/ 291506 w 511763"/>
                  <a:gd name="connsiteY364" fmla="*/ 28603 h 359794"/>
                  <a:gd name="connsiteX365" fmla="*/ 278349 w 511763"/>
                  <a:gd name="connsiteY365" fmla="*/ 30380 h 359794"/>
                  <a:gd name="connsiteX366" fmla="*/ 278349 w 511763"/>
                  <a:gd name="connsiteY366" fmla="*/ 35268 h 359794"/>
                  <a:gd name="connsiteX367" fmla="*/ 278147 w 511763"/>
                  <a:gd name="connsiteY367" fmla="*/ 35268 h 359794"/>
                  <a:gd name="connsiteX368" fmla="*/ 272601 w 511763"/>
                  <a:gd name="connsiteY368" fmla="*/ 40561 h 359794"/>
                  <a:gd name="connsiteX369" fmla="*/ 267905 w 511763"/>
                  <a:gd name="connsiteY369" fmla="*/ 26461 h 359794"/>
                  <a:gd name="connsiteX370" fmla="*/ 251227 w 511763"/>
                  <a:gd name="connsiteY370" fmla="*/ 46661 h 359794"/>
                  <a:gd name="connsiteX371" fmla="*/ 251227 w 511763"/>
                  <a:gd name="connsiteY371" fmla="*/ 38056 h 359794"/>
                  <a:gd name="connsiteX372" fmla="*/ 243778 w 511763"/>
                  <a:gd name="connsiteY372" fmla="*/ 26502 h 359794"/>
                  <a:gd name="connsiteX373" fmla="*/ 226695 w 511763"/>
                  <a:gd name="connsiteY373" fmla="*/ 46499 h 359794"/>
                  <a:gd name="connsiteX374" fmla="*/ 229650 w 511763"/>
                  <a:gd name="connsiteY374" fmla="*/ 46499 h 359794"/>
                  <a:gd name="connsiteX375" fmla="*/ 238111 w 511763"/>
                  <a:gd name="connsiteY375" fmla="*/ 39268 h 359794"/>
                  <a:gd name="connsiteX376" fmla="*/ 238111 w 511763"/>
                  <a:gd name="connsiteY376" fmla="*/ 53165 h 359794"/>
                  <a:gd name="connsiteX377" fmla="*/ 225562 w 511763"/>
                  <a:gd name="connsiteY377" fmla="*/ 81000 h 359794"/>
                  <a:gd name="connsiteX378" fmla="*/ 230865 w 511763"/>
                  <a:gd name="connsiteY378" fmla="*/ 89605 h 359794"/>
                  <a:gd name="connsiteX379" fmla="*/ 236775 w 511763"/>
                  <a:gd name="connsiteY379" fmla="*/ 85485 h 359794"/>
                  <a:gd name="connsiteX380" fmla="*/ 249162 w 511763"/>
                  <a:gd name="connsiteY380" fmla="*/ 52963 h 359794"/>
                  <a:gd name="connsiteX381" fmla="*/ 259768 w 511763"/>
                  <a:gd name="connsiteY381" fmla="*/ 40803 h 359794"/>
                  <a:gd name="connsiteX382" fmla="*/ 272722 w 511763"/>
                  <a:gd name="connsiteY382" fmla="*/ 40803 h 359794"/>
                  <a:gd name="connsiteX383" fmla="*/ 272722 w 511763"/>
                  <a:gd name="connsiteY383" fmla="*/ 40601 h 359794"/>
                  <a:gd name="connsiteX384" fmla="*/ 204066 w 511763"/>
                  <a:gd name="connsiteY384" fmla="*/ 35066 h 359794"/>
                  <a:gd name="connsiteX385" fmla="*/ 210138 w 511763"/>
                  <a:gd name="connsiteY385" fmla="*/ 46055 h 359794"/>
                  <a:gd name="connsiteX386" fmla="*/ 190302 w 511763"/>
                  <a:gd name="connsiteY386" fmla="*/ 51347 h 359794"/>
                  <a:gd name="connsiteX387" fmla="*/ 204066 w 511763"/>
                  <a:gd name="connsiteY387" fmla="*/ 35066 h 359794"/>
                  <a:gd name="connsiteX388" fmla="*/ 215077 w 511763"/>
                  <a:gd name="connsiteY388" fmla="*/ 67224 h 359794"/>
                  <a:gd name="connsiteX389" fmla="*/ 211150 w 511763"/>
                  <a:gd name="connsiteY389" fmla="*/ 67224 h 359794"/>
                  <a:gd name="connsiteX390" fmla="*/ 195444 w 511763"/>
                  <a:gd name="connsiteY390" fmla="*/ 77809 h 359794"/>
                  <a:gd name="connsiteX391" fmla="*/ 187185 w 511763"/>
                  <a:gd name="connsiteY391" fmla="*/ 67224 h 359794"/>
                  <a:gd name="connsiteX392" fmla="*/ 188157 w 511763"/>
                  <a:gd name="connsiteY392" fmla="*/ 58417 h 359794"/>
                  <a:gd name="connsiteX393" fmla="*/ 220380 w 511763"/>
                  <a:gd name="connsiteY393" fmla="*/ 47833 h 359794"/>
                  <a:gd name="connsiteX394" fmla="*/ 210179 w 511763"/>
                  <a:gd name="connsiteY394" fmla="*/ 26461 h 359794"/>
                  <a:gd name="connsiteX395" fmla="*/ 177591 w 511763"/>
                  <a:gd name="connsiteY395" fmla="*/ 74092 h 359794"/>
                  <a:gd name="connsiteX396" fmla="*/ 189776 w 511763"/>
                  <a:gd name="connsiteY396" fmla="*/ 89565 h 359794"/>
                  <a:gd name="connsiteX397" fmla="*/ 215117 w 511763"/>
                  <a:gd name="connsiteY397" fmla="*/ 67224 h 359794"/>
                  <a:gd name="connsiteX398" fmla="*/ 140106 w 511763"/>
                  <a:gd name="connsiteY398" fmla="*/ 80152 h 359794"/>
                  <a:gd name="connsiteX399" fmla="*/ 132455 w 511763"/>
                  <a:gd name="connsiteY399" fmla="*/ 74658 h 359794"/>
                  <a:gd name="connsiteX400" fmla="*/ 135612 w 511763"/>
                  <a:gd name="connsiteY400" fmla="*/ 65649 h 359794"/>
                  <a:gd name="connsiteX401" fmla="*/ 140713 w 511763"/>
                  <a:gd name="connsiteY401" fmla="*/ 51913 h 359794"/>
                  <a:gd name="connsiteX402" fmla="*/ 159780 w 511763"/>
                  <a:gd name="connsiteY402" fmla="*/ 38016 h 359794"/>
                  <a:gd name="connsiteX403" fmla="*/ 164880 w 511763"/>
                  <a:gd name="connsiteY403" fmla="*/ 44075 h 359794"/>
                  <a:gd name="connsiteX404" fmla="*/ 140146 w 511763"/>
                  <a:gd name="connsiteY404" fmla="*/ 80152 h 359794"/>
                  <a:gd name="connsiteX405" fmla="*/ 175891 w 511763"/>
                  <a:gd name="connsiteY405" fmla="*/ 39187 h 359794"/>
                  <a:gd name="connsiteX406" fmla="*/ 166864 w 511763"/>
                  <a:gd name="connsiteY406" fmla="*/ 26259 h 359794"/>
                  <a:gd name="connsiteX407" fmla="*/ 143101 w 511763"/>
                  <a:gd name="connsiteY407" fmla="*/ 45651 h 359794"/>
                  <a:gd name="connsiteX408" fmla="*/ 159577 w 511763"/>
                  <a:gd name="connsiteY408" fmla="*/ 1374 h 359794"/>
                  <a:gd name="connsiteX409" fmla="*/ 158606 w 511763"/>
                  <a:gd name="connsiteY409" fmla="*/ 0 h 359794"/>
                  <a:gd name="connsiteX410" fmla="*/ 138163 w 511763"/>
                  <a:gd name="connsiteY410" fmla="*/ 2343 h 359794"/>
                  <a:gd name="connsiteX411" fmla="*/ 138163 w 511763"/>
                  <a:gd name="connsiteY411" fmla="*/ 4686 h 359794"/>
                  <a:gd name="connsiteX412" fmla="*/ 142089 w 511763"/>
                  <a:gd name="connsiteY412" fmla="*/ 7635 h 359794"/>
                  <a:gd name="connsiteX413" fmla="*/ 141320 w 511763"/>
                  <a:gd name="connsiteY413" fmla="*/ 21735 h 359794"/>
                  <a:gd name="connsiteX414" fmla="*/ 123468 w 511763"/>
                  <a:gd name="connsiteY414" fmla="*/ 68557 h 359794"/>
                  <a:gd name="connsiteX415" fmla="*/ 120148 w 511763"/>
                  <a:gd name="connsiteY415" fmla="*/ 78374 h 359794"/>
                  <a:gd name="connsiteX416" fmla="*/ 134479 w 511763"/>
                  <a:gd name="connsiteY416" fmla="*/ 89161 h 359794"/>
                  <a:gd name="connsiteX417" fmla="*/ 175932 w 511763"/>
                  <a:gd name="connsiteY417" fmla="*/ 39187 h 359794"/>
                  <a:gd name="connsiteX418" fmla="*/ 115655 w 511763"/>
                  <a:gd name="connsiteY418" fmla="*/ 33127 h 359794"/>
                  <a:gd name="connsiteX419" fmla="*/ 111728 w 511763"/>
                  <a:gd name="connsiteY419" fmla="*/ 26461 h 359794"/>
                  <a:gd name="connsiteX420" fmla="*/ 86994 w 511763"/>
                  <a:gd name="connsiteY420" fmla="*/ 46459 h 359794"/>
                  <a:gd name="connsiteX421" fmla="*/ 89949 w 511763"/>
                  <a:gd name="connsiteY421" fmla="*/ 46459 h 359794"/>
                  <a:gd name="connsiteX422" fmla="*/ 102903 w 511763"/>
                  <a:gd name="connsiteY422" fmla="*/ 36642 h 359794"/>
                  <a:gd name="connsiteX423" fmla="*/ 85051 w 511763"/>
                  <a:gd name="connsiteY423" fmla="*/ 82899 h 359794"/>
                  <a:gd name="connsiteX424" fmla="*/ 88978 w 511763"/>
                  <a:gd name="connsiteY424" fmla="*/ 89565 h 359794"/>
                  <a:gd name="connsiteX425" fmla="*/ 112538 w 511763"/>
                  <a:gd name="connsiteY425" fmla="*/ 69567 h 359794"/>
                  <a:gd name="connsiteX426" fmla="*/ 109583 w 511763"/>
                  <a:gd name="connsiteY426" fmla="*/ 69567 h 359794"/>
                  <a:gd name="connsiteX427" fmla="*/ 96629 w 511763"/>
                  <a:gd name="connsiteY427" fmla="*/ 79384 h 359794"/>
                  <a:gd name="connsiteX428" fmla="*/ 115695 w 511763"/>
                  <a:gd name="connsiteY428" fmla="*/ 33127 h 359794"/>
                  <a:gd name="connsiteX429" fmla="*/ 117639 w 511763"/>
                  <a:gd name="connsiteY429" fmla="*/ 14705 h 359794"/>
                  <a:gd name="connsiteX430" fmla="*/ 124885 w 511763"/>
                  <a:gd name="connsiteY430" fmla="*/ 7474 h 359794"/>
                  <a:gd name="connsiteX431" fmla="*/ 117639 w 511763"/>
                  <a:gd name="connsiteY431" fmla="*/ 242 h 359794"/>
                  <a:gd name="connsiteX432" fmla="*/ 111364 w 511763"/>
                  <a:gd name="connsiteY432" fmla="*/ 3757 h 359794"/>
                  <a:gd name="connsiteX433" fmla="*/ 111364 w 511763"/>
                  <a:gd name="connsiteY433" fmla="*/ 11191 h 359794"/>
                  <a:gd name="connsiteX434" fmla="*/ 117639 w 511763"/>
                  <a:gd name="connsiteY434" fmla="*/ 14705 h 359794"/>
                  <a:gd name="connsiteX435" fmla="*/ 72259 w 511763"/>
                  <a:gd name="connsiteY435" fmla="*/ 5898 h 359794"/>
                  <a:gd name="connsiteX436" fmla="*/ 29835 w 511763"/>
                  <a:gd name="connsiteY436" fmla="*/ 5898 h 359794"/>
                  <a:gd name="connsiteX437" fmla="*/ 28661 w 511763"/>
                  <a:gd name="connsiteY437" fmla="*/ 9413 h 359794"/>
                  <a:gd name="connsiteX438" fmla="*/ 36514 w 511763"/>
                  <a:gd name="connsiteY438" fmla="*/ 29208 h 359794"/>
                  <a:gd name="connsiteX439" fmla="*/ 23763 w 511763"/>
                  <a:gd name="connsiteY439" fmla="*/ 63911 h 359794"/>
                  <a:gd name="connsiteX440" fmla="*/ 1174 w 511763"/>
                  <a:gd name="connsiteY440" fmla="*/ 83707 h 359794"/>
                  <a:gd name="connsiteX441" fmla="*/ 202 w 511763"/>
                  <a:gd name="connsiteY441" fmla="*/ 87222 h 359794"/>
                  <a:gd name="connsiteX442" fmla="*/ 64608 w 511763"/>
                  <a:gd name="connsiteY442" fmla="*/ 87222 h 359794"/>
                  <a:gd name="connsiteX443" fmla="*/ 78534 w 511763"/>
                  <a:gd name="connsiteY443" fmla="*/ 62336 h 359794"/>
                  <a:gd name="connsiteX444" fmla="*/ 73635 w 511763"/>
                  <a:gd name="connsiteY444" fmla="*/ 62336 h 359794"/>
                  <a:gd name="connsiteX445" fmla="*/ 42020 w 511763"/>
                  <a:gd name="connsiteY445" fmla="*/ 82333 h 359794"/>
                  <a:gd name="connsiteX446" fmla="*/ 35745 w 511763"/>
                  <a:gd name="connsiteY446" fmla="*/ 63709 h 359794"/>
                  <a:gd name="connsiteX447" fmla="*/ 48497 w 511763"/>
                  <a:gd name="connsiteY447" fmla="*/ 29007 h 359794"/>
                  <a:gd name="connsiteX448" fmla="*/ 71085 w 511763"/>
                  <a:gd name="connsiteY448" fmla="*/ 9211 h 359794"/>
                  <a:gd name="connsiteX449" fmla="*/ 72259 w 511763"/>
                  <a:gd name="connsiteY449" fmla="*/ 5898 h 35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Lst>
                <a:rect l="l" t="t" r="r" b="b"/>
                <a:pathLst>
                  <a:path w="511763" h="359794">
                    <a:moveTo>
                      <a:pt x="487556" y="305013"/>
                    </a:moveTo>
                    <a:cubicBezTo>
                      <a:pt x="491888" y="305013"/>
                      <a:pt x="495612" y="308326"/>
                      <a:pt x="493628" y="316002"/>
                    </a:cubicBezTo>
                    <a:lnTo>
                      <a:pt x="473793" y="321294"/>
                    </a:lnTo>
                    <a:cubicBezTo>
                      <a:pt x="476950" y="311881"/>
                      <a:pt x="482820" y="305013"/>
                      <a:pt x="487556" y="305013"/>
                    </a:cubicBezTo>
                    <a:moveTo>
                      <a:pt x="498567" y="337171"/>
                    </a:moveTo>
                    <a:lnTo>
                      <a:pt x="494640" y="337171"/>
                    </a:lnTo>
                    <a:cubicBezTo>
                      <a:pt x="489742" y="343069"/>
                      <a:pt x="484237" y="347756"/>
                      <a:pt x="478934" y="347756"/>
                    </a:cubicBezTo>
                    <a:cubicBezTo>
                      <a:pt x="473631" y="347756"/>
                      <a:pt x="470675" y="344443"/>
                      <a:pt x="470675" y="337171"/>
                    </a:cubicBezTo>
                    <a:cubicBezTo>
                      <a:pt x="470675" y="334222"/>
                      <a:pt x="471080" y="331111"/>
                      <a:pt x="471647" y="328364"/>
                    </a:cubicBezTo>
                    <a:lnTo>
                      <a:pt x="503870" y="317780"/>
                    </a:lnTo>
                    <a:cubicBezTo>
                      <a:pt x="510145" y="302872"/>
                      <a:pt x="502494" y="296408"/>
                      <a:pt x="493669" y="296408"/>
                    </a:cubicBezTo>
                    <a:cubicBezTo>
                      <a:pt x="478367" y="296408"/>
                      <a:pt x="461081" y="323072"/>
                      <a:pt x="461081" y="344039"/>
                    </a:cubicBezTo>
                    <a:cubicBezTo>
                      <a:pt x="461081" y="354017"/>
                      <a:pt x="465777" y="359512"/>
                      <a:pt x="473266" y="359512"/>
                    </a:cubicBezTo>
                    <a:cubicBezTo>
                      <a:pt x="482091" y="359512"/>
                      <a:pt x="491119" y="351068"/>
                      <a:pt x="498608" y="337171"/>
                    </a:cubicBezTo>
                    <a:moveTo>
                      <a:pt x="493507" y="289339"/>
                    </a:moveTo>
                    <a:lnTo>
                      <a:pt x="511764" y="272694"/>
                    </a:lnTo>
                    <a:lnTo>
                      <a:pt x="511764" y="270351"/>
                    </a:lnTo>
                    <a:lnTo>
                      <a:pt x="499579" y="270351"/>
                    </a:lnTo>
                    <a:lnTo>
                      <a:pt x="488771" y="289540"/>
                    </a:lnTo>
                    <a:lnTo>
                      <a:pt x="493466" y="289540"/>
                    </a:lnTo>
                    <a:lnTo>
                      <a:pt x="493466" y="289339"/>
                    </a:lnTo>
                    <a:close/>
                    <a:moveTo>
                      <a:pt x="424972" y="305417"/>
                    </a:moveTo>
                    <a:lnTo>
                      <a:pt x="435578" y="305417"/>
                    </a:lnTo>
                    <a:lnTo>
                      <a:pt x="418698" y="351674"/>
                    </a:lnTo>
                    <a:cubicBezTo>
                      <a:pt x="417119" y="355593"/>
                      <a:pt x="419305" y="359512"/>
                      <a:pt x="423393" y="359512"/>
                    </a:cubicBezTo>
                    <a:cubicBezTo>
                      <a:pt x="435376" y="359512"/>
                      <a:pt x="449706" y="349331"/>
                      <a:pt x="455212" y="334828"/>
                    </a:cubicBezTo>
                    <a:lnTo>
                      <a:pt x="452257" y="334828"/>
                    </a:lnTo>
                    <a:cubicBezTo>
                      <a:pt x="447925" y="340888"/>
                      <a:pt x="438493" y="347554"/>
                      <a:pt x="431449" y="348927"/>
                    </a:cubicBezTo>
                    <a:lnTo>
                      <a:pt x="446953" y="305417"/>
                    </a:lnTo>
                    <a:lnTo>
                      <a:pt x="462863" y="305417"/>
                    </a:lnTo>
                    <a:lnTo>
                      <a:pt x="464846" y="298751"/>
                    </a:lnTo>
                    <a:lnTo>
                      <a:pt x="449342" y="298751"/>
                    </a:lnTo>
                    <a:lnTo>
                      <a:pt x="455252" y="282107"/>
                    </a:lnTo>
                    <a:lnTo>
                      <a:pt x="449180" y="282107"/>
                    </a:lnTo>
                    <a:lnTo>
                      <a:pt x="438169" y="298751"/>
                    </a:lnTo>
                    <a:lnTo>
                      <a:pt x="425013" y="300529"/>
                    </a:lnTo>
                    <a:lnTo>
                      <a:pt x="425013" y="305417"/>
                    </a:lnTo>
                    <a:close/>
                    <a:moveTo>
                      <a:pt x="413961" y="303074"/>
                    </a:moveTo>
                    <a:cubicBezTo>
                      <a:pt x="415338" y="298751"/>
                      <a:pt x="412383" y="296408"/>
                      <a:pt x="410237" y="296408"/>
                    </a:cubicBezTo>
                    <a:cubicBezTo>
                      <a:pt x="401007" y="296408"/>
                      <a:pt x="389794" y="304852"/>
                      <a:pt x="385503" y="316406"/>
                    </a:cubicBezTo>
                    <a:lnTo>
                      <a:pt x="388458" y="316406"/>
                    </a:lnTo>
                    <a:cubicBezTo>
                      <a:pt x="391413" y="312083"/>
                      <a:pt x="396514" y="307397"/>
                      <a:pt x="401412" y="306589"/>
                    </a:cubicBezTo>
                    <a:lnTo>
                      <a:pt x="383560" y="352846"/>
                    </a:lnTo>
                    <a:cubicBezTo>
                      <a:pt x="381981" y="357169"/>
                      <a:pt x="385139" y="359512"/>
                      <a:pt x="387487" y="359512"/>
                    </a:cubicBezTo>
                    <a:cubicBezTo>
                      <a:pt x="396311" y="359512"/>
                      <a:pt x="406715" y="351068"/>
                      <a:pt x="411047" y="339514"/>
                    </a:cubicBezTo>
                    <a:lnTo>
                      <a:pt x="408092" y="339514"/>
                    </a:lnTo>
                    <a:cubicBezTo>
                      <a:pt x="405136" y="343837"/>
                      <a:pt x="400036" y="348523"/>
                      <a:pt x="395138" y="349331"/>
                    </a:cubicBezTo>
                    <a:lnTo>
                      <a:pt x="414002" y="303074"/>
                    </a:lnTo>
                    <a:close/>
                    <a:moveTo>
                      <a:pt x="415742" y="284652"/>
                    </a:moveTo>
                    <a:cubicBezTo>
                      <a:pt x="419669" y="284652"/>
                      <a:pt x="422989" y="281339"/>
                      <a:pt x="422989" y="277421"/>
                    </a:cubicBezTo>
                    <a:cubicBezTo>
                      <a:pt x="422989" y="273502"/>
                      <a:pt x="419669" y="270189"/>
                      <a:pt x="415742" y="270189"/>
                    </a:cubicBezTo>
                    <a:cubicBezTo>
                      <a:pt x="413759" y="270189"/>
                      <a:pt x="412018" y="270957"/>
                      <a:pt x="410642" y="272331"/>
                    </a:cubicBezTo>
                    <a:cubicBezTo>
                      <a:pt x="409265" y="273704"/>
                      <a:pt x="408496" y="275482"/>
                      <a:pt x="408496" y="277421"/>
                    </a:cubicBezTo>
                    <a:cubicBezTo>
                      <a:pt x="408496" y="281542"/>
                      <a:pt x="411654" y="284652"/>
                      <a:pt x="415742" y="284652"/>
                    </a:cubicBezTo>
                    <a:moveTo>
                      <a:pt x="329517" y="309336"/>
                    </a:moveTo>
                    <a:cubicBezTo>
                      <a:pt x="332270" y="309336"/>
                      <a:pt x="333849" y="313659"/>
                      <a:pt x="329517" y="323233"/>
                    </a:cubicBezTo>
                    <a:lnTo>
                      <a:pt x="316968" y="351068"/>
                    </a:lnTo>
                    <a:cubicBezTo>
                      <a:pt x="314620" y="356361"/>
                      <a:pt x="317171" y="359673"/>
                      <a:pt x="322271" y="359673"/>
                    </a:cubicBezTo>
                    <a:cubicBezTo>
                      <a:pt x="325429" y="359673"/>
                      <a:pt x="326805" y="358906"/>
                      <a:pt x="328182" y="355553"/>
                    </a:cubicBezTo>
                    <a:lnTo>
                      <a:pt x="340569" y="323031"/>
                    </a:lnTo>
                    <a:cubicBezTo>
                      <a:pt x="346277" y="315962"/>
                      <a:pt x="356883" y="308528"/>
                      <a:pt x="361579" y="308528"/>
                    </a:cubicBezTo>
                    <a:cubicBezTo>
                      <a:pt x="364898" y="308528"/>
                      <a:pt x="364534" y="311275"/>
                      <a:pt x="362348" y="315598"/>
                    </a:cubicBezTo>
                    <a:lnTo>
                      <a:pt x="343281" y="351836"/>
                    </a:lnTo>
                    <a:cubicBezTo>
                      <a:pt x="341500" y="355351"/>
                      <a:pt x="343888" y="359673"/>
                      <a:pt x="347977" y="359673"/>
                    </a:cubicBezTo>
                    <a:cubicBezTo>
                      <a:pt x="357207" y="359673"/>
                      <a:pt x="368420" y="351230"/>
                      <a:pt x="372711" y="339676"/>
                    </a:cubicBezTo>
                    <a:lnTo>
                      <a:pt x="369391" y="339676"/>
                    </a:lnTo>
                    <a:cubicBezTo>
                      <a:pt x="366436" y="343999"/>
                      <a:pt x="361336" y="348685"/>
                      <a:pt x="356437" y="349493"/>
                    </a:cubicBezTo>
                    <a:lnTo>
                      <a:pt x="372751" y="316568"/>
                    </a:lnTo>
                    <a:cubicBezTo>
                      <a:pt x="374897" y="312447"/>
                      <a:pt x="375909" y="308528"/>
                      <a:pt x="375909" y="305377"/>
                    </a:cubicBezTo>
                    <a:cubicBezTo>
                      <a:pt x="375909" y="300085"/>
                      <a:pt x="372954" y="296570"/>
                      <a:pt x="367286" y="296570"/>
                    </a:cubicBezTo>
                    <a:cubicBezTo>
                      <a:pt x="359231" y="296570"/>
                      <a:pt x="352349" y="305579"/>
                      <a:pt x="342552" y="316770"/>
                    </a:cubicBezTo>
                    <a:lnTo>
                      <a:pt x="342552" y="308165"/>
                    </a:lnTo>
                    <a:cubicBezTo>
                      <a:pt x="342552" y="302105"/>
                      <a:pt x="340569" y="296610"/>
                      <a:pt x="335104" y="296610"/>
                    </a:cubicBezTo>
                    <a:cubicBezTo>
                      <a:pt x="328627" y="296610"/>
                      <a:pt x="322717" y="306791"/>
                      <a:pt x="318021" y="316608"/>
                    </a:cubicBezTo>
                    <a:lnTo>
                      <a:pt x="320976" y="316608"/>
                    </a:lnTo>
                    <a:cubicBezTo>
                      <a:pt x="324295" y="311922"/>
                      <a:pt x="327250" y="309376"/>
                      <a:pt x="329598" y="309376"/>
                    </a:cubicBezTo>
                    <a:moveTo>
                      <a:pt x="316847" y="310548"/>
                    </a:moveTo>
                    <a:cubicBezTo>
                      <a:pt x="318992" y="302913"/>
                      <a:pt x="317818" y="296449"/>
                      <a:pt x="312151" y="296449"/>
                    </a:cubicBezTo>
                    <a:cubicBezTo>
                      <a:pt x="304905" y="296449"/>
                      <a:pt x="302516" y="301337"/>
                      <a:pt x="295473" y="316648"/>
                    </a:cubicBezTo>
                    <a:lnTo>
                      <a:pt x="295473" y="308043"/>
                    </a:lnTo>
                    <a:cubicBezTo>
                      <a:pt x="295473" y="301983"/>
                      <a:pt x="293489" y="296489"/>
                      <a:pt x="288024" y="296489"/>
                    </a:cubicBezTo>
                    <a:cubicBezTo>
                      <a:pt x="281547" y="296489"/>
                      <a:pt x="275637" y="306670"/>
                      <a:pt x="270941" y="316487"/>
                    </a:cubicBezTo>
                    <a:lnTo>
                      <a:pt x="273896" y="316487"/>
                    </a:lnTo>
                    <a:cubicBezTo>
                      <a:pt x="277054" y="311962"/>
                      <a:pt x="279968" y="309255"/>
                      <a:pt x="282357" y="309255"/>
                    </a:cubicBezTo>
                    <a:cubicBezTo>
                      <a:pt x="285109" y="309255"/>
                      <a:pt x="286688" y="313578"/>
                      <a:pt x="282357" y="323153"/>
                    </a:cubicBezTo>
                    <a:lnTo>
                      <a:pt x="269808" y="350988"/>
                    </a:lnTo>
                    <a:cubicBezTo>
                      <a:pt x="267460" y="356280"/>
                      <a:pt x="270010" y="359593"/>
                      <a:pt x="275111" y="359593"/>
                    </a:cubicBezTo>
                    <a:cubicBezTo>
                      <a:pt x="278268" y="359593"/>
                      <a:pt x="279645" y="358825"/>
                      <a:pt x="281021" y="355472"/>
                    </a:cubicBezTo>
                    <a:lnTo>
                      <a:pt x="293003" y="322951"/>
                    </a:lnTo>
                    <a:cubicBezTo>
                      <a:pt x="296525" y="318628"/>
                      <a:pt x="299683" y="314911"/>
                      <a:pt x="303609" y="310790"/>
                    </a:cubicBezTo>
                    <a:lnTo>
                      <a:pt x="316968" y="310790"/>
                    </a:lnTo>
                    <a:lnTo>
                      <a:pt x="316968" y="310588"/>
                    </a:lnTo>
                    <a:close/>
                    <a:moveTo>
                      <a:pt x="248312" y="305054"/>
                    </a:moveTo>
                    <a:cubicBezTo>
                      <a:pt x="252643" y="305054"/>
                      <a:pt x="256368" y="308367"/>
                      <a:pt x="254384" y="316042"/>
                    </a:cubicBezTo>
                    <a:lnTo>
                      <a:pt x="234548" y="321335"/>
                    </a:lnTo>
                    <a:cubicBezTo>
                      <a:pt x="237868" y="311922"/>
                      <a:pt x="243576" y="305054"/>
                      <a:pt x="248312" y="305054"/>
                    </a:cubicBezTo>
                    <a:moveTo>
                      <a:pt x="259323" y="337212"/>
                    </a:moveTo>
                    <a:lnTo>
                      <a:pt x="255396" y="337212"/>
                    </a:lnTo>
                    <a:cubicBezTo>
                      <a:pt x="250498" y="343110"/>
                      <a:pt x="244993" y="347796"/>
                      <a:pt x="239689" y="347796"/>
                    </a:cubicBezTo>
                    <a:cubicBezTo>
                      <a:pt x="234386" y="347796"/>
                      <a:pt x="231431" y="344483"/>
                      <a:pt x="231431" y="337212"/>
                    </a:cubicBezTo>
                    <a:cubicBezTo>
                      <a:pt x="231431" y="334262"/>
                      <a:pt x="231836" y="331152"/>
                      <a:pt x="232403" y="328404"/>
                    </a:cubicBezTo>
                    <a:lnTo>
                      <a:pt x="264626" y="317820"/>
                    </a:lnTo>
                    <a:cubicBezTo>
                      <a:pt x="270901" y="302913"/>
                      <a:pt x="263452" y="296449"/>
                      <a:pt x="254425" y="296449"/>
                    </a:cubicBezTo>
                    <a:cubicBezTo>
                      <a:pt x="239123" y="296449"/>
                      <a:pt x="221837" y="323112"/>
                      <a:pt x="221837" y="344079"/>
                    </a:cubicBezTo>
                    <a:cubicBezTo>
                      <a:pt x="221837" y="354058"/>
                      <a:pt x="226533" y="359552"/>
                      <a:pt x="234022" y="359552"/>
                    </a:cubicBezTo>
                    <a:cubicBezTo>
                      <a:pt x="242847" y="359552"/>
                      <a:pt x="251874" y="351109"/>
                      <a:pt x="259363" y="337212"/>
                    </a:cubicBezTo>
                    <a:moveTo>
                      <a:pt x="185728" y="305458"/>
                    </a:moveTo>
                    <a:lnTo>
                      <a:pt x="196334" y="305458"/>
                    </a:lnTo>
                    <a:lnTo>
                      <a:pt x="179453" y="351715"/>
                    </a:lnTo>
                    <a:cubicBezTo>
                      <a:pt x="177875" y="355634"/>
                      <a:pt x="180061" y="359552"/>
                      <a:pt x="184149" y="359552"/>
                    </a:cubicBezTo>
                    <a:cubicBezTo>
                      <a:pt x="196132" y="359552"/>
                      <a:pt x="210664" y="349372"/>
                      <a:pt x="215967" y="334868"/>
                    </a:cubicBezTo>
                    <a:lnTo>
                      <a:pt x="213012" y="334868"/>
                    </a:lnTo>
                    <a:cubicBezTo>
                      <a:pt x="208681" y="340928"/>
                      <a:pt x="199249" y="347594"/>
                      <a:pt x="192205" y="348968"/>
                    </a:cubicBezTo>
                    <a:lnTo>
                      <a:pt x="207709" y="305458"/>
                    </a:lnTo>
                    <a:lnTo>
                      <a:pt x="223618" y="305458"/>
                    </a:lnTo>
                    <a:lnTo>
                      <a:pt x="225602" y="298792"/>
                    </a:lnTo>
                    <a:lnTo>
                      <a:pt x="210098" y="298792"/>
                    </a:lnTo>
                    <a:lnTo>
                      <a:pt x="216008" y="282148"/>
                    </a:lnTo>
                    <a:lnTo>
                      <a:pt x="209936" y="282148"/>
                    </a:lnTo>
                    <a:lnTo>
                      <a:pt x="198925" y="298792"/>
                    </a:lnTo>
                    <a:lnTo>
                      <a:pt x="185768" y="300570"/>
                    </a:lnTo>
                    <a:lnTo>
                      <a:pt x="185768" y="305458"/>
                    </a:lnTo>
                    <a:close/>
                    <a:moveTo>
                      <a:pt x="129378" y="341534"/>
                    </a:moveTo>
                    <a:cubicBezTo>
                      <a:pt x="129378" y="327233"/>
                      <a:pt x="145287" y="307841"/>
                      <a:pt x="154315" y="307841"/>
                    </a:cubicBezTo>
                    <a:cubicBezTo>
                      <a:pt x="156298" y="307841"/>
                      <a:pt x="158241" y="308043"/>
                      <a:pt x="159820" y="308609"/>
                    </a:cubicBezTo>
                    <a:lnTo>
                      <a:pt x="150590" y="333293"/>
                    </a:lnTo>
                    <a:cubicBezTo>
                      <a:pt x="145287" y="339757"/>
                      <a:pt x="137029" y="347594"/>
                      <a:pt x="133102" y="347594"/>
                    </a:cubicBezTo>
                    <a:cubicBezTo>
                      <a:pt x="130754" y="347594"/>
                      <a:pt x="129378" y="345816"/>
                      <a:pt x="129378" y="341534"/>
                    </a:cubicBezTo>
                    <a:moveTo>
                      <a:pt x="178279" y="293702"/>
                    </a:moveTo>
                    <a:lnTo>
                      <a:pt x="173381" y="293298"/>
                    </a:lnTo>
                    <a:lnTo>
                      <a:pt x="167876" y="298792"/>
                    </a:lnTo>
                    <a:lnTo>
                      <a:pt x="166904" y="298792"/>
                    </a:lnTo>
                    <a:cubicBezTo>
                      <a:pt x="143547" y="298792"/>
                      <a:pt x="118408" y="327798"/>
                      <a:pt x="118408" y="350745"/>
                    </a:cubicBezTo>
                    <a:cubicBezTo>
                      <a:pt x="118408" y="356037"/>
                      <a:pt x="121363" y="359552"/>
                      <a:pt x="127030" y="359552"/>
                    </a:cubicBezTo>
                    <a:cubicBezTo>
                      <a:pt x="133912" y="359552"/>
                      <a:pt x="140591" y="349735"/>
                      <a:pt x="148242" y="339353"/>
                    </a:cubicBezTo>
                    <a:lnTo>
                      <a:pt x="147838" y="343069"/>
                    </a:lnTo>
                    <a:cubicBezTo>
                      <a:pt x="146866" y="353654"/>
                      <a:pt x="150185" y="359512"/>
                      <a:pt x="155691" y="359512"/>
                    </a:cubicBezTo>
                    <a:cubicBezTo>
                      <a:pt x="162168" y="359512"/>
                      <a:pt x="168078" y="349331"/>
                      <a:pt x="172572" y="339514"/>
                    </a:cubicBezTo>
                    <a:lnTo>
                      <a:pt x="169616" y="339514"/>
                    </a:lnTo>
                    <a:cubicBezTo>
                      <a:pt x="166459" y="344039"/>
                      <a:pt x="163544" y="346746"/>
                      <a:pt x="161156" y="346746"/>
                    </a:cubicBezTo>
                    <a:cubicBezTo>
                      <a:pt x="158768" y="346746"/>
                      <a:pt x="157027" y="342221"/>
                      <a:pt x="161156" y="332848"/>
                    </a:cubicBezTo>
                    <a:lnTo>
                      <a:pt x="178239" y="293661"/>
                    </a:lnTo>
                    <a:close/>
                    <a:moveTo>
                      <a:pt x="128204" y="310548"/>
                    </a:moveTo>
                    <a:cubicBezTo>
                      <a:pt x="130350" y="302913"/>
                      <a:pt x="129176" y="296449"/>
                      <a:pt x="123508" y="296449"/>
                    </a:cubicBezTo>
                    <a:cubicBezTo>
                      <a:pt x="116262" y="296449"/>
                      <a:pt x="113874" y="301337"/>
                      <a:pt x="106830" y="316648"/>
                    </a:cubicBezTo>
                    <a:lnTo>
                      <a:pt x="106830" y="308043"/>
                    </a:lnTo>
                    <a:cubicBezTo>
                      <a:pt x="106830" y="301983"/>
                      <a:pt x="104846" y="296489"/>
                      <a:pt x="99179" y="296489"/>
                    </a:cubicBezTo>
                    <a:cubicBezTo>
                      <a:pt x="92702" y="296489"/>
                      <a:pt x="86792" y="306670"/>
                      <a:pt x="82298" y="316487"/>
                    </a:cubicBezTo>
                    <a:lnTo>
                      <a:pt x="85254" y="316487"/>
                    </a:lnTo>
                    <a:cubicBezTo>
                      <a:pt x="88411" y="311962"/>
                      <a:pt x="91326" y="309255"/>
                      <a:pt x="93714" y="309255"/>
                    </a:cubicBezTo>
                    <a:cubicBezTo>
                      <a:pt x="96467" y="309255"/>
                      <a:pt x="98046" y="313578"/>
                      <a:pt x="93714" y="323153"/>
                    </a:cubicBezTo>
                    <a:lnTo>
                      <a:pt x="80963" y="351190"/>
                    </a:lnTo>
                    <a:cubicBezTo>
                      <a:pt x="78615" y="356482"/>
                      <a:pt x="81165" y="359795"/>
                      <a:pt x="86266" y="359795"/>
                    </a:cubicBezTo>
                    <a:cubicBezTo>
                      <a:pt x="89423" y="359795"/>
                      <a:pt x="90799" y="359027"/>
                      <a:pt x="92176" y="355674"/>
                    </a:cubicBezTo>
                    <a:lnTo>
                      <a:pt x="104563" y="322951"/>
                    </a:lnTo>
                    <a:cubicBezTo>
                      <a:pt x="108085" y="318628"/>
                      <a:pt x="111242" y="314911"/>
                      <a:pt x="115169" y="310790"/>
                    </a:cubicBezTo>
                    <a:lnTo>
                      <a:pt x="128326" y="310790"/>
                    </a:lnTo>
                    <a:lnTo>
                      <a:pt x="128326" y="310588"/>
                    </a:lnTo>
                    <a:close/>
                    <a:moveTo>
                      <a:pt x="45906" y="357371"/>
                    </a:moveTo>
                    <a:lnTo>
                      <a:pt x="47080" y="353856"/>
                    </a:lnTo>
                    <a:cubicBezTo>
                      <a:pt x="31575" y="350907"/>
                      <a:pt x="29592" y="350907"/>
                      <a:pt x="35866" y="334060"/>
                    </a:cubicBezTo>
                    <a:lnTo>
                      <a:pt x="41777" y="318183"/>
                    </a:lnTo>
                    <a:lnTo>
                      <a:pt x="54164" y="318183"/>
                    </a:lnTo>
                    <a:cubicBezTo>
                      <a:pt x="61815" y="318183"/>
                      <a:pt x="62017" y="321496"/>
                      <a:pt x="60843" y="329940"/>
                    </a:cubicBezTo>
                    <a:lnTo>
                      <a:pt x="65377" y="329940"/>
                    </a:lnTo>
                    <a:lnTo>
                      <a:pt x="75579" y="301903"/>
                    </a:lnTo>
                    <a:lnTo>
                      <a:pt x="71045" y="301903"/>
                    </a:lnTo>
                    <a:cubicBezTo>
                      <a:pt x="67118" y="308568"/>
                      <a:pt x="64163" y="313659"/>
                      <a:pt x="55743" y="313659"/>
                    </a:cubicBezTo>
                    <a:lnTo>
                      <a:pt x="43355" y="313659"/>
                    </a:lnTo>
                    <a:lnTo>
                      <a:pt x="51816" y="290712"/>
                    </a:lnTo>
                    <a:cubicBezTo>
                      <a:pt x="54771" y="282471"/>
                      <a:pt x="56148" y="280895"/>
                      <a:pt x="66754" y="280895"/>
                    </a:cubicBezTo>
                    <a:lnTo>
                      <a:pt x="69506" y="280895"/>
                    </a:lnTo>
                    <a:cubicBezTo>
                      <a:pt x="80315" y="280895"/>
                      <a:pt x="81691" y="283844"/>
                      <a:pt x="81691" y="295196"/>
                    </a:cubicBezTo>
                    <a:lnTo>
                      <a:pt x="86023" y="295196"/>
                    </a:lnTo>
                    <a:lnTo>
                      <a:pt x="89545" y="276168"/>
                    </a:lnTo>
                    <a:lnTo>
                      <a:pt x="29632" y="276168"/>
                    </a:lnTo>
                    <a:lnTo>
                      <a:pt x="28458" y="279683"/>
                    </a:lnTo>
                    <a:cubicBezTo>
                      <a:pt x="40846" y="282228"/>
                      <a:pt x="42020" y="283400"/>
                      <a:pt x="36312" y="299479"/>
                    </a:cubicBezTo>
                    <a:lnTo>
                      <a:pt x="23560" y="334182"/>
                    </a:lnTo>
                    <a:cubicBezTo>
                      <a:pt x="17650" y="350058"/>
                      <a:pt x="15302" y="351432"/>
                      <a:pt x="972" y="353977"/>
                    </a:cubicBezTo>
                    <a:lnTo>
                      <a:pt x="0" y="357492"/>
                    </a:lnTo>
                    <a:lnTo>
                      <a:pt x="45946" y="357492"/>
                    </a:lnTo>
                    <a:lnTo>
                      <a:pt x="45946" y="357290"/>
                    </a:lnTo>
                    <a:close/>
                    <a:moveTo>
                      <a:pt x="343038" y="169999"/>
                    </a:moveTo>
                    <a:cubicBezTo>
                      <a:pt x="347370" y="169999"/>
                      <a:pt x="351094" y="173312"/>
                      <a:pt x="349110" y="180988"/>
                    </a:cubicBezTo>
                    <a:lnTo>
                      <a:pt x="329275" y="186280"/>
                    </a:lnTo>
                    <a:cubicBezTo>
                      <a:pt x="332432" y="176867"/>
                      <a:pt x="338302" y="169999"/>
                      <a:pt x="343038" y="169999"/>
                    </a:cubicBezTo>
                    <a:moveTo>
                      <a:pt x="354049" y="202157"/>
                    </a:moveTo>
                    <a:lnTo>
                      <a:pt x="350122" y="202157"/>
                    </a:lnTo>
                    <a:cubicBezTo>
                      <a:pt x="345224" y="208056"/>
                      <a:pt x="339719" y="212742"/>
                      <a:pt x="334416" y="212742"/>
                    </a:cubicBezTo>
                    <a:cubicBezTo>
                      <a:pt x="329113" y="212742"/>
                      <a:pt x="326157" y="209429"/>
                      <a:pt x="326157" y="202157"/>
                    </a:cubicBezTo>
                    <a:cubicBezTo>
                      <a:pt x="326157" y="199208"/>
                      <a:pt x="326562" y="196097"/>
                      <a:pt x="327129" y="193350"/>
                    </a:cubicBezTo>
                    <a:lnTo>
                      <a:pt x="359352" y="182766"/>
                    </a:lnTo>
                    <a:cubicBezTo>
                      <a:pt x="365627" y="167858"/>
                      <a:pt x="357976" y="161394"/>
                      <a:pt x="349151" y="161394"/>
                    </a:cubicBezTo>
                    <a:cubicBezTo>
                      <a:pt x="333849" y="161394"/>
                      <a:pt x="316563" y="188058"/>
                      <a:pt x="316563" y="209025"/>
                    </a:cubicBezTo>
                    <a:cubicBezTo>
                      <a:pt x="316563" y="219004"/>
                      <a:pt x="321259" y="224498"/>
                      <a:pt x="328748" y="224498"/>
                    </a:cubicBezTo>
                    <a:cubicBezTo>
                      <a:pt x="337573" y="224700"/>
                      <a:pt x="346600" y="216054"/>
                      <a:pt x="354090" y="202157"/>
                    </a:cubicBezTo>
                    <a:moveTo>
                      <a:pt x="348989" y="154325"/>
                    </a:moveTo>
                    <a:lnTo>
                      <a:pt x="367246" y="137680"/>
                    </a:lnTo>
                    <a:lnTo>
                      <a:pt x="367246" y="135337"/>
                    </a:lnTo>
                    <a:lnTo>
                      <a:pt x="355061" y="135337"/>
                    </a:lnTo>
                    <a:lnTo>
                      <a:pt x="344253" y="154527"/>
                    </a:lnTo>
                    <a:lnTo>
                      <a:pt x="348948" y="154527"/>
                    </a:lnTo>
                    <a:lnTo>
                      <a:pt x="348948" y="154325"/>
                    </a:lnTo>
                    <a:close/>
                    <a:moveTo>
                      <a:pt x="280454" y="170403"/>
                    </a:moveTo>
                    <a:lnTo>
                      <a:pt x="291060" y="170403"/>
                    </a:lnTo>
                    <a:lnTo>
                      <a:pt x="274180" y="216660"/>
                    </a:lnTo>
                    <a:cubicBezTo>
                      <a:pt x="272601" y="220579"/>
                      <a:pt x="274787" y="224498"/>
                      <a:pt x="278875" y="224498"/>
                    </a:cubicBezTo>
                    <a:cubicBezTo>
                      <a:pt x="290858" y="224498"/>
                      <a:pt x="305188" y="214317"/>
                      <a:pt x="310694" y="199814"/>
                    </a:cubicBezTo>
                    <a:lnTo>
                      <a:pt x="307738" y="199814"/>
                    </a:lnTo>
                    <a:cubicBezTo>
                      <a:pt x="303407" y="205874"/>
                      <a:pt x="293975" y="212540"/>
                      <a:pt x="286931" y="213913"/>
                    </a:cubicBezTo>
                    <a:lnTo>
                      <a:pt x="302435" y="170403"/>
                    </a:lnTo>
                    <a:lnTo>
                      <a:pt x="318345" y="170403"/>
                    </a:lnTo>
                    <a:lnTo>
                      <a:pt x="320328" y="163738"/>
                    </a:lnTo>
                    <a:lnTo>
                      <a:pt x="304824" y="163738"/>
                    </a:lnTo>
                    <a:lnTo>
                      <a:pt x="310734" y="147093"/>
                    </a:lnTo>
                    <a:lnTo>
                      <a:pt x="304662" y="147093"/>
                    </a:lnTo>
                    <a:lnTo>
                      <a:pt x="293651" y="163738"/>
                    </a:lnTo>
                    <a:lnTo>
                      <a:pt x="280495" y="165717"/>
                    </a:lnTo>
                    <a:lnTo>
                      <a:pt x="280495" y="170403"/>
                    </a:lnTo>
                    <a:close/>
                    <a:moveTo>
                      <a:pt x="269443" y="168262"/>
                    </a:moveTo>
                    <a:cubicBezTo>
                      <a:pt x="270820" y="163940"/>
                      <a:pt x="267864" y="161597"/>
                      <a:pt x="265517" y="161597"/>
                    </a:cubicBezTo>
                    <a:cubicBezTo>
                      <a:pt x="256287" y="161597"/>
                      <a:pt x="245073" y="170040"/>
                      <a:pt x="240782" y="181594"/>
                    </a:cubicBezTo>
                    <a:lnTo>
                      <a:pt x="243738" y="181594"/>
                    </a:lnTo>
                    <a:cubicBezTo>
                      <a:pt x="246693" y="177271"/>
                      <a:pt x="251793" y="172585"/>
                      <a:pt x="256692" y="171777"/>
                    </a:cubicBezTo>
                    <a:lnTo>
                      <a:pt x="238839" y="218034"/>
                    </a:lnTo>
                    <a:cubicBezTo>
                      <a:pt x="237261" y="222357"/>
                      <a:pt x="240418" y="224700"/>
                      <a:pt x="242766" y="224700"/>
                    </a:cubicBezTo>
                    <a:cubicBezTo>
                      <a:pt x="251591" y="224700"/>
                      <a:pt x="261995" y="216257"/>
                      <a:pt x="266326" y="204702"/>
                    </a:cubicBezTo>
                    <a:lnTo>
                      <a:pt x="263371" y="204702"/>
                    </a:lnTo>
                    <a:cubicBezTo>
                      <a:pt x="260416" y="209025"/>
                      <a:pt x="255315" y="213711"/>
                      <a:pt x="250417" y="214519"/>
                    </a:cubicBezTo>
                    <a:lnTo>
                      <a:pt x="269484" y="168262"/>
                    </a:lnTo>
                    <a:close/>
                    <a:moveTo>
                      <a:pt x="271224" y="149840"/>
                    </a:moveTo>
                    <a:cubicBezTo>
                      <a:pt x="275151" y="149840"/>
                      <a:pt x="278471" y="146528"/>
                      <a:pt x="278471" y="142609"/>
                    </a:cubicBezTo>
                    <a:cubicBezTo>
                      <a:pt x="278471" y="138690"/>
                      <a:pt x="275151" y="135377"/>
                      <a:pt x="271224" y="135377"/>
                    </a:cubicBezTo>
                    <a:cubicBezTo>
                      <a:pt x="268674" y="135377"/>
                      <a:pt x="266326" y="136751"/>
                      <a:pt x="264950" y="138892"/>
                    </a:cubicBezTo>
                    <a:cubicBezTo>
                      <a:pt x="263573" y="141033"/>
                      <a:pt x="263573" y="143982"/>
                      <a:pt x="264950" y="146326"/>
                    </a:cubicBezTo>
                    <a:cubicBezTo>
                      <a:pt x="266326" y="148467"/>
                      <a:pt x="268674" y="150042"/>
                      <a:pt x="271224" y="149840"/>
                    </a:cubicBezTo>
                    <a:moveTo>
                      <a:pt x="214267" y="214519"/>
                    </a:moveTo>
                    <a:lnTo>
                      <a:pt x="243738" y="136509"/>
                    </a:lnTo>
                    <a:lnTo>
                      <a:pt x="242766" y="135135"/>
                    </a:lnTo>
                    <a:lnTo>
                      <a:pt x="222323" y="137478"/>
                    </a:lnTo>
                    <a:lnTo>
                      <a:pt x="222323" y="139821"/>
                    </a:lnTo>
                    <a:lnTo>
                      <a:pt x="226250" y="142771"/>
                    </a:lnTo>
                    <a:cubicBezTo>
                      <a:pt x="229772" y="145518"/>
                      <a:pt x="228598" y="148063"/>
                      <a:pt x="225481" y="156870"/>
                    </a:cubicBezTo>
                    <a:lnTo>
                      <a:pt x="203094" y="216458"/>
                    </a:lnTo>
                    <a:cubicBezTo>
                      <a:pt x="201111" y="219973"/>
                      <a:pt x="203702" y="224296"/>
                      <a:pt x="207790" y="224296"/>
                    </a:cubicBezTo>
                    <a:cubicBezTo>
                      <a:pt x="217020" y="224296"/>
                      <a:pt x="227019" y="215853"/>
                      <a:pt x="231350" y="204298"/>
                    </a:cubicBezTo>
                    <a:lnTo>
                      <a:pt x="228395" y="204298"/>
                    </a:lnTo>
                    <a:cubicBezTo>
                      <a:pt x="225238" y="208823"/>
                      <a:pt x="218963" y="213509"/>
                      <a:pt x="214267" y="214479"/>
                    </a:cubicBezTo>
                    <a:moveTo>
                      <a:pt x="154193" y="206439"/>
                    </a:moveTo>
                    <a:cubicBezTo>
                      <a:pt x="154193" y="192138"/>
                      <a:pt x="170102" y="172747"/>
                      <a:pt x="179130" y="172747"/>
                    </a:cubicBezTo>
                    <a:cubicBezTo>
                      <a:pt x="181113" y="172747"/>
                      <a:pt x="182854" y="172949"/>
                      <a:pt x="184635" y="173514"/>
                    </a:cubicBezTo>
                    <a:lnTo>
                      <a:pt x="175203" y="198198"/>
                    </a:lnTo>
                    <a:cubicBezTo>
                      <a:pt x="169900" y="204662"/>
                      <a:pt x="161642" y="212499"/>
                      <a:pt x="157715" y="212499"/>
                    </a:cubicBezTo>
                    <a:cubicBezTo>
                      <a:pt x="155569" y="212701"/>
                      <a:pt x="154193" y="210722"/>
                      <a:pt x="154193" y="206439"/>
                    </a:cubicBezTo>
                    <a:moveTo>
                      <a:pt x="203094" y="158809"/>
                    </a:moveTo>
                    <a:lnTo>
                      <a:pt x="198196" y="158405"/>
                    </a:lnTo>
                    <a:lnTo>
                      <a:pt x="192691" y="163899"/>
                    </a:lnTo>
                    <a:lnTo>
                      <a:pt x="191719" y="163899"/>
                    </a:lnTo>
                    <a:cubicBezTo>
                      <a:pt x="168362" y="163899"/>
                      <a:pt x="143223" y="192906"/>
                      <a:pt x="143223" y="215853"/>
                    </a:cubicBezTo>
                    <a:cubicBezTo>
                      <a:pt x="143223" y="221145"/>
                      <a:pt x="146178" y="224659"/>
                      <a:pt x="151845" y="224659"/>
                    </a:cubicBezTo>
                    <a:cubicBezTo>
                      <a:pt x="158727" y="224659"/>
                      <a:pt x="165406" y="214843"/>
                      <a:pt x="173057" y="204460"/>
                    </a:cubicBezTo>
                    <a:lnTo>
                      <a:pt x="172653" y="208177"/>
                    </a:lnTo>
                    <a:cubicBezTo>
                      <a:pt x="171681" y="218761"/>
                      <a:pt x="175000" y="224619"/>
                      <a:pt x="180506" y="224619"/>
                    </a:cubicBezTo>
                    <a:cubicBezTo>
                      <a:pt x="186983" y="224619"/>
                      <a:pt x="192893" y="214439"/>
                      <a:pt x="197387" y="204622"/>
                    </a:cubicBezTo>
                    <a:lnTo>
                      <a:pt x="194431" y="204622"/>
                    </a:lnTo>
                    <a:cubicBezTo>
                      <a:pt x="191274" y="209146"/>
                      <a:pt x="188359" y="211853"/>
                      <a:pt x="185971" y="211853"/>
                    </a:cubicBezTo>
                    <a:cubicBezTo>
                      <a:pt x="183582" y="211853"/>
                      <a:pt x="181842" y="207328"/>
                      <a:pt x="185971" y="198117"/>
                    </a:cubicBezTo>
                    <a:lnTo>
                      <a:pt x="203054" y="158728"/>
                    </a:lnTo>
                    <a:close/>
                    <a:moveTo>
                      <a:pt x="89383" y="235810"/>
                    </a:moveTo>
                    <a:cubicBezTo>
                      <a:pt x="89383" y="229750"/>
                      <a:pt x="95293" y="225831"/>
                      <a:pt x="103713" y="222478"/>
                    </a:cubicBezTo>
                    <a:cubicBezTo>
                      <a:pt x="106466" y="223852"/>
                      <a:pt x="110797" y="225427"/>
                      <a:pt x="116262" y="227164"/>
                    </a:cubicBezTo>
                    <a:cubicBezTo>
                      <a:pt x="125087" y="230113"/>
                      <a:pt x="128447" y="231285"/>
                      <a:pt x="128447" y="233830"/>
                    </a:cubicBezTo>
                    <a:cubicBezTo>
                      <a:pt x="128447" y="239526"/>
                      <a:pt x="120391" y="243809"/>
                      <a:pt x="105656" y="243809"/>
                    </a:cubicBezTo>
                    <a:cubicBezTo>
                      <a:pt x="94645" y="244011"/>
                      <a:pt x="89342" y="241667"/>
                      <a:pt x="89342" y="235769"/>
                    </a:cubicBezTo>
                    <a:moveTo>
                      <a:pt x="113509" y="198319"/>
                    </a:moveTo>
                    <a:cubicBezTo>
                      <a:pt x="109583" y="198319"/>
                      <a:pt x="108206" y="195007"/>
                      <a:pt x="108206" y="191249"/>
                    </a:cubicBezTo>
                    <a:cubicBezTo>
                      <a:pt x="108206" y="179695"/>
                      <a:pt x="113712" y="165758"/>
                      <a:pt x="122537" y="165758"/>
                    </a:cubicBezTo>
                    <a:cubicBezTo>
                      <a:pt x="126463" y="165758"/>
                      <a:pt x="127840" y="169070"/>
                      <a:pt x="127840" y="172827"/>
                    </a:cubicBezTo>
                    <a:cubicBezTo>
                      <a:pt x="127840" y="184180"/>
                      <a:pt x="122132" y="198319"/>
                      <a:pt x="113509" y="198319"/>
                    </a:cubicBezTo>
                    <a:moveTo>
                      <a:pt x="138648" y="230073"/>
                    </a:moveTo>
                    <a:cubicBezTo>
                      <a:pt x="138648" y="222640"/>
                      <a:pt x="131969" y="219892"/>
                      <a:pt x="121160" y="216741"/>
                    </a:cubicBezTo>
                    <a:cubicBezTo>
                      <a:pt x="111931" y="213994"/>
                      <a:pt x="107599" y="213227"/>
                      <a:pt x="107599" y="210075"/>
                    </a:cubicBezTo>
                    <a:cubicBezTo>
                      <a:pt x="107599" y="207732"/>
                      <a:pt x="109583" y="204783"/>
                      <a:pt x="113509" y="202642"/>
                    </a:cubicBezTo>
                    <a:cubicBezTo>
                      <a:pt x="128811" y="201874"/>
                      <a:pt x="138446" y="188139"/>
                      <a:pt x="138446" y="175979"/>
                    </a:cubicBezTo>
                    <a:cubicBezTo>
                      <a:pt x="138446" y="173837"/>
                      <a:pt x="138041" y="171858"/>
                      <a:pt x="137474" y="170080"/>
                    </a:cubicBezTo>
                    <a:lnTo>
                      <a:pt x="147878" y="170080"/>
                    </a:lnTo>
                    <a:lnTo>
                      <a:pt x="149862" y="163414"/>
                    </a:lnTo>
                    <a:lnTo>
                      <a:pt x="132171" y="163414"/>
                    </a:lnTo>
                    <a:cubicBezTo>
                      <a:pt x="129823" y="161839"/>
                      <a:pt x="126868" y="161071"/>
                      <a:pt x="123549" y="161071"/>
                    </a:cubicBezTo>
                    <a:cubicBezTo>
                      <a:pt x="107437" y="161071"/>
                      <a:pt x="97034" y="175171"/>
                      <a:pt x="97034" y="187735"/>
                    </a:cubicBezTo>
                    <a:cubicBezTo>
                      <a:pt x="97034" y="195774"/>
                      <a:pt x="101729" y="201268"/>
                      <a:pt x="109218" y="202238"/>
                    </a:cubicBezTo>
                    <a:cubicBezTo>
                      <a:pt x="101770" y="205753"/>
                      <a:pt x="97438" y="209469"/>
                      <a:pt x="97438" y="214196"/>
                    </a:cubicBezTo>
                    <a:cubicBezTo>
                      <a:pt x="97438" y="216943"/>
                      <a:pt x="98410" y="218882"/>
                      <a:pt x="100758" y="220660"/>
                    </a:cubicBezTo>
                    <a:cubicBezTo>
                      <a:pt x="83472" y="225750"/>
                      <a:pt x="76388" y="232214"/>
                      <a:pt x="76388" y="239688"/>
                    </a:cubicBezTo>
                    <a:cubicBezTo>
                      <a:pt x="76388" y="247727"/>
                      <a:pt x="86994" y="251040"/>
                      <a:pt x="99543" y="251040"/>
                    </a:cubicBezTo>
                    <a:cubicBezTo>
                      <a:pt x="120756" y="251242"/>
                      <a:pt x="138608" y="239688"/>
                      <a:pt x="138608" y="230073"/>
                    </a:cubicBezTo>
                    <a:moveTo>
                      <a:pt x="58495" y="183048"/>
                    </a:moveTo>
                    <a:cubicBezTo>
                      <a:pt x="66146" y="183048"/>
                      <a:pt x="66349" y="186361"/>
                      <a:pt x="65175" y="194805"/>
                    </a:cubicBezTo>
                    <a:lnTo>
                      <a:pt x="69709" y="194805"/>
                    </a:lnTo>
                    <a:lnTo>
                      <a:pt x="79910" y="166768"/>
                    </a:lnTo>
                    <a:lnTo>
                      <a:pt x="75376" y="166768"/>
                    </a:lnTo>
                    <a:cubicBezTo>
                      <a:pt x="71449" y="173433"/>
                      <a:pt x="68494" y="178524"/>
                      <a:pt x="60074" y="178524"/>
                    </a:cubicBezTo>
                    <a:lnTo>
                      <a:pt x="42991" y="178524"/>
                    </a:lnTo>
                    <a:lnTo>
                      <a:pt x="51452" y="155577"/>
                    </a:lnTo>
                    <a:cubicBezTo>
                      <a:pt x="54407" y="147336"/>
                      <a:pt x="55986" y="145760"/>
                      <a:pt x="66389" y="145760"/>
                    </a:cubicBezTo>
                    <a:lnTo>
                      <a:pt x="73838" y="145760"/>
                    </a:lnTo>
                    <a:cubicBezTo>
                      <a:pt x="84646" y="145760"/>
                      <a:pt x="86023" y="148709"/>
                      <a:pt x="86023" y="160061"/>
                    </a:cubicBezTo>
                    <a:lnTo>
                      <a:pt x="90354" y="160061"/>
                    </a:lnTo>
                    <a:lnTo>
                      <a:pt x="93876" y="141033"/>
                    </a:lnTo>
                    <a:lnTo>
                      <a:pt x="29673" y="141033"/>
                    </a:lnTo>
                    <a:lnTo>
                      <a:pt x="28499" y="144548"/>
                    </a:lnTo>
                    <a:cubicBezTo>
                      <a:pt x="40886" y="147093"/>
                      <a:pt x="42060" y="148265"/>
                      <a:pt x="36352" y="164344"/>
                    </a:cubicBezTo>
                    <a:lnTo>
                      <a:pt x="23601" y="199046"/>
                    </a:lnTo>
                    <a:cubicBezTo>
                      <a:pt x="17690" y="214923"/>
                      <a:pt x="15342" y="216297"/>
                      <a:pt x="1012" y="218842"/>
                    </a:cubicBezTo>
                    <a:lnTo>
                      <a:pt x="40" y="222357"/>
                    </a:lnTo>
                    <a:lnTo>
                      <a:pt x="71530" y="222357"/>
                    </a:lnTo>
                    <a:lnTo>
                      <a:pt x="84282" y="202157"/>
                    </a:lnTo>
                    <a:lnTo>
                      <a:pt x="79384" y="202157"/>
                    </a:lnTo>
                    <a:cubicBezTo>
                      <a:pt x="71126" y="210399"/>
                      <a:pt x="62705" y="217630"/>
                      <a:pt x="46796" y="217630"/>
                    </a:cubicBezTo>
                    <a:cubicBezTo>
                      <a:pt x="27730" y="217630"/>
                      <a:pt x="29511" y="216660"/>
                      <a:pt x="35785" y="199006"/>
                    </a:cubicBezTo>
                    <a:lnTo>
                      <a:pt x="41696" y="183129"/>
                    </a:lnTo>
                    <a:lnTo>
                      <a:pt x="58576" y="183129"/>
                    </a:lnTo>
                    <a:lnTo>
                      <a:pt x="58576" y="182927"/>
                    </a:lnTo>
                    <a:close/>
                    <a:moveTo>
                      <a:pt x="67725" y="135216"/>
                    </a:moveTo>
                    <a:lnTo>
                      <a:pt x="85982" y="121884"/>
                    </a:lnTo>
                    <a:lnTo>
                      <a:pt x="85982" y="119541"/>
                    </a:lnTo>
                    <a:lnTo>
                      <a:pt x="73797" y="119541"/>
                    </a:lnTo>
                    <a:lnTo>
                      <a:pt x="62989" y="135216"/>
                    </a:lnTo>
                    <a:lnTo>
                      <a:pt x="67685" y="135216"/>
                    </a:lnTo>
                    <a:close/>
                    <a:moveTo>
                      <a:pt x="340690" y="35066"/>
                    </a:moveTo>
                    <a:cubicBezTo>
                      <a:pt x="345022" y="35066"/>
                      <a:pt x="348746" y="38379"/>
                      <a:pt x="346762" y="46055"/>
                    </a:cubicBezTo>
                    <a:lnTo>
                      <a:pt x="326927" y="51347"/>
                    </a:lnTo>
                    <a:cubicBezTo>
                      <a:pt x="330084" y="41732"/>
                      <a:pt x="335954" y="35066"/>
                      <a:pt x="340690" y="35066"/>
                    </a:cubicBezTo>
                    <a:moveTo>
                      <a:pt x="351701" y="67224"/>
                    </a:moveTo>
                    <a:lnTo>
                      <a:pt x="347774" y="67224"/>
                    </a:lnTo>
                    <a:cubicBezTo>
                      <a:pt x="342876" y="73122"/>
                      <a:pt x="337371" y="77809"/>
                      <a:pt x="332068" y="77809"/>
                    </a:cubicBezTo>
                    <a:cubicBezTo>
                      <a:pt x="326765" y="77809"/>
                      <a:pt x="323810" y="74496"/>
                      <a:pt x="323810" y="67224"/>
                    </a:cubicBezTo>
                    <a:cubicBezTo>
                      <a:pt x="323810" y="64275"/>
                      <a:pt x="324214" y="61164"/>
                      <a:pt x="324781" y="58417"/>
                    </a:cubicBezTo>
                    <a:lnTo>
                      <a:pt x="357004" y="47833"/>
                    </a:lnTo>
                    <a:cubicBezTo>
                      <a:pt x="363279" y="32925"/>
                      <a:pt x="355628" y="26461"/>
                      <a:pt x="346803" y="26461"/>
                    </a:cubicBezTo>
                    <a:cubicBezTo>
                      <a:pt x="331501" y="26461"/>
                      <a:pt x="314215" y="53125"/>
                      <a:pt x="314215" y="74092"/>
                    </a:cubicBezTo>
                    <a:cubicBezTo>
                      <a:pt x="314215" y="84071"/>
                      <a:pt x="318911" y="89565"/>
                      <a:pt x="326400" y="89565"/>
                    </a:cubicBezTo>
                    <a:cubicBezTo>
                      <a:pt x="335225" y="89565"/>
                      <a:pt x="344253" y="81121"/>
                      <a:pt x="351742" y="67224"/>
                    </a:cubicBezTo>
                    <a:moveTo>
                      <a:pt x="346641" y="19392"/>
                    </a:moveTo>
                    <a:lnTo>
                      <a:pt x="364898" y="2747"/>
                    </a:lnTo>
                    <a:lnTo>
                      <a:pt x="364898" y="404"/>
                    </a:lnTo>
                    <a:lnTo>
                      <a:pt x="352713" y="404"/>
                    </a:lnTo>
                    <a:lnTo>
                      <a:pt x="341905" y="19593"/>
                    </a:lnTo>
                    <a:lnTo>
                      <a:pt x="346600" y="19593"/>
                    </a:lnTo>
                    <a:lnTo>
                      <a:pt x="346600" y="19392"/>
                    </a:lnTo>
                    <a:close/>
                    <a:moveTo>
                      <a:pt x="278106" y="35268"/>
                    </a:moveTo>
                    <a:lnTo>
                      <a:pt x="288915" y="35268"/>
                    </a:lnTo>
                    <a:lnTo>
                      <a:pt x="272034" y="81525"/>
                    </a:lnTo>
                    <a:cubicBezTo>
                      <a:pt x="270455" y="85444"/>
                      <a:pt x="272641" y="89363"/>
                      <a:pt x="276730" y="89363"/>
                    </a:cubicBezTo>
                    <a:cubicBezTo>
                      <a:pt x="288712" y="89363"/>
                      <a:pt x="303245" y="79182"/>
                      <a:pt x="308548" y="64679"/>
                    </a:cubicBezTo>
                    <a:lnTo>
                      <a:pt x="305593" y="64679"/>
                    </a:lnTo>
                    <a:cubicBezTo>
                      <a:pt x="301262" y="70739"/>
                      <a:pt x="291829" y="77405"/>
                      <a:pt x="284786" y="78778"/>
                    </a:cubicBezTo>
                    <a:lnTo>
                      <a:pt x="300290" y="35268"/>
                    </a:lnTo>
                    <a:lnTo>
                      <a:pt x="316199" y="35268"/>
                    </a:lnTo>
                    <a:lnTo>
                      <a:pt x="318183" y="28603"/>
                    </a:lnTo>
                    <a:lnTo>
                      <a:pt x="302678" y="28603"/>
                    </a:lnTo>
                    <a:lnTo>
                      <a:pt x="308589" y="11958"/>
                    </a:lnTo>
                    <a:lnTo>
                      <a:pt x="302516" y="11958"/>
                    </a:lnTo>
                    <a:lnTo>
                      <a:pt x="291506" y="28603"/>
                    </a:lnTo>
                    <a:lnTo>
                      <a:pt x="278349" y="30380"/>
                    </a:lnTo>
                    <a:lnTo>
                      <a:pt x="278349" y="35268"/>
                    </a:lnTo>
                    <a:lnTo>
                      <a:pt x="278147" y="35268"/>
                    </a:lnTo>
                    <a:close/>
                    <a:moveTo>
                      <a:pt x="272601" y="40561"/>
                    </a:moveTo>
                    <a:cubicBezTo>
                      <a:pt x="274746" y="32925"/>
                      <a:pt x="273572" y="26461"/>
                      <a:pt x="267905" y="26461"/>
                    </a:cubicBezTo>
                    <a:cubicBezTo>
                      <a:pt x="260659" y="26461"/>
                      <a:pt x="258270" y="31350"/>
                      <a:pt x="251227" y="46661"/>
                    </a:cubicBezTo>
                    <a:lnTo>
                      <a:pt x="251227" y="38056"/>
                    </a:lnTo>
                    <a:cubicBezTo>
                      <a:pt x="251227" y="31996"/>
                      <a:pt x="249243" y="26502"/>
                      <a:pt x="243778" y="26502"/>
                    </a:cubicBezTo>
                    <a:cubicBezTo>
                      <a:pt x="237301" y="26502"/>
                      <a:pt x="231391" y="36682"/>
                      <a:pt x="226695" y="46499"/>
                    </a:cubicBezTo>
                    <a:lnTo>
                      <a:pt x="229650" y="46499"/>
                    </a:lnTo>
                    <a:cubicBezTo>
                      <a:pt x="232808" y="41975"/>
                      <a:pt x="235722" y="39268"/>
                      <a:pt x="238111" y="39268"/>
                    </a:cubicBezTo>
                    <a:cubicBezTo>
                      <a:pt x="240863" y="39268"/>
                      <a:pt x="242442" y="43591"/>
                      <a:pt x="238111" y="53165"/>
                    </a:cubicBezTo>
                    <a:lnTo>
                      <a:pt x="225562" y="81000"/>
                    </a:lnTo>
                    <a:cubicBezTo>
                      <a:pt x="223214" y="86292"/>
                      <a:pt x="225764" y="89605"/>
                      <a:pt x="230865" y="89605"/>
                    </a:cubicBezTo>
                    <a:cubicBezTo>
                      <a:pt x="234022" y="89605"/>
                      <a:pt x="235398" y="88838"/>
                      <a:pt x="236775" y="85485"/>
                    </a:cubicBezTo>
                    <a:lnTo>
                      <a:pt x="249162" y="52963"/>
                    </a:lnTo>
                    <a:cubicBezTo>
                      <a:pt x="252684" y="48640"/>
                      <a:pt x="255842" y="44924"/>
                      <a:pt x="259768" y="40803"/>
                    </a:cubicBezTo>
                    <a:lnTo>
                      <a:pt x="272722" y="40803"/>
                    </a:lnTo>
                    <a:lnTo>
                      <a:pt x="272722" y="40601"/>
                    </a:lnTo>
                    <a:close/>
                    <a:moveTo>
                      <a:pt x="204066" y="35066"/>
                    </a:moveTo>
                    <a:cubicBezTo>
                      <a:pt x="208397" y="35066"/>
                      <a:pt x="212122" y="38379"/>
                      <a:pt x="210138" y="46055"/>
                    </a:cubicBezTo>
                    <a:lnTo>
                      <a:pt x="190302" y="51347"/>
                    </a:lnTo>
                    <a:cubicBezTo>
                      <a:pt x="193460" y="41732"/>
                      <a:pt x="199330" y="35066"/>
                      <a:pt x="204066" y="35066"/>
                    </a:cubicBezTo>
                    <a:moveTo>
                      <a:pt x="215077" y="67224"/>
                    </a:moveTo>
                    <a:lnTo>
                      <a:pt x="211150" y="67224"/>
                    </a:lnTo>
                    <a:cubicBezTo>
                      <a:pt x="206252" y="73122"/>
                      <a:pt x="200747" y="77809"/>
                      <a:pt x="195444" y="77809"/>
                    </a:cubicBezTo>
                    <a:cubicBezTo>
                      <a:pt x="190140" y="77809"/>
                      <a:pt x="187185" y="74496"/>
                      <a:pt x="187185" y="67224"/>
                    </a:cubicBezTo>
                    <a:cubicBezTo>
                      <a:pt x="187185" y="64275"/>
                      <a:pt x="187590" y="61164"/>
                      <a:pt x="188157" y="58417"/>
                    </a:cubicBezTo>
                    <a:lnTo>
                      <a:pt x="220380" y="47833"/>
                    </a:lnTo>
                    <a:cubicBezTo>
                      <a:pt x="226655" y="32925"/>
                      <a:pt x="219206" y="26461"/>
                      <a:pt x="210179" y="26461"/>
                    </a:cubicBezTo>
                    <a:cubicBezTo>
                      <a:pt x="194877" y="26461"/>
                      <a:pt x="177591" y="53125"/>
                      <a:pt x="177591" y="74092"/>
                    </a:cubicBezTo>
                    <a:cubicBezTo>
                      <a:pt x="177591" y="84071"/>
                      <a:pt x="182287" y="89565"/>
                      <a:pt x="189776" y="89565"/>
                    </a:cubicBezTo>
                    <a:cubicBezTo>
                      <a:pt x="198601" y="89565"/>
                      <a:pt x="207628" y="81121"/>
                      <a:pt x="215117" y="67224"/>
                    </a:cubicBezTo>
                    <a:moveTo>
                      <a:pt x="140106" y="80152"/>
                    </a:moveTo>
                    <a:cubicBezTo>
                      <a:pt x="136948" y="80152"/>
                      <a:pt x="132455" y="77203"/>
                      <a:pt x="132455" y="74658"/>
                    </a:cubicBezTo>
                    <a:cubicBezTo>
                      <a:pt x="132455" y="73890"/>
                      <a:pt x="133831" y="70133"/>
                      <a:pt x="135612" y="65649"/>
                    </a:cubicBezTo>
                    <a:lnTo>
                      <a:pt x="140713" y="51913"/>
                    </a:lnTo>
                    <a:cubicBezTo>
                      <a:pt x="146218" y="45247"/>
                      <a:pt x="154841" y="38016"/>
                      <a:pt x="159780" y="38016"/>
                    </a:cubicBezTo>
                    <a:cubicBezTo>
                      <a:pt x="162735" y="38016"/>
                      <a:pt x="164880" y="39995"/>
                      <a:pt x="164880" y="44075"/>
                    </a:cubicBezTo>
                    <a:cubicBezTo>
                      <a:pt x="164678" y="57003"/>
                      <a:pt x="152898" y="80152"/>
                      <a:pt x="140146" y="80152"/>
                    </a:cubicBezTo>
                    <a:moveTo>
                      <a:pt x="175891" y="39187"/>
                    </a:moveTo>
                    <a:cubicBezTo>
                      <a:pt x="175891" y="29774"/>
                      <a:pt x="173543" y="26259"/>
                      <a:pt x="166864" y="26259"/>
                    </a:cubicBezTo>
                    <a:cubicBezTo>
                      <a:pt x="158606" y="26259"/>
                      <a:pt x="150955" y="35066"/>
                      <a:pt x="143101" y="45651"/>
                    </a:cubicBezTo>
                    <a:lnTo>
                      <a:pt x="159577" y="1374"/>
                    </a:lnTo>
                    <a:lnTo>
                      <a:pt x="158606" y="0"/>
                    </a:lnTo>
                    <a:lnTo>
                      <a:pt x="138163" y="2343"/>
                    </a:lnTo>
                    <a:lnTo>
                      <a:pt x="138163" y="4686"/>
                    </a:lnTo>
                    <a:lnTo>
                      <a:pt x="142089" y="7635"/>
                    </a:lnTo>
                    <a:cubicBezTo>
                      <a:pt x="145611" y="10382"/>
                      <a:pt x="144437" y="13130"/>
                      <a:pt x="141320" y="21735"/>
                    </a:cubicBezTo>
                    <a:lnTo>
                      <a:pt x="123468" y="68557"/>
                    </a:lnTo>
                    <a:cubicBezTo>
                      <a:pt x="121889" y="72476"/>
                      <a:pt x="120148" y="77162"/>
                      <a:pt x="120148" y="78374"/>
                    </a:cubicBezTo>
                    <a:cubicBezTo>
                      <a:pt x="120148" y="83869"/>
                      <a:pt x="127597" y="89161"/>
                      <a:pt x="134479" y="89161"/>
                    </a:cubicBezTo>
                    <a:cubicBezTo>
                      <a:pt x="149983" y="89565"/>
                      <a:pt x="175932" y="61124"/>
                      <a:pt x="175932" y="39187"/>
                    </a:cubicBezTo>
                    <a:moveTo>
                      <a:pt x="115655" y="33127"/>
                    </a:moveTo>
                    <a:cubicBezTo>
                      <a:pt x="116829" y="28804"/>
                      <a:pt x="114076" y="26461"/>
                      <a:pt x="111728" y="26461"/>
                    </a:cubicBezTo>
                    <a:cubicBezTo>
                      <a:pt x="102499" y="26461"/>
                      <a:pt x="91285" y="34905"/>
                      <a:pt x="86994" y="46459"/>
                    </a:cubicBezTo>
                    <a:lnTo>
                      <a:pt x="89949" y="46459"/>
                    </a:lnTo>
                    <a:cubicBezTo>
                      <a:pt x="92904" y="42136"/>
                      <a:pt x="98005" y="37450"/>
                      <a:pt x="102903" y="36642"/>
                    </a:cubicBezTo>
                    <a:lnTo>
                      <a:pt x="85051" y="82899"/>
                    </a:lnTo>
                    <a:cubicBezTo>
                      <a:pt x="83472" y="87222"/>
                      <a:pt x="86630" y="89565"/>
                      <a:pt x="88978" y="89565"/>
                    </a:cubicBezTo>
                    <a:cubicBezTo>
                      <a:pt x="97803" y="89565"/>
                      <a:pt x="108206" y="81121"/>
                      <a:pt x="112538" y="69567"/>
                    </a:cubicBezTo>
                    <a:lnTo>
                      <a:pt x="109583" y="69567"/>
                    </a:lnTo>
                    <a:cubicBezTo>
                      <a:pt x="106628" y="73890"/>
                      <a:pt x="101527" y="78576"/>
                      <a:pt x="96629" y="79384"/>
                    </a:cubicBezTo>
                    <a:lnTo>
                      <a:pt x="115695" y="33127"/>
                    </a:lnTo>
                    <a:close/>
                    <a:moveTo>
                      <a:pt x="117639" y="14705"/>
                    </a:moveTo>
                    <a:cubicBezTo>
                      <a:pt x="121565" y="14705"/>
                      <a:pt x="124885" y="11392"/>
                      <a:pt x="124885" y="7474"/>
                    </a:cubicBezTo>
                    <a:cubicBezTo>
                      <a:pt x="124885" y="3555"/>
                      <a:pt x="121565" y="242"/>
                      <a:pt x="117639" y="242"/>
                    </a:cubicBezTo>
                    <a:cubicBezTo>
                      <a:pt x="115088" y="242"/>
                      <a:pt x="112740" y="1616"/>
                      <a:pt x="111364" y="3757"/>
                    </a:cubicBezTo>
                    <a:cubicBezTo>
                      <a:pt x="109988" y="5898"/>
                      <a:pt x="109988" y="8847"/>
                      <a:pt x="111364" y="11191"/>
                    </a:cubicBezTo>
                    <a:cubicBezTo>
                      <a:pt x="112740" y="13332"/>
                      <a:pt x="115088" y="14907"/>
                      <a:pt x="117639" y="14705"/>
                    </a:cubicBezTo>
                    <a:moveTo>
                      <a:pt x="72259" y="5898"/>
                    </a:moveTo>
                    <a:lnTo>
                      <a:pt x="29835" y="5898"/>
                    </a:lnTo>
                    <a:lnTo>
                      <a:pt x="28661" y="9413"/>
                    </a:lnTo>
                    <a:cubicBezTo>
                      <a:pt x="41048" y="11958"/>
                      <a:pt x="42222" y="13130"/>
                      <a:pt x="36514" y="29208"/>
                    </a:cubicBezTo>
                    <a:lnTo>
                      <a:pt x="23763" y="63911"/>
                    </a:lnTo>
                    <a:cubicBezTo>
                      <a:pt x="17852" y="79788"/>
                      <a:pt x="15504" y="81162"/>
                      <a:pt x="1174" y="83707"/>
                    </a:cubicBezTo>
                    <a:lnTo>
                      <a:pt x="202" y="87222"/>
                    </a:lnTo>
                    <a:lnTo>
                      <a:pt x="64608" y="87222"/>
                    </a:lnTo>
                    <a:lnTo>
                      <a:pt x="78534" y="62336"/>
                    </a:lnTo>
                    <a:lnTo>
                      <a:pt x="73635" y="62336"/>
                    </a:lnTo>
                    <a:cubicBezTo>
                      <a:pt x="65580" y="71143"/>
                      <a:pt x="56350" y="82333"/>
                      <a:pt x="42020" y="82333"/>
                    </a:cubicBezTo>
                    <a:cubicBezTo>
                      <a:pt x="31211" y="82333"/>
                      <a:pt x="29632" y="80354"/>
                      <a:pt x="35745" y="63709"/>
                    </a:cubicBezTo>
                    <a:lnTo>
                      <a:pt x="48497" y="29007"/>
                    </a:lnTo>
                    <a:cubicBezTo>
                      <a:pt x="54407" y="13130"/>
                      <a:pt x="56755" y="11756"/>
                      <a:pt x="71085" y="9211"/>
                    </a:cubicBezTo>
                    <a:lnTo>
                      <a:pt x="72259" y="5898"/>
                    </a:lnTo>
                    <a:close/>
                  </a:path>
                </a:pathLst>
              </a:custGeom>
              <a:solidFill>
                <a:srgbClr val="000000"/>
              </a:solidFill>
              <a:ln w="0" cap="flat">
                <a:noFill/>
                <a:prstDash val="solid"/>
                <a:miter/>
              </a:ln>
            </p:spPr>
            <p:txBody>
              <a:bodyPr rtlCol="0" anchor="ctr"/>
              <a:lstStyle/>
              <a:p>
                <a:endParaRPr lang="fr-FR"/>
              </a:p>
            </p:txBody>
          </p:sp>
        </p:grpSp>
        <p:sp>
          <p:nvSpPr>
            <p:cNvPr id="10" name="Forme libre 9">
              <a:extLst>
                <a:ext uri="{FF2B5EF4-FFF2-40B4-BE49-F238E27FC236}">
                  <a16:creationId xmlns:a16="http://schemas.microsoft.com/office/drawing/2014/main" id="{1F34E003-B1E9-338D-B92A-E45404198D89}"/>
                </a:ext>
              </a:extLst>
            </p:cNvPr>
            <p:cNvSpPr/>
            <p:nvPr/>
          </p:nvSpPr>
          <p:spPr>
            <a:xfrm>
              <a:off x="6094193" y="-1064437"/>
              <a:ext cx="1711709" cy="633215"/>
            </a:xfrm>
            <a:custGeom>
              <a:avLst/>
              <a:gdLst>
                <a:gd name="connsiteX0" fmla="*/ 39550 w 1711709"/>
                <a:gd name="connsiteY0" fmla="*/ 498120 h 633215"/>
                <a:gd name="connsiteX1" fmla="*/ 39550 w 1711709"/>
                <a:gd name="connsiteY1" fmla="*/ 599280 h 633215"/>
                <a:gd name="connsiteX2" fmla="*/ 72097 w 1711709"/>
                <a:gd name="connsiteY2" fmla="*/ 599280 h 633215"/>
                <a:gd name="connsiteX3" fmla="*/ 119743 w 1711709"/>
                <a:gd name="connsiteY3" fmla="*/ 548700 h 633215"/>
                <a:gd name="connsiteX4" fmla="*/ 72097 w 1711709"/>
                <a:gd name="connsiteY4" fmla="*/ 498120 h 633215"/>
                <a:gd name="connsiteX5" fmla="*/ 943537 w 1711709"/>
                <a:gd name="connsiteY5" fmla="*/ 497393 h 633215"/>
                <a:gd name="connsiteX6" fmla="*/ 943537 w 1711709"/>
                <a:gd name="connsiteY6" fmla="*/ 545428 h 633215"/>
                <a:gd name="connsiteX7" fmla="*/ 943537 w 1711709"/>
                <a:gd name="connsiteY7" fmla="*/ 545468 h 633215"/>
                <a:gd name="connsiteX8" fmla="*/ 976529 w 1711709"/>
                <a:gd name="connsiteY8" fmla="*/ 545468 h 633215"/>
                <a:gd name="connsiteX9" fmla="*/ 998632 w 1711709"/>
                <a:gd name="connsiteY9" fmla="*/ 521309 h 633215"/>
                <a:gd name="connsiteX10" fmla="*/ 976529 w 1711709"/>
                <a:gd name="connsiteY10" fmla="*/ 497393 h 633215"/>
                <a:gd name="connsiteX11" fmla="*/ 1234962 w 1711709"/>
                <a:gd name="connsiteY11" fmla="*/ 467538 h 633215"/>
                <a:gd name="connsiteX12" fmla="*/ 1267063 w 1711709"/>
                <a:gd name="connsiteY12" fmla="*/ 467538 h 633215"/>
                <a:gd name="connsiteX13" fmla="*/ 1267063 w 1711709"/>
                <a:gd name="connsiteY13" fmla="*/ 629942 h 633215"/>
                <a:gd name="connsiteX14" fmla="*/ 1234962 w 1711709"/>
                <a:gd name="connsiteY14" fmla="*/ 629942 h 633215"/>
                <a:gd name="connsiteX15" fmla="*/ 911435 w 1711709"/>
                <a:gd name="connsiteY15" fmla="*/ 467538 h 633215"/>
                <a:gd name="connsiteX16" fmla="*/ 976529 w 1711709"/>
                <a:gd name="connsiteY16" fmla="*/ 467538 h 633215"/>
                <a:gd name="connsiteX17" fmla="*/ 1030693 w 1711709"/>
                <a:gd name="connsiteY17" fmla="*/ 521350 h 633215"/>
                <a:gd name="connsiteX18" fmla="*/ 999320 w 1711709"/>
                <a:gd name="connsiteY18" fmla="*/ 568657 h 633215"/>
                <a:gd name="connsiteX19" fmla="*/ 1035348 w 1711709"/>
                <a:gd name="connsiteY19" fmla="*/ 629902 h 633215"/>
                <a:gd name="connsiteX20" fmla="*/ 1000696 w 1711709"/>
                <a:gd name="connsiteY20" fmla="*/ 629902 h 633215"/>
                <a:gd name="connsiteX21" fmla="*/ 967930 w 1711709"/>
                <a:gd name="connsiteY21" fmla="*/ 573545 h 633215"/>
                <a:gd name="connsiteX22" fmla="*/ 967947 w 1711709"/>
                <a:gd name="connsiteY22" fmla="*/ 573545 h 633215"/>
                <a:gd name="connsiteX23" fmla="*/ 967907 w 1711709"/>
                <a:gd name="connsiteY23" fmla="*/ 573505 h 633215"/>
                <a:gd name="connsiteX24" fmla="*/ 967930 w 1711709"/>
                <a:gd name="connsiteY24" fmla="*/ 573545 h 633215"/>
                <a:gd name="connsiteX25" fmla="*/ 943537 w 1711709"/>
                <a:gd name="connsiteY25" fmla="*/ 573545 h 633215"/>
                <a:gd name="connsiteX26" fmla="*/ 943537 w 1711709"/>
                <a:gd name="connsiteY26" fmla="*/ 629942 h 633215"/>
                <a:gd name="connsiteX27" fmla="*/ 911435 w 1711709"/>
                <a:gd name="connsiteY27" fmla="*/ 629942 h 633215"/>
                <a:gd name="connsiteX28" fmla="*/ 631629 w 1711709"/>
                <a:gd name="connsiteY28" fmla="*/ 467538 h 633215"/>
                <a:gd name="connsiteX29" fmla="*/ 656039 w 1711709"/>
                <a:gd name="connsiteY29" fmla="*/ 467538 h 633215"/>
                <a:gd name="connsiteX30" fmla="*/ 725788 w 1711709"/>
                <a:gd name="connsiteY30" fmla="*/ 566597 h 633215"/>
                <a:gd name="connsiteX31" fmla="*/ 725788 w 1711709"/>
                <a:gd name="connsiteY31" fmla="*/ 467538 h 633215"/>
                <a:gd name="connsiteX32" fmla="*/ 757890 w 1711709"/>
                <a:gd name="connsiteY32" fmla="*/ 467538 h 633215"/>
                <a:gd name="connsiteX33" fmla="*/ 757890 w 1711709"/>
                <a:gd name="connsiteY33" fmla="*/ 629942 h 633215"/>
                <a:gd name="connsiteX34" fmla="*/ 733480 w 1711709"/>
                <a:gd name="connsiteY34" fmla="*/ 629942 h 633215"/>
                <a:gd name="connsiteX35" fmla="*/ 663731 w 1711709"/>
                <a:gd name="connsiteY35" fmla="*/ 530641 h 633215"/>
                <a:gd name="connsiteX36" fmla="*/ 663731 w 1711709"/>
                <a:gd name="connsiteY36" fmla="*/ 629942 h 633215"/>
                <a:gd name="connsiteX37" fmla="*/ 631629 w 1711709"/>
                <a:gd name="connsiteY37" fmla="*/ 629942 h 633215"/>
                <a:gd name="connsiteX38" fmla="*/ 1297343 w 1711709"/>
                <a:gd name="connsiteY38" fmla="*/ 467498 h 633215"/>
                <a:gd name="connsiteX39" fmla="*/ 1396846 w 1711709"/>
                <a:gd name="connsiteY39" fmla="*/ 467498 h 633215"/>
                <a:gd name="connsiteX40" fmla="*/ 1396846 w 1711709"/>
                <a:gd name="connsiteY40" fmla="*/ 498120 h 633215"/>
                <a:gd name="connsiteX41" fmla="*/ 1329444 w 1711709"/>
                <a:gd name="connsiteY41" fmla="*/ 498120 h 633215"/>
                <a:gd name="connsiteX42" fmla="*/ 1329444 w 1711709"/>
                <a:gd name="connsiteY42" fmla="*/ 532702 h 633215"/>
                <a:gd name="connsiteX43" fmla="*/ 1391057 w 1711709"/>
                <a:gd name="connsiteY43" fmla="*/ 532702 h 633215"/>
                <a:gd name="connsiteX44" fmla="*/ 1391057 w 1711709"/>
                <a:gd name="connsiteY44" fmla="*/ 562840 h 633215"/>
                <a:gd name="connsiteX45" fmla="*/ 1329444 w 1711709"/>
                <a:gd name="connsiteY45" fmla="*/ 562840 h 633215"/>
                <a:gd name="connsiteX46" fmla="*/ 1329444 w 1711709"/>
                <a:gd name="connsiteY46" fmla="*/ 599280 h 633215"/>
                <a:gd name="connsiteX47" fmla="*/ 1397979 w 1711709"/>
                <a:gd name="connsiteY47" fmla="*/ 599280 h 633215"/>
                <a:gd name="connsiteX48" fmla="*/ 1397979 w 1711709"/>
                <a:gd name="connsiteY48" fmla="*/ 629903 h 633215"/>
                <a:gd name="connsiteX49" fmla="*/ 1297343 w 1711709"/>
                <a:gd name="connsiteY49" fmla="*/ 629903 h 633215"/>
                <a:gd name="connsiteX50" fmla="*/ 788211 w 1711709"/>
                <a:gd name="connsiteY50" fmla="*/ 467498 h 633215"/>
                <a:gd name="connsiteX51" fmla="*/ 887714 w 1711709"/>
                <a:gd name="connsiteY51" fmla="*/ 467498 h 633215"/>
                <a:gd name="connsiteX52" fmla="*/ 887714 w 1711709"/>
                <a:gd name="connsiteY52" fmla="*/ 498120 h 633215"/>
                <a:gd name="connsiteX53" fmla="*/ 820312 w 1711709"/>
                <a:gd name="connsiteY53" fmla="*/ 498120 h 633215"/>
                <a:gd name="connsiteX54" fmla="*/ 820312 w 1711709"/>
                <a:gd name="connsiteY54" fmla="*/ 532702 h 633215"/>
                <a:gd name="connsiteX55" fmla="*/ 881925 w 1711709"/>
                <a:gd name="connsiteY55" fmla="*/ 532702 h 633215"/>
                <a:gd name="connsiteX56" fmla="*/ 881925 w 1711709"/>
                <a:gd name="connsiteY56" fmla="*/ 562840 h 633215"/>
                <a:gd name="connsiteX57" fmla="*/ 820312 w 1711709"/>
                <a:gd name="connsiteY57" fmla="*/ 562840 h 633215"/>
                <a:gd name="connsiteX58" fmla="*/ 820312 w 1711709"/>
                <a:gd name="connsiteY58" fmla="*/ 599280 h 633215"/>
                <a:gd name="connsiteX59" fmla="*/ 888847 w 1711709"/>
                <a:gd name="connsiteY59" fmla="*/ 599280 h 633215"/>
                <a:gd name="connsiteX60" fmla="*/ 888847 w 1711709"/>
                <a:gd name="connsiteY60" fmla="*/ 629903 h 633215"/>
                <a:gd name="connsiteX61" fmla="*/ 788211 w 1711709"/>
                <a:gd name="connsiteY61" fmla="*/ 629903 h 633215"/>
                <a:gd name="connsiteX62" fmla="*/ 508445 w 1711709"/>
                <a:gd name="connsiteY62" fmla="*/ 467498 h 633215"/>
                <a:gd name="connsiteX63" fmla="*/ 607948 w 1711709"/>
                <a:gd name="connsiteY63" fmla="*/ 467498 h 633215"/>
                <a:gd name="connsiteX64" fmla="*/ 607948 w 1711709"/>
                <a:gd name="connsiteY64" fmla="*/ 498120 h 633215"/>
                <a:gd name="connsiteX65" fmla="*/ 540546 w 1711709"/>
                <a:gd name="connsiteY65" fmla="*/ 498120 h 633215"/>
                <a:gd name="connsiteX66" fmla="*/ 540546 w 1711709"/>
                <a:gd name="connsiteY66" fmla="*/ 532702 h 633215"/>
                <a:gd name="connsiteX67" fmla="*/ 602159 w 1711709"/>
                <a:gd name="connsiteY67" fmla="*/ 532702 h 633215"/>
                <a:gd name="connsiteX68" fmla="*/ 602159 w 1711709"/>
                <a:gd name="connsiteY68" fmla="*/ 562840 h 633215"/>
                <a:gd name="connsiteX69" fmla="*/ 540546 w 1711709"/>
                <a:gd name="connsiteY69" fmla="*/ 562840 h 633215"/>
                <a:gd name="connsiteX70" fmla="*/ 540546 w 1711709"/>
                <a:gd name="connsiteY70" fmla="*/ 599280 h 633215"/>
                <a:gd name="connsiteX71" fmla="*/ 609081 w 1711709"/>
                <a:gd name="connsiteY71" fmla="*/ 599280 h 633215"/>
                <a:gd name="connsiteX72" fmla="*/ 609081 w 1711709"/>
                <a:gd name="connsiteY72" fmla="*/ 629902 h 633215"/>
                <a:gd name="connsiteX73" fmla="*/ 508445 w 1711709"/>
                <a:gd name="connsiteY73" fmla="*/ 629902 h 633215"/>
                <a:gd name="connsiteX74" fmla="*/ 354656 w 1711709"/>
                <a:gd name="connsiteY74" fmla="*/ 467498 h 633215"/>
                <a:gd name="connsiteX75" fmla="*/ 386757 w 1711709"/>
                <a:gd name="connsiteY75" fmla="*/ 467498 h 633215"/>
                <a:gd name="connsiteX76" fmla="*/ 386757 w 1711709"/>
                <a:gd name="connsiteY76" fmla="*/ 599280 h 633215"/>
                <a:gd name="connsiteX77" fmla="*/ 448815 w 1711709"/>
                <a:gd name="connsiteY77" fmla="*/ 599280 h 633215"/>
                <a:gd name="connsiteX78" fmla="*/ 448815 w 1711709"/>
                <a:gd name="connsiteY78" fmla="*/ 629903 h 633215"/>
                <a:gd name="connsiteX79" fmla="*/ 354656 w 1711709"/>
                <a:gd name="connsiteY79" fmla="*/ 629903 h 633215"/>
                <a:gd name="connsiteX80" fmla="*/ 173300 w 1711709"/>
                <a:gd name="connsiteY80" fmla="*/ 467498 h 633215"/>
                <a:gd name="connsiteX81" fmla="*/ 272803 w 1711709"/>
                <a:gd name="connsiteY81" fmla="*/ 467498 h 633215"/>
                <a:gd name="connsiteX82" fmla="*/ 272803 w 1711709"/>
                <a:gd name="connsiteY82" fmla="*/ 498120 h 633215"/>
                <a:gd name="connsiteX83" fmla="*/ 205401 w 1711709"/>
                <a:gd name="connsiteY83" fmla="*/ 498120 h 633215"/>
                <a:gd name="connsiteX84" fmla="*/ 205401 w 1711709"/>
                <a:gd name="connsiteY84" fmla="*/ 532702 h 633215"/>
                <a:gd name="connsiteX85" fmla="*/ 267014 w 1711709"/>
                <a:gd name="connsiteY85" fmla="*/ 532702 h 633215"/>
                <a:gd name="connsiteX86" fmla="*/ 267014 w 1711709"/>
                <a:gd name="connsiteY86" fmla="*/ 562840 h 633215"/>
                <a:gd name="connsiteX87" fmla="*/ 205401 w 1711709"/>
                <a:gd name="connsiteY87" fmla="*/ 562840 h 633215"/>
                <a:gd name="connsiteX88" fmla="*/ 205401 w 1711709"/>
                <a:gd name="connsiteY88" fmla="*/ 599280 h 633215"/>
                <a:gd name="connsiteX89" fmla="*/ 273936 w 1711709"/>
                <a:gd name="connsiteY89" fmla="*/ 599280 h 633215"/>
                <a:gd name="connsiteX90" fmla="*/ 273936 w 1711709"/>
                <a:gd name="connsiteY90" fmla="*/ 629903 h 633215"/>
                <a:gd name="connsiteX91" fmla="*/ 173300 w 1711709"/>
                <a:gd name="connsiteY91" fmla="*/ 629903 h 633215"/>
                <a:gd name="connsiteX92" fmla="*/ 7408 w 1711709"/>
                <a:gd name="connsiteY92" fmla="*/ 467498 h 633215"/>
                <a:gd name="connsiteX93" fmla="*/ 72056 w 1711709"/>
                <a:gd name="connsiteY93" fmla="*/ 467498 h 633215"/>
                <a:gd name="connsiteX94" fmla="*/ 150428 w 1711709"/>
                <a:gd name="connsiteY94" fmla="*/ 548700 h 633215"/>
                <a:gd name="connsiteX95" fmla="*/ 72056 w 1711709"/>
                <a:gd name="connsiteY95" fmla="*/ 629903 h 633215"/>
                <a:gd name="connsiteX96" fmla="*/ 7408 w 1711709"/>
                <a:gd name="connsiteY96" fmla="*/ 629903 h 633215"/>
                <a:gd name="connsiteX97" fmla="*/ 449301 w 1711709"/>
                <a:gd name="connsiteY97" fmla="*/ 467256 h 633215"/>
                <a:gd name="connsiteX98" fmla="*/ 481848 w 1711709"/>
                <a:gd name="connsiteY98" fmla="*/ 467256 h 633215"/>
                <a:gd name="connsiteX99" fmla="*/ 464441 w 1711709"/>
                <a:gd name="connsiteY99" fmla="*/ 531773 h 633215"/>
                <a:gd name="connsiteX100" fmla="*/ 440031 w 1711709"/>
                <a:gd name="connsiteY100" fmla="*/ 531773 h 633215"/>
                <a:gd name="connsiteX101" fmla="*/ 1130318 w 1711709"/>
                <a:gd name="connsiteY101" fmla="*/ 464306 h 633215"/>
                <a:gd name="connsiteX102" fmla="*/ 1201241 w 1711709"/>
                <a:gd name="connsiteY102" fmla="*/ 502120 h 633215"/>
                <a:gd name="connsiteX103" fmla="*/ 1173795 w 1711709"/>
                <a:gd name="connsiteY103" fmla="*/ 517916 h 633215"/>
                <a:gd name="connsiteX104" fmla="*/ 1130075 w 1711709"/>
                <a:gd name="connsiteY104" fmla="*/ 495413 h 633215"/>
                <a:gd name="connsiteX105" fmla="*/ 1076842 w 1711709"/>
                <a:gd name="connsiteY105" fmla="*/ 549023 h 633215"/>
                <a:gd name="connsiteX106" fmla="*/ 1132382 w 1711709"/>
                <a:gd name="connsiteY106" fmla="*/ 601946 h 633215"/>
                <a:gd name="connsiteX107" fmla="*/ 1179786 w 1711709"/>
                <a:gd name="connsiteY107" fmla="*/ 571081 h 633215"/>
                <a:gd name="connsiteX108" fmla="*/ 1130520 w 1711709"/>
                <a:gd name="connsiteY108" fmla="*/ 571081 h 633215"/>
                <a:gd name="connsiteX109" fmla="*/ 1130520 w 1711709"/>
                <a:gd name="connsiteY109" fmla="*/ 542802 h 633215"/>
                <a:gd name="connsiteX110" fmla="*/ 1212130 w 1711709"/>
                <a:gd name="connsiteY110" fmla="*/ 542802 h 633215"/>
                <a:gd name="connsiteX111" fmla="*/ 1212130 w 1711709"/>
                <a:gd name="connsiteY111" fmla="*/ 555244 h 633215"/>
                <a:gd name="connsiteX112" fmla="*/ 1132139 w 1711709"/>
                <a:gd name="connsiteY112" fmla="*/ 633215 h 633215"/>
                <a:gd name="connsiteX113" fmla="*/ 1044983 w 1711709"/>
                <a:gd name="connsiteY113" fmla="*/ 548983 h 633215"/>
                <a:gd name="connsiteX114" fmla="*/ 1130318 w 1711709"/>
                <a:gd name="connsiteY114" fmla="*/ 464306 h 633215"/>
                <a:gd name="connsiteX115" fmla="*/ 558156 w 1711709"/>
                <a:gd name="connsiteY115" fmla="*/ 421079 h 633215"/>
                <a:gd name="connsiteX116" fmla="*/ 594184 w 1711709"/>
                <a:gd name="connsiteY116" fmla="*/ 421079 h 633215"/>
                <a:gd name="connsiteX117" fmla="*/ 568397 w 1711709"/>
                <a:gd name="connsiteY117" fmla="*/ 452873 h 633215"/>
                <a:gd name="connsiteX118" fmla="*/ 539575 w 1711709"/>
                <a:gd name="connsiteY118" fmla="*/ 452873 h 633215"/>
                <a:gd name="connsiteX119" fmla="*/ 1132382 w 1711709"/>
                <a:gd name="connsiteY119" fmla="*/ 272249 h 633215"/>
                <a:gd name="connsiteX120" fmla="*/ 1110077 w 1711709"/>
                <a:gd name="connsiteY120" fmla="*/ 338625 h 633215"/>
                <a:gd name="connsiteX121" fmla="*/ 1154687 w 1711709"/>
                <a:gd name="connsiteY121" fmla="*/ 338625 h 633215"/>
                <a:gd name="connsiteX122" fmla="*/ 39550 w 1711709"/>
                <a:gd name="connsiteY122" fmla="*/ 266028 h 633215"/>
                <a:gd name="connsiteX123" fmla="*/ 39550 w 1711709"/>
                <a:gd name="connsiteY123" fmla="*/ 367187 h 633215"/>
                <a:gd name="connsiteX124" fmla="*/ 72097 w 1711709"/>
                <a:gd name="connsiteY124" fmla="*/ 367187 h 633215"/>
                <a:gd name="connsiteX125" fmla="*/ 119743 w 1711709"/>
                <a:gd name="connsiteY125" fmla="*/ 316607 h 633215"/>
                <a:gd name="connsiteX126" fmla="*/ 72097 w 1711709"/>
                <a:gd name="connsiteY126" fmla="*/ 266028 h 633215"/>
                <a:gd name="connsiteX127" fmla="*/ 386757 w 1711709"/>
                <a:gd name="connsiteY127" fmla="*/ 265260 h 633215"/>
                <a:gd name="connsiteX128" fmla="*/ 386757 w 1711709"/>
                <a:gd name="connsiteY128" fmla="*/ 313295 h 633215"/>
                <a:gd name="connsiteX129" fmla="*/ 386757 w 1711709"/>
                <a:gd name="connsiteY129" fmla="*/ 313335 h 633215"/>
                <a:gd name="connsiteX130" fmla="*/ 419750 w 1711709"/>
                <a:gd name="connsiteY130" fmla="*/ 313335 h 633215"/>
                <a:gd name="connsiteX131" fmla="*/ 441812 w 1711709"/>
                <a:gd name="connsiteY131" fmla="*/ 289176 h 633215"/>
                <a:gd name="connsiteX132" fmla="*/ 419750 w 1711709"/>
                <a:gd name="connsiteY132" fmla="*/ 265260 h 633215"/>
                <a:gd name="connsiteX133" fmla="*/ 1478253 w 1711709"/>
                <a:gd name="connsiteY133" fmla="*/ 263240 h 633215"/>
                <a:gd name="connsiteX134" fmla="*/ 1425709 w 1711709"/>
                <a:gd name="connsiteY134" fmla="*/ 316607 h 633215"/>
                <a:gd name="connsiteX135" fmla="*/ 1478253 w 1711709"/>
                <a:gd name="connsiteY135" fmla="*/ 369772 h 633215"/>
                <a:gd name="connsiteX136" fmla="*/ 1530798 w 1711709"/>
                <a:gd name="connsiteY136" fmla="*/ 316607 h 633215"/>
                <a:gd name="connsiteX137" fmla="*/ 1478253 w 1711709"/>
                <a:gd name="connsiteY137" fmla="*/ 263240 h 633215"/>
                <a:gd name="connsiteX138" fmla="*/ 497514 w 1711709"/>
                <a:gd name="connsiteY138" fmla="*/ 235406 h 633215"/>
                <a:gd name="connsiteX139" fmla="*/ 597017 w 1711709"/>
                <a:gd name="connsiteY139" fmla="*/ 235406 h 633215"/>
                <a:gd name="connsiteX140" fmla="*/ 597017 w 1711709"/>
                <a:gd name="connsiteY140" fmla="*/ 266028 h 633215"/>
                <a:gd name="connsiteX141" fmla="*/ 529616 w 1711709"/>
                <a:gd name="connsiteY141" fmla="*/ 266028 h 633215"/>
                <a:gd name="connsiteX142" fmla="*/ 529616 w 1711709"/>
                <a:gd name="connsiteY142" fmla="*/ 300610 h 633215"/>
                <a:gd name="connsiteX143" fmla="*/ 591228 w 1711709"/>
                <a:gd name="connsiteY143" fmla="*/ 300610 h 633215"/>
                <a:gd name="connsiteX144" fmla="*/ 591228 w 1711709"/>
                <a:gd name="connsiteY144" fmla="*/ 330748 h 633215"/>
                <a:gd name="connsiteX145" fmla="*/ 529616 w 1711709"/>
                <a:gd name="connsiteY145" fmla="*/ 330748 h 633215"/>
                <a:gd name="connsiteX146" fmla="*/ 529616 w 1711709"/>
                <a:gd name="connsiteY146" fmla="*/ 367188 h 633215"/>
                <a:gd name="connsiteX147" fmla="*/ 598150 w 1711709"/>
                <a:gd name="connsiteY147" fmla="*/ 367188 h 633215"/>
                <a:gd name="connsiteX148" fmla="*/ 598150 w 1711709"/>
                <a:gd name="connsiteY148" fmla="*/ 397810 h 633215"/>
                <a:gd name="connsiteX149" fmla="*/ 497514 w 1711709"/>
                <a:gd name="connsiteY149" fmla="*/ 397810 h 633215"/>
                <a:gd name="connsiteX150" fmla="*/ 1585448 w 1711709"/>
                <a:gd name="connsiteY150" fmla="*/ 235405 h 633215"/>
                <a:gd name="connsiteX151" fmla="*/ 1609858 w 1711709"/>
                <a:gd name="connsiteY151" fmla="*/ 235405 h 633215"/>
                <a:gd name="connsiteX152" fmla="*/ 1679607 w 1711709"/>
                <a:gd name="connsiteY152" fmla="*/ 334464 h 633215"/>
                <a:gd name="connsiteX153" fmla="*/ 1679607 w 1711709"/>
                <a:gd name="connsiteY153" fmla="*/ 235405 h 633215"/>
                <a:gd name="connsiteX154" fmla="*/ 1711709 w 1711709"/>
                <a:gd name="connsiteY154" fmla="*/ 235405 h 633215"/>
                <a:gd name="connsiteX155" fmla="*/ 1711709 w 1711709"/>
                <a:gd name="connsiteY155" fmla="*/ 397810 h 633215"/>
                <a:gd name="connsiteX156" fmla="*/ 1687299 w 1711709"/>
                <a:gd name="connsiteY156" fmla="*/ 397810 h 633215"/>
                <a:gd name="connsiteX157" fmla="*/ 1617550 w 1711709"/>
                <a:gd name="connsiteY157" fmla="*/ 298509 h 633215"/>
                <a:gd name="connsiteX158" fmla="*/ 1617550 w 1711709"/>
                <a:gd name="connsiteY158" fmla="*/ 397810 h 633215"/>
                <a:gd name="connsiteX159" fmla="*/ 1585448 w 1711709"/>
                <a:gd name="connsiteY159" fmla="*/ 397810 h 633215"/>
                <a:gd name="connsiteX160" fmla="*/ 1338917 w 1711709"/>
                <a:gd name="connsiteY160" fmla="*/ 235405 h 633215"/>
                <a:gd name="connsiteX161" fmla="*/ 1371019 w 1711709"/>
                <a:gd name="connsiteY161" fmla="*/ 235405 h 633215"/>
                <a:gd name="connsiteX162" fmla="*/ 1371019 w 1711709"/>
                <a:gd name="connsiteY162" fmla="*/ 397810 h 633215"/>
                <a:gd name="connsiteX163" fmla="*/ 1338917 w 1711709"/>
                <a:gd name="connsiteY163" fmla="*/ 397810 h 633215"/>
                <a:gd name="connsiteX164" fmla="*/ 1201200 w 1711709"/>
                <a:gd name="connsiteY164" fmla="*/ 235405 h 633215"/>
                <a:gd name="connsiteX165" fmla="*/ 1320943 w 1711709"/>
                <a:gd name="connsiteY165" fmla="*/ 235405 h 633215"/>
                <a:gd name="connsiteX166" fmla="*/ 1320943 w 1711709"/>
                <a:gd name="connsiteY166" fmla="*/ 266028 h 633215"/>
                <a:gd name="connsiteX167" fmla="*/ 1277021 w 1711709"/>
                <a:gd name="connsiteY167" fmla="*/ 266028 h 633215"/>
                <a:gd name="connsiteX168" fmla="*/ 1277021 w 1711709"/>
                <a:gd name="connsiteY168" fmla="*/ 397810 h 633215"/>
                <a:gd name="connsiteX169" fmla="*/ 1244919 w 1711709"/>
                <a:gd name="connsiteY169" fmla="*/ 397810 h 633215"/>
                <a:gd name="connsiteX170" fmla="*/ 1244919 w 1711709"/>
                <a:gd name="connsiteY170" fmla="*/ 266028 h 633215"/>
                <a:gd name="connsiteX171" fmla="*/ 1201200 w 1711709"/>
                <a:gd name="connsiteY171" fmla="*/ 266028 h 633215"/>
                <a:gd name="connsiteX172" fmla="*/ 1112384 w 1711709"/>
                <a:gd name="connsiteY172" fmla="*/ 235405 h 633215"/>
                <a:gd name="connsiteX173" fmla="*/ 1152137 w 1711709"/>
                <a:gd name="connsiteY173" fmla="*/ 235405 h 633215"/>
                <a:gd name="connsiteX174" fmla="*/ 1209336 w 1711709"/>
                <a:gd name="connsiteY174" fmla="*/ 397810 h 633215"/>
                <a:gd name="connsiteX175" fmla="*/ 1174482 w 1711709"/>
                <a:gd name="connsiteY175" fmla="*/ 397810 h 633215"/>
                <a:gd name="connsiteX176" fmla="*/ 1164726 w 1711709"/>
                <a:gd name="connsiteY176" fmla="*/ 368561 h 633215"/>
                <a:gd name="connsiteX177" fmla="*/ 1164686 w 1711709"/>
                <a:gd name="connsiteY177" fmla="*/ 368561 h 633215"/>
                <a:gd name="connsiteX178" fmla="*/ 1099835 w 1711709"/>
                <a:gd name="connsiteY178" fmla="*/ 368561 h 633215"/>
                <a:gd name="connsiteX179" fmla="*/ 1090079 w 1711709"/>
                <a:gd name="connsiteY179" fmla="*/ 397810 h 633215"/>
                <a:gd name="connsiteX180" fmla="*/ 1055427 w 1711709"/>
                <a:gd name="connsiteY180" fmla="*/ 397810 h 633215"/>
                <a:gd name="connsiteX181" fmla="*/ 952847 w 1711709"/>
                <a:gd name="connsiteY181" fmla="*/ 235405 h 633215"/>
                <a:gd name="connsiteX182" fmla="*/ 984949 w 1711709"/>
                <a:gd name="connsiteY182" fmla="*/ 235405 h 633215"/>
                <a:gd name="connsiteX183" fmla="*/ 984949 w 1711709"/>
                <a:gd name="connsiteY183" fmla="*/ 367187 h 633215"/>
                <a:gd name="connsiteX184" fmla="*/ 1047006 w 1711709"/>
                <a:gd name="connsiteY184" fmla="*/ 367187 h 633215"/>
                <a:gd name="connsiteX185" fmla="*/ 1047006 w 1711709"/>
                <a:gd name="connsiteY185" fmla="*/ 397810 h 633215"/>
                <a:gd name="connsiteX186" fmla="*/ 952847 w 1711709"/>
                <a:gd name="connsiteY186" fmla="*/ 397810 h 633215"/>
                <a:gd name="connsiteX187" fmla="*/ 799626 w 1711709"/>
                <a:gd name="connsiteY187" fmla="*/ 235405 h 633215"/>
                <a:gd name="connsiteX188" fmla="*/ 831485 w 1711709"/>
                <a:gd name="connsiteY188" fmla="*/ 235405 h 633215"/>
                <a:gd name="connsiteX189" fmla="*/ 831485 w 1711709"/>
                <a:gd name="connsiteY189" fmla="*/ 342140 h 633215"/>
                <a:gd name="connsiteX190" fmla="*/ 861684 w 1711709"/>
                <a:gd name="connsiteY190" fmla="*/ 369773 h 633215"/>
                <a:gd name="connsiteX191" fmla="*/ 891883 w 1711709"/>
                <a:gd name="connsiteY191" fmla="*/ 342140 h 633215"/>
                <a:gd name="connsiteX192" fmla="*/ 891883 w 1711709"/>
                <a:gd name="connsiteY192" fmla="*/ 235405 h 633215"/>
                <a:gd name="connsiteX193" fmla="*/ 923984 w 1711709"/>
                <a:gd name="connsiteY193" fmla="*/ 235405 h 633215"/>
                <a:gd name="connsiteX194" fmla="*/ 923984 w 1711709"/>
                <a:gd name="connsiteY194" fmla="*/ 344685 h 633215"/>
                <a:gd name="connsiteX195" fmla="*/ 861684 w 1711709"/>
                <a:gd name="connsiteY195" fmla="*/ 401082 h 633215"/>
                <a:gd name="connsiteX196" fmla="*/ 799626 w 1711709"/>
                <a:gd name="connsiteY196" fmla="*/ 344685 h 633215"/>
                <a:gd name="connsiteX197" fmla="*/ 354656 w 1711709"/>
                <a:gd name="connsiteY197" fmla="*/ 235405 h 633215"/>
                <a:gd name="connsiteX198" fmla="*/ 419750 w 1711709"/>
                <a:gd name="connsiteY198" fmla="*/ 235405 h 633215"/>
                <a:gd name="connsiteX199" fmla="*/ 473914 w 1711709"/>
                <a:gd name="connsiteY199" fmla="*/ 289217 h 633215"/>
                <a:gd name="connsiteX200" fmla="*/ 442541 w 1711709"/>
                <a:gd name="connsiteY200" fmla="*/ 336524 h 633215"/>
                <a:gd name="connsiteX201" fmla="*/ 478569 w 1711709"/>
                <a:gd name="connsiteY201" fmla="*/ 397769 h 633215"/>
                <a:gd name="connsiteX202" fmla="*/ 443917 w 1711709"/>
                <a:gd name="connsiteY202" fmla="*/ 397769 h 633215"/>
                <a:gd name="connsiteX203" fmla="*/ 411150 w 1711709"/>
                <a:gd name="connsiteY203" fmla="*/ 341412 h 633215"/>
                <a:gd name="connsiteX204" fmla="*/ 411168 w 1711709"/>
                <a:gd name="connsiteY204" fmla="*/ 341412 h 633215"/>
                <a:gd name="connsiteX205" fmla="*/ 411127 w 1711709"/>
                <a:gd name="connsiteY205" fmla="*/ 341372 h 633215"/>
                <a:gd name="connsiteX206" fmla="*/ 411150 w 1711709"/>
                <a:gd name="connsiteY206" fmla="*/ 341412 h 633215"/>
                <a:gd name="connsiteX207" fmla="*/ 386757 w 1711709"/>
                <a:gd name="connsiteY207" fmla="*/ 341412 h 633215"/>
                <a:gd name="connsiteX208" fmla="*/ 386757 w 1711709"/>
                <a:gd name="connsiteY208" fmla="*/ 397810 h 633215"/>
                <a:gd name="connsiteX209" fmla="*/ 354656 w 1711709"/>
                <a:gd name="connsiteY209" fmla="*/ 397810 h 633215"/>
                <a:gd name="connsiteX210" fmla="*/ 173300 w 1711709"/>
                <a:gd name="connsiteY210" fmla="*/ 235405 h 633215"/>
                <a:gd name="connsiteX211" fmla="*/ 272803 w 1711709"/>
                <a:gd name="connsiteY211" fmla="*/ 235405 h 633215"/>
                <a:gd name="connsiteX212" fmla="*/ 272803 w 1711709"/>
                <a:gd name="connsiteY212" fmla="*/ 266028 h 633215"/>
                <a:gd name="connsiteX213" fmla="*/ 205401 w 1711709"/>
                <a:gd name="connsiteY213" fmla="*/ 266028 h 633215"/>
                <a:gd name="connsiteX214" fmla="*/ 205401 w 1711709"/>
                <a:gd name="connsiteY214" fmla="*/ 300609 h 633215"/>
                <a:gd name="connsiteX215" fmla="*/ 267014 w 1711709"/>
                <a:gd name="connsiteY215" fmla="*/ 300609 h 633215"/>
                <a:gd name="connsiteX216" fmla="*/ 267014 w 1711709"/>
                <a:gd name="connsiteY216" fmla="*/ 330747 h 633215"/>
                <a:gd name="connsiteX217" fmla="*/ 205401 w 1711709"/>
                <a:gd name="connsiteY217" fmla="*/ 330747 h 633215"/>
                <a:gd name="connsiteX218" fmla="*/ 205401 w 1711709"/>
                <a:gd name="connsiteY218" fmla="*/ 367187 h 633215"/>
                <a:gd name="connsiteX219" fmla="*/ 273936 w 1711709"/>
                <a:gd name="connsiteY219" fmla="*/ 367187 h 633215"/>
                <a:gd name="connsiteX220" fmla="*/ 273936 w 1711709"/>
                <a:gd name="connsiteY220" fmla="*/ 397810 h 633215"/>
                <a:gd name="connsiteX221" fmla="*/ 173300 w 1711709"/>
                <a:gd name="connsiteY221" fmla="*/ 397810 h 633215"/>
                <a:gd name="connsiteX222" fmla="*/ 7408 w 1711709"/>
                <a:gd name="connsiteY222" fmla="*/ 235405 h 633215"/>
                <a:gd name="connsiteX223" fmla="*/ 72056 w 1711709"/>
                <a:gd name="connsiteY223" fmla="*/ 235405 h 633215"/>
                <a:gd name="connsiteX224" fmla="*/ 150428 w 1711709"/>
                <a:gd name="connsiteY224" fmla="*/ 316607 h 633215"/>
                <a:gd name="connsiteX225" fmla="*/ 72056 w 1711709"/>
                <a:gd name="connsiteY225" fmla="*/ 397810 h 633215"/>
                <a:gd name="connsiteX226" fmla="*/ 7408 w 1711709"/>
                <a:gd name="connsiteY226" fmla="*/ 397810 h 633215"/>
                <a:gd name="connsiteX227" fmla="*/ 1478213 w 1711709"/>
                <a:gd name="connsiteY227" fmla="*/ 232173 h 633215"/>
                <a:gd name="connsiteX228" fmla="*/ 1562859 w 1711709"/>
                <a:gd name="connsiteY228" fmla="*/ 316607 h 633215"/>
                <a:gd name="connsiteX229" fmla="*/ 1478213 w 1711709"/>
                <a:gd name="connsiteY229" fmla="*/ 401082 h 633215"/>
                <a:gd name="connsiteX230" fmla="*/ 1393850 w 1711709"/>
                <a:gd name="connsiteY230" fmla="*/ 316607 h 633215"/>
                <a:gd name="connsiteX231" fmla="*/ 1478213 w 1711709"/>
                <a:gd name="connsiteY231" fmla="*/ 232173 h 633215"/>
                <a:gd name="connsiteX232" fmla="*/ 697492 w 1711709"/>
                <a:gd name="connsiteY232" fmla="*/ 232173 h 633215"/>
                <a:gd name="connsiteX233" fmla="*/ 768416 w 1711709"/>
                <a:gd name="connsiteY233" fmla="*/ 269987 h 633215"/>
                <a:gd name="connsiteX234" fmla="*/ 740969 w 1711709"/>
                <a:gd name="connsiteY234" fmla="*/ 285783 h 633215"/>
                <a:gd name="connsiteX235" fmla="*/ 697249 w 1711709"/>
                <a:gd name="connsiteY235" fmla="*/ 263280 h 633215"/>
                <a:gd name="connsiteX236" fmla="*/ 644017 w 1711709"/>
                <a:gd name="connsiteY236" fmla="*/ 316890 h 633215"/>
                <a:gd name="connsiteX237" fmla="*/ 699557 w 1711709"/>
                <a:gd name="connsiteY237" fmla="*/ 369813 h 633215"/>
                <a:gd name="connsiteX238" fmla="*/ 746960 w 1711709"/>
                <a:gd name="connsiteY238" fmla="*/ 338948 h 633215"/>
                <a:gd name="connsiteX239" fmla="*/ 697695 w 1711709"/>
                <a:gd name="connsiteY239" fmla="*/ 338948 h 633215"/>
                <a:gd name="connsiteX240" fmla="*/ 697695 w 1711709"/>
                <a:gd name="connsiteY240" fmla="*/ 310668 h 633215"/>
                <a:gd name="connsiteX241" fmla="*/ 779305 w 1711709"/>
                <a:gd name="connsiteY241" fmla="*/ 310668 h 633215"/>
                <a:gd name="connsiteX242" fmla="*/ 779305 w 1711709"/>
                <a:gd name="connsiteY242" fmla="*/ 323111 h 633215"/>
                <a:gd name="connsiteX243" fmla="*/ 699314 w 1711709"/>
                <a:gd name="connsiteY243" fmla="*/ 401082 h 633215"/>
                <a:gd name="connsiteX244" fmla="*/ 612158 w 1711709"/>
                <a:gd name="connsiteY244" fmla="*/ 316850 h 633215"/>
                <a:gd name="connsiteX245" fmla="*/ 697492 w 1711709"/>
                <a:gd name="connsiteY245" fmla="*/ 232173 h 633215"/>
                <a:gd name="connsiteX246" fmla="*/ 547225 w 1711709"/>
                <a:gd name="connsiteY246" fmla="*/ 188987 h 633215"/>
                <a:gd name="connsiteX247" fmla="*/ 583254 w 1711709"/>
                <a:gd name="connsiteY247" fmla="*/ 188987 h 633215"/>
                <a:gd name="connsiteX248" fmla="*/ 557467 w 1711709"/>
                <a:gd name="connsiteY248" fmla="*/ 220781 h 633215"/>
                <a:gd name="connsiteX249" fmla="*/ 528644 w 1711709"/>
                <a:gd name="connsiteY249" fmla="*/ 220781 h 633215"/>
                <a:gd name="connsiteX250" fmla="*/ 0 w 1711709"/>
                <a:gd name="connsiteY250" fmla="*/ 84475 h 633215"/>
                <a:gd name="connsiteX251" fmla="*/ 4 w 1711709"/>
                <a:gd name="connsiteY251" fmla="*/ 84495 h 633215"/>
                <a:gd name="connsiteX252" fmla="*/ 0 w 1711709"/>
                <a:gd name="connsiteY252" fmla="*/ 84516 h 633215"/>
                <a:gd name="connsiteX253" fmla="*/ 1200309 w 1711709"/>
                <a:gd name="connsiteY253" fmla="*/ 31148 h 633215"/>
                <a:gd name="connsiteX254" fmla="*/ 1147765 w 1711709"/>
                <a:gd name="connsiteY254" fmla="*/ 84516 h 633215"/>
                <a:gd name="connsiteX255" fmla="*/ 1200309 w 1711709"/>
                <a:gd name="connsiteY255" fmla="*/ 137640 h 633215"/>
                <a:gd name="connsiteX256" fmla="*/ 1252854 w 1711709"/>
                <a:gd name="connsiteY256" fmla="*/ 84516 h 633215"/>
                <a:gd name="connsiteX257" fmla="*/ 1200309 w 1711709"/>
                <a:gd name="connsiteY257" fmla="*/ 31148 h 633215"/>
                <a:gd name="connsiteX258" fmla="*/ 249769 w 1711709"/>
                <a:gd name="connsiteY258" fmla="*/ 31148 h 633215"/>
                <a:gd name="connsiteX259" fmla="*/ 197225 w 1711709"/>
                <a:gd name="connsiteY259" fmla="*/ 84516 h 633215"/>
                <a:gd name="connsiteX260" fmla="*/ 249769 w 1711709"/>
                <a:gd name="connsiteY260" fmla="*/ 137640 h 633215"/>
                <a:gd name="connsiteX261" fmla="*/ 302314 w 1711709"/>
                <a:gd name="connsiteY261" fmla="*/ 84516 h 633215"/>
                <a:gd name="connsiteX262" fmla="*/ 249769 w 1711709"/>
                <a:gd name="connsiteY262" fmla="*/ 31148 h 633215"/>
                <a:gd name="connsiteX263" fmla="*/ 1307504 w 1711709"/>
                <a:gd name="connsiteY263" fmla="*/ 3313 h 633215"/>
                <a:gd name="connsiteX264" fmla="*/ 1331914 w 1711709"/>
                <a:gd name="connsiteY264" fmla="*/ 3313 h 633215"/>
                <a:gd name="connsiteX265" fmla="*/ 1401663 w 1711709"/>
                <a:gd name="connsiteY265" fmla="*/ 102372 h 633215"/>
                <a:gd name="connsiteX266" fmla="*/ 1401663 w 1711709"/>
                <a:gd name="connsiteY266" fmla="*/ 3313 h 633215"/>
                <a:gd name="connsiteX267" fmla="*/ 1433765 w 1711709"/>
                <a:gd name="connsiteY267" fmla="*/ 3313 h 633215"/>
                <a:gd name="connsiteX268" fmla="*/ 1433765 w 1711709"/>
                <a:gd name="connsiteY268" fmla="*/ 165717 h 633215"/>
                <a:gd name="connsiteX269" fmla="*/ 1409355 w 1711709"/>
                <a:gd name="connsiteY269" fmla="*/ 165717 h 633215"/>
                <a:gd name="connsiteX270" fmla="*/ 1339606 w 1711709"/>
                <a:gd name="connsiteY270" fmla="*/ 66416 h 633215"/>
                <a:gd name="connsiteX271" fmla="*/ 1339606 w 1711709"/>
                <a:gd name="connsiteY271" fmla="*/ 165717 h 633215"/>
                <a:gd name="connsiteX272" fmla="*/ 1307504 w 1711709"/>
                <a:gd name="connsiteY272" fmla="*/ 165717 h 633215"/>
                <a:gd name="connsiteX273" fmla="*/ 1060973 w 1711709"/>
                <a:gd name="connsiteY273" fmla="*/ 3313 h 633215"/>
                <a:gd name="connsiteX274" fmla="*/ 1093074 w 1711709"/>
                <a:gd name="connsiteY274" fmla="*/ 3313 h 633215"/>
                <a:gd name="connsiteX275" fmla="*/ 1093074 w 1711709"/>
                <a:gd name="connsiteY275" fmla="*/ 165717 h 633215"/>
                <a:gd name="connsiteX276" fmla="*/ 1060973 w 1711709"/>
                <a:gd name="connsiteY276" fmla="*/ 165717 h 633215"/>
                <a:gd name="connsiteX277" fmla="*/ 736071 w 1711709"/>
                <a:gd name="connsiteY277" fmla="*/ 3313 h 633215"/>
                <a:gd name="connsiteX278" fmla="*/ 768172 w 1711709"/>
                <a:gd name="connsiteY278" fmla="*/ 3313 h 633215"/>
                <a:gd name="connsiteX279" fmla="*/ 768172 w 1711709"/>
                <a:gd name="connsiteY279" fmla="*/ 165717 h 633215"/>
                <a:gd name="connsiteX280" fmla="*/ 736071 w 1711709"/>
                <a:gd name="connsiteY280" fmla="*/ 165717 h 633215"/>
                <a:gd name="connsiteX281" fmla="*/ 546537 w 1711709"/>
                <a:gd name="connsiteY281" fmla="*/ 3313 h 633215"/>
                <a:gd name="connsiteX282" fmla="*/ 579529 w 1711709"/>
                <a:gd name="connsiteY282" fmla="*/ 3313 h 633215"/>
                <a:gd name="connsiteX283" fmla="*/ 626245 w 1711709"/>
                <a:gd name="connsiteY283" fmla="*/ 80112 h 633215"/>
                <a:gd name="connsiteX284" fmla="*/ 672758 w 1711709"/>
                <a:gd name="connsiteY284" fmla="*/ 3313 h 633215"/>
                <a:gd name="connsiteX285" fmla="*/ 705791 w 1711709"/>
                <a:gd name="connsiteY285" fmla="*/ 3313 h 633215"/>
                <a:gd name="connsiteX286" fmla="*/ 705791 w 1711709"/>
                <a:gd name="connsiteY286" fmla="*/ 165717 h 633215"/>
                <a:gd name="connsiteX287" fmla="*/ 673932 w 1711709"/>
                <a:gd name="connsiteY287" fmla="*/ 165717 h 633215"/>
                <a:gd name="connsiteX288" fmla="*/ 673932 w 1711709"/>
                <a:gd name="connsiteY288" fmla="*/ 60397 h 633215"/>
                <a:gd name="connsiteX289" fmla="*/ 628147 w 1711709"/>
                <a:gd name="connsiteY289" fmla="*/ 135782 h 633215"/>
                <a:gd name="connsiteX290" fmla="*/ 624423 w 1711709"/>
                <a:gd name="connsiteY290" fmla="*/ 135782 h 633215"/>
                <a:gd name="connsiteX291" fmla="*/ 578639 w 1711709"/>
                <a:gd name="connsiteY291" fmla="*/ 60599 h 633215"/>
                <a:gd name="connsiteX292" fmla="*/ 578639 w 1711709"/>
                <a:gd name="connsiteY292" fmla="*/ 165717 h 633215"/>
                <a:gd name="connsiteX293" fmla="*/ 546537 w 1711709"/>
                <a:gd name="connsiteY293" fmla="*/ 165717 h 633215"/>
                <a:gd name="connsiteX294" fmla="*/ 357004 w 1711709"/>
                <a:gd name="connsiteY294" fmla="*/ 3313 h 633215"/>
                <a:gd name="connsiteX295" fmla="*/ 389996 w 1711709"/>
                <a:gd name="connsiteY295" fmla="*/ 3313 h 633215"/>
                <a:gd name="connsiteX296" fmla="*/ 436752 w 1711709"/>
                <a:gd name="connsiteY296" fmla="*/ 80112 h 633215"/>
                <a:gd name="connsiteX297" fmla="*/ 483224 w 1711709"/>
                <a:gd name="connsiteY297" fmla="*/ 3313 h 633215"/>
                <a:gd name="connsiteX298" fmla="*/ 516257 w 1711709"/>
                <a:gd name="connsiteY298" fmla="*/ 3313 h 633215"/>
                <a:gd name="connsiteX299" fmla="*/ 516257 w 1711709"/>
                <a:gd name="connsiteY299" fmla="*/ 165717 h 633215"/>
                <a:gd name="connsiteX300" fmla="*/ 484398 w 1711709"/>
                <a:gd name="connsiteY300" fmla="*/ 165717 h 633215"/>
                <a:gd name="connsiteX301" fmla="*/ 484398 w 1711709"/>
                <a:gd name="connsiteY301" fmla="*/ 60397 h 633215"/>
                <a:gd name="connsiteX302" fmla="*/ 438614 w 1711709"/>
                <a:gd name="connsiteY302" fmla="*/ 135782 h 633215"/>
                <a:gd name="connsiteX303" fmla="*/ 434890 w 1711709"/>
                <a:gd name="connsiteY303" fmla="*/ 135782 h 633215"/>
                <a:gd name="connsiteX304" fmla="*/ 389105 w 1711709"/>
                <a:gd name="connsiteY304" fmla="*/ 60599 h 633215"/>
                <a:gd name="connsiteX305" fmla="*/ 389105 w 1711709"/>
                <a:gd name="connsiteY305" fmla="*/ 165717 h 633215"/>
                <a:gd name="connsiteX306" fmla="*/ 357004 w 1711709"/>
                <a:gd name="connsiteY306" fmla="*/ 165717 h 633215"/>
                <a:gd name="connsiteX307" fmla="*/ 1200269 w 1711709"/>
                <a:gd name="connsiteY307" fmla="*/ 41 h 633215"/>
                <a:gd name="connsiteX308" fmla="*/ 1284875 w 1711709"/>
                <a:gd name="connsiteY308" fmla="*/ 84516 h 633215"/>
                <a:gd name="connsiteX309" fmla="*/ 1200269 w 1711709"/>
                <a:gd name="connsiteY309" fmla="*/ 168990 h 633215"/>
                <a:gd name="connsiteX310" fmla="*/ 1115906 w 1711709"/>
                <a:gd name="connsiteY310" fmla="*/ 84516 h 633215"/>
                <a:gd name="connsiteX311" fmla="*/ 1200269 w 1711709"/>
                <a:gd name="connsiteY311" fmla="*/ 41 h 633215"/>
                <a:gd name="connsiteX312" fmla="*/ 249729 w 1711709"/>
                <a:gd name="connsiteY312" fmla="*/ 41 h 633215"/>
                <a:gd name="connsiteX313" fmla="*/ 334335 w 1711709"/>
                <a:gd name="connsiteY313" fmla="*/ 84516 h 633215"/>
                <a:gd name="connsiteX314" fmla="*/ 249729 w 1711709"/>
                <a:gd name="connsiteY314" fmla="*/ 168990 h 633215"/>
                <a:gd name="connsiteX315" fmla="*/ 165366 w 1711709"/>
                <a:gd name="connsiteY315" fmla="*/ 84516 h 633215"/>
                <a:gd name="connsiteX316" fmla="*/ 249729 w 1711709"/>
                <a:gd name="connsiteY316" fmla="*/ 41 h 633215"/>
                <a:gd name="connsiteX317" fmla="*/ 84606 w 1711709"/>
                <a:gd name="connsiteY317" fmla="*/ 41 h 633215"/>
                <a:gd name="connsiteX318" fmla="*/ 154598 w 1711709"/>
                <a:gd name="connsiteY318" fmla="*/ 38339 h 633215"/>
                <a:gd name="connsiteX319" fmla="*/ 126909 w 1711709"/>
                <a:gd name="connsiteY319" fmla="*/ 54337 h 633215"/>
                <a:gd name="connsiteX320" fmla="*/ 84606 w 1711709"/>
                <a:gd name="connsiteY320" fmla="*/ 31148 h 633215"/>
                <a:gd name="connsiteX321" fmla="*/ 31819 w 1711709"/>
                <a:gd name="connsiteY321" fmla="*/ 84516 h 633215"/>
                <a:gd name="connsiteX322" fmla="*/ 84606 w 1711709"/>
                <a:gd name="connsiteY322" fmla="*/ 137640 h 633215"/>
                <a:gd name="connsiteX323" fmla="*/ 126909 w 1711709"/>
                <a:gd name="connsiteY323" fmla="*/ 114653 h 633215"/>
                <a:gd name="connsiteX324" fmla="*/ 154598 w 1711709"/>
                <a:gd name="connsiteY324" fmla="*/ 130651 h 633215"/>
                <a:gd name="connsiteX325" fmla="*/ 84606 w 1711709"/>
                <a:gd name="connsiteY325" fmla="*/ 168950 h 633215"/>
                <a:gd name="connsiteX326" fmla="*/ 6286 w 1711709"/>
                <a:gd name="connsiteY326" fmla="*/ 117649 h 633215"/>
                <a:gd name="connsiteX327" fmla="*/ 4 w 1711709"/>
                <a:gd name="connsiteY327" fmla="*/ 84495 h 633215"/>
                <a:gd name="connsiteX328" fmla="*/ 6292 w 1711709"/>
                <a:gd name="connsiteY328" fmla="*/ 51257 h 633215"/>
                <a:gd name="connsiteX329" fmla="*/ 84606 w 1711709"/>
                <a:gd name="connsiteY329" fmla="*/ 41 h 633215"/>
                <a:gd name="connsiteX330" fmla="*/ 978432 w 1711709"/>
                <a:gd name="connsiteY330" fmla="*/ 0 h 633215"/>
                <a:gd name="connsiteX331" fmla="*/ 1036563 w 1711709"/>
                <a:gd name="connsiteY331" fmla="*/ 36440 h 633215"/>
                <a:gd name="connsiteX332" fmla="*/ 1009602 w 1711709"/>
                <a:gd name="connsiteY332" fmla="*/ 51994 h 633215"/>
                <a:gd name="connsiteX333" fmla="*/ 978432 w 1711709"/>
                <a:gd name="connsiteY333" fmla="*/ 31107 h 633215"/>
                <a:gd name="connsiteX334" fmla="*/ 957058 w 1711709"/>
                <a:gd name="connsiteY334" fmla="*/ 47348 h 633215"/>
                <a:gd name="connsiteX335" fmla="*/ 987986 w 1711709"/>
                <a:gd name="connsiteY335" fmla="*/ 70093 h 633215"/>
                <a:gd name="connsiteX336" fmla="*/ 1041259 w 1711709"/>
                <a:gd name="connsiteY336" fmla="*/ 119985 h 633215"/>
                <a:gd name="connsiteX337" fmla="*/ 982197 w 1711709"/>
                <a:gd name="connsiteY337" fmla="*/ 168949 h 633215"/>
                <a:gd name="connsiteX338" fmla="*/ 918277 w 1711709"/>
                <a:gd name="connsiteY338" fmla="*/ 128792 h 633215"/>
                <a:gd name="connsiteX339" fmla="*/ 918196 w 1711709"/>
                <a:gd name="connsiteY339" fmla="*/ 128833 h 633215"/>
                <a:gd name="connsiteX340" fmla="*/ 945642 w 1711709"/>
                <a:gd name="connsiteY340" fmla="*/ 112794 h 633215"/>
                <a:gd name="connsiteX341" fmla="*/ 983088 w 1711709"/>
                <a:gd name="connsiteY341" fmla="*/ 137640 h 633215"/>
                <a:gd name="connsiteX342" fmla="*/ 1009117 w 1711709"/>
                <a:gd name="connsiteY342" fmla="*/ 120470 h 633215"/>
                <a:gd name="connsiteX343" fmla="*/ 974020 w 1711709"/>
                <a:gd name="connsiteY343" fmla="*/ 96796 h 633215"/>
                <a:gd name="connsiteX344" fmla="*/ 924956 w 1711709"/>
                <a:gd name="connsiteY344" fmla="*/ 48277 h 633215"/>
                <a:gd name="connsiteX345" fmla="*/ 978432 w 1711709"/>
                <a:gd name="connsiteY345" fmla="*/ 0 h 633215"/>
                <a:gd name="connsiteX346" fmla="*/ 847718 w 1711709"/>
                <a:gd name="connsiteY346" fmla="*/ 0 h 633215"/>
                <a:gd name="connsiteX347" fmla="*/ 905849 w 1711709"/>
                <a:gd name="connsiteY347" fmla="*/ 36440 h 633215"/>
                <a:gd name="connsiteX348" fmla="*/ 878889 w 1711709"/>
                <a:gd name="connsiteY348" fmla="*/ 51994 h 633215"/>
                <a:gd name="connsiteX349" fmla="*/ 847718 w 1711709"/>
                <a:gd name="connsiteY349" fmla="*/ 31107 h 633215"/>
                <a:gd name="connsiteX350" fmla="*/ 826344 w 1711709"/>
                <a:gd name="connsiteY350" fmla="*/ 47348 h 633215"/>
                <a:gd name="connsiteX351" fmla="*/ 857272 w 1711709"/>
                <a:gd name="connsiteY351" fmla="*/ 70093 h 633215"/>
                <a:gd name="connsiteX352" fmla="*/ 910545 w 1711709"/>
                <a:gd name="connsiteY352" fmla="*/ 119985 h 633215"/>
                <a:gd name="connsiteX353" fmla="*/ 851483 w 1711709"/>
                <a:gd name="connsiteY353" fmla="*/ 168949 h 633215"/>
                <a:gd name="connsiteX354" fmla="*/ 787563 w 1711709"/>
                <a:gd name="connsiteY354" fmla="*/ 128792 h 633215"/>
                <a:gd name="connsiteX355" fmla="*/ 787482 w 1711709"/>
                <a:gd name="connsiteY355" fmla="*/ 128833 h 633215"/>
                <a:gd name="connsiteX356" fmla="*/ 814928 w 1711709"/>
                <a:gd name="connsiteY356" fmla="*/ 112794 h 633215"/>
                <a:gd name="connsiteX357" fmla="*/ 852374 w 1711709"/>
                <a:gd name="connsiteY357" fmla="*/ 137640 h 633215"/>
                <a:gd name="connsiteX358" fmla="*/ 878403 w 1711709"/>
                <a:gd name="connsiteY358" fmla="*/ 120470 h 633215"/>
                <a:gd name="connsiteX359" fmla="*/ 843306 w 1711709"/>
                <a:gd name="connsiteY359" fmla="*/ 96796 h 633215"/>
                <a:gd name="connsiteX360" fmla="*/ 794243 w 1711709"/>
                <a:gd name="connsiteY360" fmla="*/ 48277 h 633215"/>
                <a:gd name="connsiteX361" fmla="*/ 847718 w 1711709"/>
                <a:gd name="connsiteY361" fmla="*/ 0 h 633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Lst>
              <a:rect l="l" t="t" r="r" b="b"/>
              <a:pathLst>
                <a:path w="1711709" h="633215">
                  <a:moveTo>
                    <a:pt x="39550" y="498120"/>
                  </a:moveTo>
                  <a:lnTo>
                    <a:pt x="39550" y="599280"/>
                  </a:lnTo>
                  <a:lnTo>
                    <a:pt x="72097" y="599280"/>
                  </a:lnTo>
                  <a:cubicBezTo>
                    <a:pt x="100231" y="599280"/>
                    <a:pt x="119743" y="578636"/>
                    <a:pt x="119743" y="548700"/>
                  </a:cubicBezTo>
                  <a:cubicBezTo>
                    <a:pt x="119743" y="518765"/>
                    <a:pt x="100191" y="498120"/>
                    <a:pt x="72097" y="498120"/>
                  </a:cubicBezTo>
                  <a:close/>
                  <a:moveTo>
                    <a:pt x="943537" y="497393"/>
                  </a:moveTo>
                  <a:lnTo>
                    <a:pt x="943537" y="545428"/>
                  </a:lnTo>
                  <a:lnTo>
                    <a:pt x="943537" y="545468"/>
                  </a:lnTo>
                  <a:lnTo>
                    <a:pt x="976529" y="545468"/>
                  </a:lnTo>
                  <a:cubicBezTo>
                    <a:pt x="988633" y="545468"/>
                    <a:pt x="998632" y="534803"/>
                    <a:pt x="998632" y="521309"/>
                  </a:cubicBezTo>
                  <a:cubicBezTo>
                    <a:pt x="998632" y="507816"/>
                    <a:pt x="988633" y="497393"/>
                    <a:pt x="976529" y="497393"/>
                  </a:cubicBezTo>
                  <a:close/>
                  <a:moveTo>
                    <a:pt x="1234962" y="467538"/>
                  </a:moveTo>
                  <a:lnTo>
                    <a:pt x="1267063" y="467538"/>
                  </a:lnTo>
                  <a:lnTo>
                    <a:pt x="1267063" y="629942"/>
                  </a:lnTo>
                  <a:lnTo>
                    <a:pt x="1234962" y="629942"/>
                  </a:lnTo>
                  <a:close/>
                  <a:moveTo>
                    <a:pt x="911435" y="467538"/>
                  </a:moveTo>
                  <a:lnTo>
                    <a:pt x="976529" y="467538"/>
                  </a:lnTo>
                  <a:cubicBezTo>
                    <a:pt x="1006525" y="467538"/>
                    <a:pt x="1030693" y="491656"/>
                    <a:pt x="1030693" y="521350"/>
                  </a:cubicBezTo>
                  <a:cubicBezTo>
                    <a:pt x="1030693" y="541792"/>
                    <a:pt x="1017941" y="560092"/>
                    <a:pt x="999320" y="568657"/>
                  </a:cubicBezTo>
                  <a:lnTo>
                    <a:pt x="1035348" y="629902"/>
                  </a:lnTo>
                  <a:lnTo>
                    <a:pt x="1000696" y="629902"/>
                  </a:lnTo>
                  <a:lnTo>
                    <a:pt x="967930" y="573545"/>
                  </a:lnTo>
                  <a:lnTo>
                    <a:pt x="967947" y="573545"/>
                  </a:lnTo>
                  <a:lnTo>
                    <a:pt x="967907" y="573505"/>
                  </a:lnTo>
                  <a:lnTo>
                    <a:pt x="967930" y="573545"/>
                  </a:lnTo>
                  <a:lnTo>
                    <a:pt x="943537" y="573545"/>
                  </a:lnTo>
                  <a:lnTo>
                    <a:pt x="943537" y="629942"/>
                  </a:lnTo>
                  <a:lnTo>
                    <a:pt x="911435" y="629942"/>
                  </a:lnTo>
                  <a:close/>
                  <a:moveTo>
                    <a:pt x="631629" y="467538"/>
                  </a:moveTo>
                  <a:lnTo>
                    <a:pt x="656039" y="467538"/>
                  </a:lnTo>
                  <a:lnTo>
                    <a:pt x="725788" y="566597"/>
                  </a:lnTo>
                  <a:lnTo>
                    <a:pt x="725788" y="467538"/>
                  </a:lnTo>
                  <a:lnTo>
                    <a:pt x="757890" y="467538"/>
                  </a:lnTo>
                  <a:lnTo>
                    <a:pt x="757890" y="629942"/>
                  </a:lnTo>
                  <a:lnTo>
                    <a:pt x="733480" y="629942"/>
                  </a:lnTo>
                  <a:lnTo>
                    <a:pt x="663731" y="530641"/>
                  </a:lnTo>
                  <a:lnTo>
                    <a:pt x="663731" y="629942"/>
                  </a:lnTo>
                  <a:lnTo>
                    <a:pt x="631629" y="629942"/>
                  </a:lnTo>
                  <a:close/>
                  <a:moveTo>
                    <a:pt x="1297343" y="467498"/>
                  </a:moveTo>
                  <a:lnTo>
                    <a:pt x="1396846" y="467498"/>
                  </a:lnTo>
                  <a:lnTo>
                    <a:pt x="1396846" y="498120"/>
                  </a:lnTo>
                  <a:lnTo>
                    <a:pt x="1329444" y="498120"/>
                  </a:lnTo>
                  <a:lnTo>
                    <a:pt x="1329444" y="532702"/>
                  </a:lnTo>
                  <a:lnTo>
                    <a:pt x="1391057" y="532702"/>
                  </a:lnTo>
                  <a:lnTo>
                    <a:pt x="1391057" y="562840"/>
                  </a:lnTo>
                  <a:lnTo>
                    <a:pt x="1329444" y="562840"/>
                  </a:lnTo>
                  <a:lnTo>
                    <a:pt x="1329444" y="599280"/>
                  </a:lnTo>
                  <a:lnTo>
                    <a:pt x="1397979" y="599280"/>
                  </a:lnTo>
                  <a:lnTo>
                    <a:pt x="1397979" y="629903"/>
                  </a:lnTo>
                  <a:lnTo>
                    <a:pt x="1297343" y="629903"/>
                  </a:lnTo>
                  <a:close/>
                  <a:moveTo>
                    <a:pt x="788211" y="467498"/>
                  </a:moveTo>
                  <a:lnTo>
                    <a:pt x="887714" y="467498"/>
                  </a:lnTo>
                  <a:lnTo>
                    <a:pt x="887714" y="498120"/>
                  </a:lnTo>
                  <a:lnTo>
                    <a:pt x="820312" y="498120"/>
                  </a:lnTo>
                  <a:lnTo>
                    <a:pt x="820312" y="532702"/>
                  </a:lnTo>
                  <a:lnTo>
                    <a:pt x="881925" y="532702"/>
                  </a:lnTo>
                  <a:lnTo>
                    <a:pt x="881925" y="562840"/>
                  </a:lnTo>
                  <a:lnTo>
                    <a:pt x="820312" y="562840"/>
                  </a:lnTo>
                  <a:lnTo>
                    <a:pt x="820312" y="599280"/>
                  </a:lnTo>
                  <a:lnTo>
                    <a:pt x="888847" y="599280"/>
                  </a:lnTo>
                  <a:lnTo>
                    <a:pt x="888847" y="629903"/>
                  </a:lnTo>
                  <a:lnTo>
                    <a:pt x="788211" y="629903"/>
                  </a:lnTo>
                  <a:close/>
                  <a:moveTo>
                    <a:pt x="508445" y="467498"/>
                  </a:moveTo>
                  <a:lnTo>
                    <a:pt x="607948" y="467498"/>
                  </a:lnTo>
                  <a:lnTo>
                    <a:pt x="607948" y="498120"/>
                  </a:lnTo>
                  <a:lnTo>
                    <a:pt x="540546" y="498120"/>
                  </a:lnTo>
                  <a:lnTo>
                    <a:pt x="540546" y="532702"/>
                  </a:lnTo>
                  <a:lnTo>
                    <a:pt x="602159" y="532702"/>
                  </a:lnTo>
                  <a:lnTo>
                    <a:pt x="602159" y="562840"/>
                  </a:lnTo>
                  <a:lnTo>
                    <a:pt x="540546" y="562840"/>
                  </a:lnTo>
                  <a:lnTo>
                    <a:pt x="540546" y="599280"/>
                  </a:lnTo>
                  <a:lnTo>
                    <a:pt x="609081" y="599280"/>
                  </a:lnTo>
                  <a:lnTo>
                    <a:pt x="609081" y="629902"/>
                  </a:lnTo>
                  <a:lnTo>
                    <a:pt x="508445" y="629902"/>
                  </a:lnTo>
                  <a:close/>
                  <a:moveTo>
                    <a:pt x="354656" y="467498"/>
                  </a:moveTo>
                  <a:lnTo>
                    <a:pt x="386757" y="467498"/>
                  </a:lnTo>
                  <a:lnTo>
                    <a:pt x="386757" y="599280"/>
                  </a:lnTo>
                  <a:lnTo>
                    <a:pt x="448815" y="599280"/>
                  </a:lnTo>
                  <a:lnTo>
                    <a:pt x="448815" y="629903"/>
                  </a:lnTo>
                  <a:lnTo>
                    <a:pt x="354656" y="629903"/>
                  </a:lnTo>
                  <a:close/>
                  <a:moveTo>
                    <a:pt x="173300" y="467498"/>
                  </a:moveTo>
                  <a:lnTo>
                    <a:pt x="272803" y="467498"/>
                  </a:lnTo>
                  <a:lnTo>
                    <a:pt x="272803" y="498120"/>
                  </a:lnTo>
                  <a:lnTo>
                    <a:pt x="205401" y="498120"/>
                  </a:lnTo>
                  <a:lnTo>
                    <a:pt x="205401" y="532702"/>
                  </a:lnTo>
                  <a:lnTo>
                    <a:pt x="267014" y="532702"/>
                  </a:lnTo>
                  <a:lnTo>
                    <a:pt x="267014" y="562840"/>
                  </a:lnTo>
                  <a:lnTo>
                    <a:pt x="205401" y="562840"/>
                  </a:lnTo>
                  <a:lnTo>
                    <a:pt x="205401" y="599280"/>
                  </a:lnTo>
                  <a:lnTo>
                    <a:pt x="273936" y="599280"/>
                  </a:lnTo>
                  <a:lnTo>
                    <a:pt x="273936" y="629903"/>
                  </a:lnTo>
                  <a:lnTo>
                    <a:pt x="173300" y="629903"/>
                  </a:lnTo>
                  <a:close/>
                  <a:moveTo>
                    <a:pt x="7408" y="467498"/>
                  </a:moveTo>
                  <a:lnTo>
                    <a:pt x="72056" y="467498"/>
                  </a:lnTo>
                  <a:cubicBezTo>
                    <a:pt x="116909" y="467498"/>
                    <a:pt x="150428" y="503009"/>
                    <a:pt x="150428" y="548700"/>
                  </a:cubicBezTo>
                  <a:cubicBezTo>
                    <a:pt x="150428" y="594432"/>
                    <a:pt x="116909" y="629903"/>
                    <a:pt x="72056" y="629903"/>
                  </a:cubicBezTo>
                  <a:lnTo>
                    <a:pt x="7408" y="629903"/>
                  </a:lnTo>
                  <a:close/>
                  <a:moveTo>
                    <a:pt x="449301" y="467256"/>
                  </a:moveTo>
                  <a:lnTo>
                    <a:pt x="481848" y="467256"/>
                  </a:lnTo>
                  <a:lnTo>
                    <a:pt x="464441" y="531773"/>
                  </a:lnTo>
                  <a:lnTo>
                    <a:pt x="440031" y="531773"/>
                  </a:lnTo>
                  <a:close/>
                  <a:moveTo>
                    <a:pt x="1130318" y="464306"/>
                  </a:moveTo>
                  <a:cubicBezTo>
                    <a:pt x="1161246" y="464306"/>
                    <a:pt x="1187518" y="479860"/>
                    <a:pt x="1201241" y="502120"/>
                  </a:cubicBezTo>
                  <a:lnTo>
                    <a:pt x="1173795" y="517916"/>
                  </a:lnTo>
                  <a:cubicBezTo>
                    <a:pt x="1166346" y="504907"/>
                    <a:pt x="1149830" y="495413"/>
                    <a:pt x="1130075" y="495413"/>
                  </a:cubicBezTo>
                  <a:cubicBezTo>
                    <a:pt x="1099147" y="495413"/>
                    <a:pt x="1076842" y="518158"/>
                    <a:pt x="1076842" y="549023"/>
                  </a:cubicBezTo>
                  <a:cubicBezTo>
                    <a:pt x="1076842" y="579888"/>
                    <a:pt x="1098459" y="601946"/>
                    <a:pt x="1132382" y="601946"/>
                  </a:cubicBezTo>
                  <a:cubicBezTo>
                    <a:pt x="1157966" y="601946"/>
                    <a:pt x="1174240" y="589624"/>
                    <a:pt x="1179786" y="571081"/>
                  </a:cubicBezTo>
                  <a:lnTo>
                    <a:pt x="1130520" y="571081"/>
                  </a:lnTo>
                  <a:lnTo>
                    <a:pt x="1130520" y="542802"/>
                  </a:lnTo>
                  <a:lnTo>
                    <a:pt x="1212130" y="542802"/>
                  </a:lnTo>
                  <a:lnTo>
                    <a:pt x="1212130" y="555244"/>
                  </a:lnTo>
                  <a:cubicBezTo>
                    <a:pt x="1212130" y="602107"/>
                    <a:pt x="1178895" y="633215"/>
                    <a:pt x="1132139" y="633215"/>
                  </a:cubicBezTo>
                  <a:cubicBezTo>
                    <a:pt x="1081255" y="633215"/>
                    <a:pt x="1044983" y="595401"/>
                    <a:pt x="1044983" y="548983"/>
                  </a:cubicBezTo>
                  <a:cubicBezTo>
                    <a:pt x="1044983" y="502564"/>
                    <a:pt x="1081700" y="464306"/>
                    <a:pt x="1130318" y="464306"/>
                  </a:cubicBezTo>
                  <a:close/>
                  <a:moveTo>
                    <a:pt x="558156" y="421079"/>
                  </a:moveTo>
                  <a:lnTo>
                    <a:pt x="594184" y="421079"/>
                  </a:lnTo>
                  <a:lnTo>
                    <a:pt x="568397" y="452873"/>
                  </a:lnTo>
                  <a:lnTo>
                    <a:pt x="539575" y="452873"/>
                  </a:lnTo>
                  <a:close/>
                  <a:moveTo>
                    <a:pt x="1132382" y="272249"/>
                  </a:moveTo>
                  <a:lnTo>
                    <a:pt x="1110077" y="338625"/>
                  </a:lnTo>
                  <a:lnTo>
                    <a:pt x="1154687" y="338625"/>
                  </a:lnTo>
                  <a:close/>
                  <a:moveTo>
                    <a:pt x="39550" y="266028"/>
                  </a:moveTo>
                  <a:lnTo>
                    <a:pt x="39550" y="367187"/>
                  </a:lnTo>
                  <a:lnTo>
                    <a:pt x="72097" y="367187"/>
                  </a:lnTo>
                  <a:cubicBezTo>
                    <a:pt x="100231" y="367187"/>
                    <a:pt x="119743" y="346543"/>
                    <a:pt x="119743" y="316607"/>
                  </a:cubicBezTo>
                  <a:cubicBezTo>
                    <a:pt x="119743" y="286672"/>
                    <a:pt x="100191" y="266028"/>
                    <a:pt x="72097" y="266028"/>
                  </a:cubicBezTo>
                  <a:close/>
                  <a:moveTo>
                    <a:pt x="386757" y="265260"/>
                  </a:moveTo>
                  <a:lnTo>
                    <a:pt x="386757" y="313295"/>
                  </a:lnTo>
                  <a:lnTo>
                    <a:pt x="386757" y="313335"/>
                  </a:lnTo>
                  <a:lnTo>
                    <a:pt x="419750" y="313335"/>
                  </a:lnTo>
                  <a:cubicBezTo>
                    <a:pt x="431854" y="313335"/>
                    <a:pt x="441812" y="302670"/>
                    <a:pt x="441812" y="289176"/>
                  </a:cubicBezTo>
                  <a:cubicBezTo>
                    <a:pt x="441812" y="275683"/>
                    <a:pt x="431813" y="265260"/>
                    <a:pt x="419750" y="265260"/>
                  </a:cubicBezTo>
                  <a:close/>
                  <a:moveTo>
                    <a:pt x="1478253" y="263240"/>
                  </a:moveTo>
                  <a:cubicBezTo>
                    <a:pt x="1448742" y="263240"/>
                    <a:pt x="1425709" y="285298"/>
                    <a:pt x="1425709" y="316607"/>
                  </a:cubicBezTo>
                  <a:cubicBezTo>
                    <a:pt x="1425709" y="347916"/>
                    <a:pt x="1448742" y="369772"/>
                    <a:pt x="1478253" y="369772"/>
                  </a:cubicBezTo>
                  <a:cubicBezTo>
                    <a:pt x="1507764" y="369772"/>
                    <a:pt x="1530798" y="347755"/>
                    <a:pt x="1530798" y="316607"/>
                  </a:cubicBezTo>
                  <a:cubicBezTo>
                    <a:pt x="1530798" y="285298"/>
                    <a:pt x="1507764" y="263240"/>
                    <a:pt x="1478253" y="263240"/>
                  </a:cubicBezTo>
                  <a:close/>
                  <a:moveTo>
                    <a:pt x="497514" y="235406"/>
                  </a:moveTo>
                  <a:lnTo>
                    <a:pt x="597017" y="235406"/>
                  </a:lnTo>
                  <a:lnTo>
                    <a:pt x="597017" y="266028"/>
                  </a:lnTo>
                  <a:lnTo>
                    <a:pt x="529616" y="266028"/>
                  </a:lnTo>
                  <a:lnTo>
                    <a:pt x="529616" y="300610"/>
                  </a:lnTo>
                  <a:lnTo>
                    <a:pt x="591228" y="300610"/>
                  </a:lnTo>
                  <a:lnTo>
                    <a:pt x="591228" y="330748"/>
                  </a:lnTo>
                  <a:lnTo>
                    <a:pt x="529616" y="330748"/>
                  </a:lnTo>
                  <a:lnTo>
                    <a:pt x="529616" y="367188"/>
                  </a:lnTo>
                  <a:lnTo>
                    <a:pt x="598150" y="367188"/>
                  </a:lnTo>
                  <a:lnTo>
                    <a:pt x="598150" y="397810"/>
                  </a:lnTo>
                  <a:lnTo>
                    <a:pt x="497514" y="397810"/>
                  </a:lnTo>
                  <a:close/>
                  <a:moveTo>
                    <a:pt x="1585448" y="235405"/>
                  </a:moveTo>
                  <a:lnTo>
                    <a:pt x="1609858" y="235405"/>
                  </a:lnTo>
                  <a:lnTo>
                    <a:pt x="1679607" y="334464"/>
                  </a:lnTo>
                  <a:lnTo>
                    <a:pt x="1679607" y="235405"/>
                  </a:lnTo>
                  <a:lnTo>
                    <a:pt x="1711709" y="235405"/>
                  </a:lnTo>
                  <a:lnTo>
                    <a:pt x="1711709" y="397810"/>
                  </a:lnTo>
                  <a:lnTo>
                    <a:pt x="1687299" y="397810"/>
                  </a:lnTo>
                  <a:lnTo>
                    <a:pt x="1617550" y="298509"/>
                  </a:lnTo>
                  <a:lnTo>
                    <a:pt x="1617550" y="397810"/>
                  </a:lnTo>
                  <a:lnTo>
                    <a:pt x="1585448" y="397810"/>
                  </a:lnTo>
                  <a:close/>
                  <a:moveTo>
                    <a:pt x="1338917" y="235405"/>
                  </a:moveTo>
                  <a:lnTo>
                    <a:pt x="1371019" y="235405"/>
                  </a:lnTo>
                  <a:lnTo>
                    <a:pt x="1371019" y="397810"/>
                  </a:lnTo>
                  <a:lnTo>
                    <a:pt x="1338917" y="397810"/>
                  </a:lnTo>
                  <a:close/>
                  <a:moveTo>
                    <a:pt x="1201200" y="235405"/>
                  </a:moveTo>
                  <a:lnTo>
                    <a:pt x="1320943" y="235405"/>
                  </a:lnTo>
                  <a:lnTo>
                    <a:pt x="1320943" y="266028"/>
                  </a:lnTo>
                  <a:lnTo>
                    <a:pt x="1277021" y="266028"/>
                  </a:lnTo>
                  <a:lnTo>
                    <a:pt x="1277021" y="397810"/>
                  </a:lnTo>
                  <a:lnTo>
                    <a:pt x="1244919" y="397810"/>
                  </a:lnTo>
                  <a:lnTo>
                    <a:pt x="1244919" y="266028"/>
                  </a:lnTo>
                  <a:lnTo>
                    <a:pt x="1201200" y="266028"/>
                  </a:lnTo>
                  <a:close/>
                  <a:moveTo>
                    <a:pt x="1112384" y="235405"/>
                  </a:moveTo>
                  <a:lnTo>
                    <a:pt x="1152137" y="235405"/>
                  </a:lnTo>
                  <a:lnTo>
                    <a:pt x="1209336" y="397810"/>
                  </a:lnTo>
                  <a:lnTo>
                    <a:pt x="1174482" y="397810"/>
                  </a:lnTo>
                  <a:lnTo>
                    <a:pt x="1164726" y="368561"/>
                  </a:lnTo>
                  <a:lnTo>
                    <a:pt x="1164686" y="368561"/>
                  </a:lnTo>
                  <a:lnTo>
                    <a:pt x="1099835" y="368561"/>
                  </a:lnTo>
                  <a:lnTo>
                    <a:pt x="1090079" y="397810"/>
                  </a:lnTo>
                  <a:lnTo>
                    <a:pt x="1055427" y="397810"/>
                  </a:lnTo>
                  <a:close/>
                  <a:moveTo>
                    <a:pt x="952847" y="235405"/>
                  </a:moveTo>
                  <a:lnTo>
                    <a:pt x="984949" y="235405"/>
                  </a:lnTo>
                  <a:lnTo>
                    <a:pt x="984949" y="367187"/>
                  </a:lnTo>
                  <a:lnTo>
                    <a:pt x="1047006" y="367187"/>
                  </a:lnTo>
                  <a:lnTo>
                    <a:pt x="1047006" y="397810"/>
                  </a:lnTo>
                  <a:lnTo>
                    <a:pt x="952847" y="397810"/>
                  </a:lnTo>
                  <a:close/>
                  <a:moveTo>
                    <a:pt x="799626" y="235405"/>
                  </a:moveTo>
                  <a:lnTo>
                    <a:pt x="831485" y="235405"/>
                  </a:lnTo>
                  <a:lnTo>
                    <a:pt x="831485" y="342140"/>
                  </a:lnTo>
                  <a:cubicBezTo>
                    <a:pt x="831485" y="357936"/>
                    <a:pt x="839824" y="369773"/>
                    <a:pt x="861684" y="369773"/>
                  </a:cubicBezTo>
                  <a:cubicBezTo>
                    <a:pt x="883544" y="369773"/>
                    <a:pt x="891883" y="357936"/>
                    <a:pt x="891883" y="342140"/>
                  </a:cubicBezTo>
                  <a:lnTo>
                    <a:pt x="891883" y="235405"/>
                  </a:lnTo>
                  <a:lnTo>
                    <a:pt x="923984" y="235405"/>
                  </a:lnTo>
                  <a:lnTo>
                    <a:pt x="923984" y="344685"/>
                  </a:lnTo>
                  <a:cubicBezTo>
                    <a:pt x="923984" y="379711"/>
                    <a:pt x="897469" y="401082"/>
                    <a:pt x="861684" y="401082"/>
                  </a:cubicBezTo>
                  <a:cubicBezTo>
                    <a:pt x="825898" y="401082"/>
                    <a:pt x="799626" y="379711"/>
                    <a:pt x="799626" y="344685"/>
                  </a:cubicBezTo>
                  <a:close/>
                  <a:moveTo>
                    <a:pt x="354656" y="235405"/>
                  </a:moveTo>
                  <a:lnTo>
                    <a:pt x="419750" y="235405"/>
                  </a:lnTo>
                  <a:cubicBezTo>
                    <a:pt x="449746" y="235405"/>
                    <a:pt x="473914" y="259523"/>
                    <a:pt x="473914" y="289217"/>
                  </a:cubicBezTo>
                  <a:cubicBezTo>
                    <a:pt x="473914" y="309659"/>
                    <a:pt x="461162" y="327959"/>
                    <a:pt x="442541" y="336524"/>
                  </a:cubicBezTo>
                  <a:lnTo>
                    <a:pt x="478569" y="397769"/>
                  </a:lnTo>
                  <a:lnTo>
                    <a:pt x="443917" y="397769"/>
                  </a:lnTo>
                  <a:lnTo>
                    <a:pt x="411150" y="341412"/>
                  </a:lnTo>
                  <a:lnTo>
                    <a:pt x="411168" y="341412"/>
                  </a:lnTo>
                  <a:lnTo>
                    <a:pt x="411127" y="341372"/>
                  </a:lnTo>
                  <a:lnTo>
                    <a:pt x="411150" y="341412"/>
                  </a:lnTo>
                  <a:lnTo>
                    <a:pt x="386757" y="341412"/>
                  </a:lnTo>
                  <a:lnTo>
                    <a:pt x="386757" y="397810"/>
                  </a:lnTo>
                  <a:lnTo>
                    <a:pt x="354656" y="397810"/>
                  </a:lnTo>
                  <a:close/>
                  <a:moveTo>
                    <a:pt x="173300" y="235405"/>
                  </a:moveTo>
                  <a:lnTo>
                    <a:pt x="272803" y="235405"/>
                  </a:lnTo>
                  <a:lnTo>
                    <a:pt x="272803" y="266028"/>
                  </a:lnTo>
                  <a:lnTo>
                    <a:pt x="205401" y="266028"/>
                  </a:lnTo>
                  <a:lnTo>
                    <a:pt x="205401" y="300609"/>
                  </a:lnTo>
                  <a:lnTo>
                    <a:pt x="267014" y="300609"/>
                  </a:lnTo>
                  <a:lnTo>
                    <a:pt x="267014" y="330747"/>
                  </a:lnTo>
                  <a:lnTo>
                    <a:pt x="205401" y="330747"/>
                  </a:lnTo>
                  <a:lnTo>
                    <a:pt x="205401" y="367187"/>
                  </a:lnTo>
                  <a:lnTo>
                    <a:pt x="273936" y="367187"/>
                  </a:lnTo>
                  <a:lnTo>
                    <a:pt x="273936" y="397810"/>
                  </a:lnTo>
                  <a:lnTo>
                    <a:pt x="173300" y="397810"/>
                  </a:lnTo>
                  <a:close/>
                  <a:moveTo>
                    <a:pt x="7408" y="235405"/>
                  </a:moveTo>
                  <a:lnTo>
                    <a:pt x="72056" y="235405"/>
                  </a:lnTo>
                  <a:cubicBezTo>
                    <a:pt x="116909" y="235405"/>
                    <a:pt x="150428" y="270916"/>
                    <a:pt x="150428" y="316607"/>
                  </a:cubicBezTo>
                  <a:cubicBezTo>
                    <a:pt x="150428" y="362339"/>
                    <a:pt x="116909" y="397810"/>
                    <a:pt x="72056" y="397810"/>
                  </a:cubicBezTo>
                  <a:lnTo>
                    <a:pt x="7408" y="397810"/>
                  </a:lnTo>
                  <a:close/>
                  <a:moveTo>
                    <a:pt x="1478213" y="232173"/>
                  </a:moveTo>
                  <a:cubicBezTo>
                    <a:pt x="1525171" y="232173"/>
                    <a:pt x="1562859" y="269057"/>
                    <a:pt x="1562859" y="316607"/>
                  </a:cubicBezTo>
                  <a:cubicBezTo>
                    <a:pt x="1562859" y="364157"/>
                    <a:pt x="1525171" y="401082"/>
                    <a:pt x="1478213" y="401082"/>
                  </a:cubicBezTo>
                  <a:cubicBezTo>
                    <a:pt x="1431255" y="401082"/>
                    <a:pt x="1393850" y="363955"/>
                    <a:pt x="1393850" y="316607"/>
                  </a:cubicBezTo>
                  <a:cubicBezTo>
                    <a:pt x="1393850" y="269057"/>
                    <a:pt x="1431255" y="232173"/>
                    <a:pt x="1478213" y="232173"/>
                  </a:cubicBezTo>
                  <a:close/>
                  <a:moveTo>
                    <a:pt x="697492" y="232173"/>
                  </a:moveTo>
                  <a:cubicBezTo>
                    <a:pt x="728420" y="232173"/>
                    <a:pt x="754692" y="247727"/>
                    <a:pt x="768416" y="269987"/>
                  </a:cubicBezTo>
                  <a:lnTo>
                    <a:pt x="740969" y="285783"/>
                  </a:lnTo>
                  <a:cubicBezTo>
                    <a:pt x="733521" y="272774"/>
                    <a:pt x="717004" y="263280"/>
                    <a:pt x="697249" y="263280"/>
                  </a:cubicBezTo>
                  <a:cubicBezTo>
                    <a:pt x="666322" y="263280"/>
                    <a:pt x="644017" y="286025"/>
                    <a:pt x="644017" y="316890"/>
                  </a:cubicBezTo>
                  <a:cubicBezTo>
                    <a:pt x="644017" y="347755"/>
                    <a:pt x="665634" y="369813"/>
                    <a:pt x="699557" y="369813"/>
                  </a:cubicBezTo>
                  <a:cubicBezTo>
                    <a:pt x="725141" y="369813"/>
                    <a:pt x="741414" y="357491"/>
                    <a:pt x="746960" y="338948"/>
                  </a:cubicBezTo>
                  <a:lnTo>
                    <a:pt x="697695" y="338948"/>
                  </a:lnTo>
                  <a:lnTo>
                    <a:pt x="697695" y="310668"/>
                  </a:lnTo>
                  <a:lnTo>
                    <a:pt x="779305" y="310668"/>
                  </a:lnTo>
                  <a:lnTo>
                    <a:pt x="779305" y="323111"/>
                  </a:lnTo>
                  <a:cubicBezTo>
                    <a:pt x="779305" y="369974"/>
                    <a:pt x="746070" y="401082"/>
                    <a:pt x="699314" y="401082"/>
                  </a:cubicBezTo>
                  <a:cubicBezTo>
                    <a:pt x="648429" y="401082"/>
                    <a:pt x="612158" y="363268"/>
                    <a:pt x="612158" y="316850"/>
                  </a:cubicBezTo>
                  <a:cubicBezTo>
                    <a:pt x="612158" y="270431"/>
                    <a:pt x="648874" y="232173"/>
                    <a:pt x="697492" y="232173"/>
                  </a:cubicBezTo>
                  <a:close/>
                  <a:moveTo>
                    <a:pt x="547225" y="188987"/>
                  </a:moveTo>
                  <a:lnTo>
                    <a:pt x="583254" y="188987"/>
                  </a:lnTo>
                  <a:lnTo>
                    <a:pt x="557467" y="220781"/>
                  </a:lnTo>
                  <a:lnTo>
                    <a:pt x="528644" y="220781"/>
                  </a:lnTo>
                  <a:close/>
                  <a:moveTo>
                    <a:pt x="0" y="84475"/>
                  </a:moveTo>
                  <a:lnTo>
                    <a:pt x="4" y="84495"/>
                  </a:lnTo>
                  <a:lnTo>
                    <a:pt x="0" y="84516"/>
                  </a:lnTo>
                  <a:close/>
                  <a:moveTo>
                    <a:pt x="1200309" y="31148"/>
                  </a:moveTo>
                  <a:cubicBezTo>
                    <a:pt x="1170799" y="31148"/>
                    <a:pt x="1147765" y="53206"/>
                    <a:pt x="1147765" y="84516"/>
                  </a:cubicBezTo>
                  <a:cubicBezTo>
                    <a:pt x="1147765" y="115825"/>
                    <a:pt x="1170799" y="137640"/>
                    <a:pt x="1200309" y="137640"/>
                  </a:cubicBezTo>
                  <a:cubicBezTo>
                    <a:pt x="1229820" y="137640"/>
                    <a:pt x="1252854" y="115582"/>
                    <a:pt x="1252854" y="84516"/>
                  </a:cubicBezTo>
                  <a:cubicBezTo>
                    <a:pt x="1252854" y="53206"/>
                    <a:pt x="1229820" y="31148"/>
                    <a:pt x="1200309" y="31148"/>
                  </a:cubicBezTo>
                  <a:close/>
                  <a:moveTo>
                    <a:pt x="249769" y="31148"/>
                  </a:moveTo>
                  <a:cubicBezTo>
                    <a:pt x="220258" y="31148"/>
                    <a:pt x="197225" y="53206"/>
                    <a:pt x="197225" y="84516"/>
                  </a:cubicBezTo>
                  <a:cubicBezTo>
                    <a:pt x="197225" y="115825"/>
                    <a:pt x="220258" y="137640"/>
                    <a:pt x="249769" y="137640"/>
                  </a:cubicBezTo>
                  <a:cubicBezTo>
                    <a:pt x="279280" y="137640"/>
                    <a:pt x="302314" y="115582"/>
                    <a:pt x="302314" y="84516"/>
                  </a:cubicBezTo>
                  <a:cubicBezTo>
                    <a:pt x="302314" y="53206"/>
                    <a:pt x="279280" y="31148"/>
                    <a:pt x="249769" y="31148"/>
                  </a:cubicBezTo>
                  <a:close/>
                  <a:moveTo>
                    <a:pt x="1307504" y="3313"/>
                  </a:moveTo>
                  <a:lnTo>
                    <a:pt x="1331914" y="3313"/>
                  </a:lnTo>
                  <a:lnTo>
                    <a:pt x="1401663" y="102372"/>
                  </a:lnTo>
                  <a:lnTo>
                    <a:pt x="1401663" y="3313"/>
                  </a:lnTo>
                  <a:lnTo>
                    <a:pt x="1433765" y="3313"/>
                  </a:lnTo>
                  <a:lnTo>
                    <a:pt x="1433765" y="165717"/>
                  </a:lnTo>
                  <a:lnTo>
                    <a:pt x="1409355" y="165717"/>
                  </a:lnTo>
                  <a:lnTo>
                    <a:pt x="1339606" y="66416"/>
                  </a:lnTo>
                  <a:lnTo>
                    <a:pt x="1339606" y="165717"/>
                  </a:lnTo>
                  <a:lnTo>
                    <a:pt x="1307504" y="165717"/>
                  </a:lnTo>
                  <a:close/>
                  <a:moveTo>
                    <a:pt x="1060973" y="3313"/>
                  </a:moveTo>
                  <a:lnTo>
                    <a:pt x="1093074" y="3313"/>
                  </a:lnTo>
                  <a:lnTo>
                    <a:pt x="1093074" y="165717"/>
                  </a:lnTo>
                  <a:lnTo>
                    <a:pt x="1060973" y="165717"/>
                  </a:lnTo>
                  <a:close/>
                  <a:moveTo>
                    <a:pt x="736071" y="3313"/>
                  </a:moveTo>
                  <a:lnTo>
                    <a:pt x="768172" y="3313"/>
                  </a:lnTo>
                  <a:lnTo>
                    <a:pt x="768172" y="165717"/>
                  </a:lnTo>
                  <a:lnTo>
                    <a:pt x="736071" y="165717"/>
                  </a:lnTo>
                  <a:close/>
                  <a:moveTo>
                    <a:pt x="546537" y="3313"/>
                  </a:moveTo>
                  <a:lnTo>
                    <a:pt x="579529" y="3313"/>
                  </a:lnTo>
                  <a:lnTo>
                    <a:pt x="626245" y="80112"/>
                  </a:lnTo>
                  <a:lnTo>
                    <a:pt x="672758" y="3313"/>
                  </a:lnTo>
                  <a:lnTo>
                    <a:pt x="705791" y="3313"/>
                  </a:lnTo>
                  <a:lnTo>
                    <a:pt x="705791" y="165717"/>
                  </a:lnTo>
                  <a:lnTo>
                    <a:pt x="673932" y="165717"/>
                  </a:lnTo>
                  <a:lnTo>
                    <a:pt x="673932" y="60397"/>
                  </a:lnTo>
                  <a:lnTo>
                    <a:pt x="628147" y="135782"/>
                  </a:lnTo>
                  <a:lnTo>
                    <a:pt x="624423" y="135782"/>
                  </a:lnTo>
                  <a:lnTo>
                    <a:pt x="578639" y="60599"/>
                  </a:lnTo>
                  <a:lnTo>
                    <a:pt x="578639" y="165717"/>
                  </a:lnTo>
                  <a:lnTo>
                    <a:pt x="546537" y="165717"/>
                  </a:lnTo>
                  <a:close/>
                  <a:moveTo>
                    <a:pt x="357004" y="3313"/>
                  </a:moveTo>
                  <a:lnTo>
                    <a:pt x="389996" y="3313"/>
                  </a:lnTo>
                  <a:lnTo>
                    <a:pt x="436752" y="80112"/>
                  </a:lnTo>
                  <a:lnTo>
                    <a:pt x="483224" y="3313"/>
                  </a:lnTo>
                  <a:lnTo>
                    <a:pt x="516257" y="3313"/>
                  </a:lnTo>
                  <a:lnTo>
                    <a:pt x="516257" y="165717"/>
                  </a:lnTo>
                  <a:lnTo>
                    <a:pt x="484398" y="165717"/>
                  </a:lnTo>
                  <a:lnTo>
                    <a:pt x="484398" y="60397"/>
                  </a:lnTo>
                  <a:lnTo>
                    <a:pt x="438614" y="135782"/>
                  </a:lnTo>
                  <a:lnTo>
                    <a:pt x="434890" y="135782"/>
                  </a:lnTo>
                  <a:lnTo>
                    <a:pt x="389105" y="60599"/>
                  </a:lnTo>
                  <a:lnTo>
                    <a:pt x="389105" y="165717"/>
                  </a:lnTo>
                  <a:lnTo>
                    <a:pt x="357004" y="165717"/>
                  </a:lnTo>
                  <a:close/>
                  <a:moveTo>
                    <a:pt x="1200269" y="41"/>
                  </a:moveTo>
                  <a:cubicBezTo>
                    <a:pt x="1247227" y="41"/>
                    <a:pt x="1284875" y="36925"/>
                    <a:pt x="1284875" y="84516"/>
                  </a:cubicBezTo>
                  <a:cubicBezTo>
                    <a:pt x="1284875" y="132106"/>
                    <a:pt x="1247227" y="168990"/>
                    <a:pt x="1200269" y="168990"/>
                  </a:cubicBezTo>
                  <a:cubicBezTo>
                    <a:pt x="1153311" y="168990"/>
                    <a:pt x="1115906" y="131863"/>
                    <a:pt x="1115906" y="84516"/>
                  </a:cubicBezTo>
                  <a:cubicBezTo>
                    <a:pt x="1115906" y="36966"/>
                    <a:pt x="1153311" y="41"/>
                    <a:pt x="1200269" y="41"/>
                  </a:cubicBezTo>
                  <a:close/>
                  <a:moveTo>
                    <a:pt x="249729" y="41"/>
                  </a:moveTo>
                  <a:cubicBezTo>
                    <a:pt x="296687" y="41"/>
                    <a:pt x="334335" y="36925"/>
                    <a:pt x="334335" y="84516"/>
                  </a:cubicBezTo>
                  <a:cubicBezTo>
                    <a:pt x="334335" y="132106"/>
                    <a:pt x="296687" y="168990"/>
                    <a:pt x="249729" y="168990"/>
                  </a:cubicBezTo>
                  <a:cubicBezTo>
                    <a:pt x="202771" y="168990"/>
                    <a:pt x="165366" y="131863"/>
                    <a:pt x="165366" y="84516"/>
                  </a:cubicBezTo>
                  <a:cubicBezTo>
                    <a:pt x="165366" y="36966"/>
                    <a:pt x="202771" y="41"/>
                    <a:pt x="249729" y="41"/>
                  </a:cubicBezTo>
                  <a:close/>
                  <a:moveTo>
                    <a:pt x="84606" y="41"/>
                  </a:moveTo>
                  <a:cubicBezTo>
                    <a:pt x="114360" y="41"/>
                    <a:pt x="140632" y="15110"/>
                    <a:pt x="154598" y="38339"/>
                  </a:cubicBezTo>
                  <a:lnTo>
                    <a:pt x="126909" y="54337"/>
                  </a:lnTo>
                  <a:cubicBezTo>
                    <a:pt x="119015" y="39955"/>
                    <a:pt x="103187" y="31148"/>
                    <a:pt x="84606" y="31148"/>
                  </a:cubicBezTo>
                  <a:cubicBezTo>
                    <a:pt x="52747" y="31148"/>
                    <a:pt x="31819" y="53206"/>
                    <a:pt x="31819" y="84516"/>
                  </a:cubicBezTo>
                  <a:cubicBezTo>
                    <a:pt x="31819" y="115825"/>
                    <a:pt x="52747" y="137640"/>
                    <a:pt x="84606" y="137640"/>
                  </a:cubicBezTo>
                  <a:cubicBezTo>
                    <a:pt x="103187" y="137640"/>
                    <a:pt x="119258" y="128833"/>
                    <a:pt x="126909" y="114653"/>
                  </a:cubicBezTo>
                  <a:lnTo>
                    <a:pt x="154598" y="130651"/>
                  </a:lnTo>
                  <a:cubicBezTo>
                    <a:pt x="140875" y="153841"/>
                    <a:pt x="114603" y="168950"/>
                    <a:pt x="84606" y="168950"/>
                  </a:cubicBezTo>
                  <a:cubicBezTo>
                    <a:pt x="47626" y="168950"/>
                    <a:pt x="18525" y="148066"/>
                    <a:pt x="6286" y="117649"/>
                  </a:cubicBezTo>
                  <a:lnTo>
                    <a:pt x="4" y="84495"/>
                  </a:lnTo>
                  <a:lnTo>
                    <a:pt x="6292" y="51257"/>
                  </a:lnTo>
                  <a:cubicBezTo>
                    <a:pt x="18541" y="20811"/>
                    <a:pt x="47657" y="41"/>
                    <a:pt x="84606" y="41"/>
                  </a:cubicBezTo>
                  <a:close/>
                  <a:moveTo>
                    <a:pt x="978432" y="0"/>
                  </a:moveTo>
                  <a:cubicBezTo>
                    <a:pt x="1006324" y="0"/>
                    <a:pt x="1025633" y="13695"/>
                    <a:pt x="1036563" y="36440"/>
                  </a:cubicBezTo>
                  <a:lnTo>
                    <a:pt x="1009602" y="51994"/>
                  </a:lnTo>
                  <a:cubicBezTo>
                    <a:pt x="1003814" y="39712"/>
                    <a:pt x="994948" y="31107"/>
                    <a:pt x="978432" y="31107"/>
                  </a:cubicBezTo>
                  <a:cubicBezTo>
                    <a:pt x="964952" y="31107"/>
                    <a:pt x="957058" y="38056"/>
                    <a:pt x="957058" y="47348"/>
                  </a:cubicBezTo>
                  <a:cubicBezTo>
                    <a:pt x="957058" y="57326"/>
                    <a:pt x="963333" y="62659"/>
                    <a:pt x="987986" y="70093"/>
                  </a:cubicBezTo>
                  <a:cubicBezTo>
                    <a:pt x="1013772" y="78213"/>
                    <a:pt x="1041259" y="86777"/>
                    <a:pt x="1041259" y="119985"/>
                  </a:cubicBezTo>
                  <a:cubicBezTo>
                    <a:pt x="1041259" y="150366"/>
                    <a:pt x="1016849" y="168949"/>
                    <a:pt x="982197" y="168949"/>
                  </a:cubicBezTo>
                  <a:cubicBezTo>
                    <a:pt x="947545" y="168949"/>
                    <a:pt x="927102" y="152911"/>
                    <a:pt x="918277" y="128792"/>
                  </a:cubicBezTo>
                  <a:lnTo>
                    <a:pt x="918196" y="128833"/>
                  </a:lnTo>
                  <a:lnTo>
                    <a:pt x="945642" y="112794"/>
                  </a:lnTo>
                  <a:cubicBezTo>
                    <a:pt x="951431" y="127863"/>
                    <a:pt x="962847" y="137640"/>
                    <a:pt x="983088" y="137640"/>
                  </a:cubicBezTo>
                  <a:cubicBezTo>
                    <a:pt x="1003328" y="137640"/>
                    <a:pt x="1009117" y="129520"/>
                    <a:pt x="1009117" y="120470"/>
                  </a:cubicBezTo>
                  <a:cubicBezTo>
                    <a:pt x="1009117" y="108391"/>
                    <a:pt x="998187" y="103745"/>
                    <a:pt x="974020" y="96796"/>
                  </a:cubicBezTo>
                  <a:cubicBezTo>
                    <a:pt x="949124" y="89605"/>
                    <a:pt x="924956" y="79142"/>
                    <a:pt x="924956" y="48277"/>
                  </a:cubicBezTo>
                  <a:cubicBezTo>
                    <a:pt x="924956" y="17412"/>
                    <a:pt x="950540" y="0"/>
                    <a:pt x="978432" y="0"/>
                  </a:cubicBezTo>
                  <a:close/>
                  <a:moveTo>
                    <a:pt x="847718" y="0"/>
                  </a:moveTo>
                  <a:cubicBezTo>
                    <a:pt x="875650" y="0"/>
                    <a:pt x="894919" y="13695"/>
                    <a:pt x="905849" y="36440"/>
                  </a:cubicBezTo>
                  <a:lnTo>
                    <a:pt x="878889" y="51994"/>
                  </a:lnTo>
                  <a:cubicBezTo>
                    <a:pt x="873100" y="39712"/>
                    <a:pt x="864234" y="31107"/>
                    <a:pt x="847718" y="31107"/>
                  </a:cubicBezTo>
                  <a:cubicBezTo>
                    <a:pt x="834238" y="31107"/>
                    <a:pt x="826344" y="38056"/>
                    <a:pt x="826344" y="47348"/>
                  </a:cubicBezTo>
                  <a:cubicBezTo>
                    <a:pt x="826344" y="57326"/>
                    <a:pt x="832619" y="62659"/>
                    <a:pt x="857272" y="70093"/>
                  </a:cubicBezTo>
                  <a:cubicBezTo>
                    <a:pt x="883099" y="78213"/>
                    <a:pt x="910545" y="86777"/>
                    <a:pt x="910545" y="119985"/>
                  </a:cubicBezTo>
                  <a:cubicBezTo>
                    <a:pt x="910545" y="150366"/>
                    <a:pt x="886135" y="168949"/>
                    <a:pt x="851483" y="168949"/>
                  </a:cubicBezTo>
                  <a:cubicBezTo>
                    <a:pt x="816831" y="168949"/>
                    <a:pt x="796388" y="152911"/>
                    <a:pt x="787563" y="128792"/>
                  </a:cubicBezTo>
                  <a:lnTo>
                    <a:pt x="787482" y="128833"/>
                  </a:lnTo>
                  <a:lnTo>
                    <a:pt x="814928" y="112794"/>
                  </a:lnTo>
                  <a:cubicBezTo>
                    <a:pt x="820717" y="127863"/>
                    <a:pt x="832133" y="137640"/>
                    <a:pt x="852374" y="137640"/>
                  </a:cubicBezTo>
                  <a:cubicBezTo>
                    <a:pt x="872614" y="137640"/>
                    <a:pt x="878403" y="129520"/>
                    <a:pt x="878403" y="120470"/>
                  </a:cubicBezTo>
                  <a:cubicBezTo>
                    <a:pt x="878403" y="108391"/>
                    <a:pt x="867473" y="103745"/>
                    <a:pt x="843306" y="96796"/>
                  </a:cubicBezTo>
                  <a:cubicBezTo>
                    <a:pt x="818410" y="89605"/>
                    <a:pt x="794243" y="79142"/>
                    <a:pt x="794243" y="48277"/>
                  </a:cubicBezTo>
                  <a:cubicBezTo>
                    <a:pt x="794243" y="17412"/>
                    <a:pt x="819786" y="0"/>
                    <a:pt x="847718" y="0"/>
                  </a:cubicBezTo>
                  <a:close/>
                </a:path>
              </a:pathLst>
            </a:custGeom>
            <a:solidFill>
              <a:srgbClr val="000000"/>
            </a:solidFill>
            <a:ln w="0" cap="flat">
              <a:noFill/>
              <a:prstDash val="solid"/>
              <a:miter/>
            </a:ln>
          </p:spPr>
          <p:txBody>
            <a:bodyPr rtlCol="0" anchor="ctr"/>
            <a:lstStyle/>
            <a:p>
              <a:endParaRPr lang="fr-FR"/>
            </a:p>
          </p:txBody>
        </p:sp>
        <p:sp>
          <p:nvSpPr>
            <p:cNvPr id="11" name="Forme libre 10">
              <a:extLst>
                <a:ext uri="{FF2B5EF4-FFF2-40B4-BE49-F238E27FC236}">
                  <a16:creationId xmlns:a16="http://schemas.microsoft.com/office/drawing/2014/main" id="{051F637E-B886-7067-9D40-089208054E2A}"/>
                </a:ext>
              </a:extLst>
            </p:cNvPr>
            <p:cNvSpPr/>
            <p:nvPr/>
          </p:nvSpPr>
          <p:spPr>
            <a:xfrm>
              <a:off x="2564673" y="-1568456"/>
              <a:ext cx="3334562" cy="1157273"/>
            </a:xfrm>
            <a:custGeom>
              <a:avLst/>
              <a:gdLst>
                <a:gd name="connsiteX0" fmla="*/ 2864494 w 3334562"/>
                <a:gd name="connsiteY0" fmla="*/ 930271 h 1157273"/>
                <a:gd name="connsiteX1" fmla="*/ 2474943 w 3334562"/>
                <a:gd name="connsiteY1" fmla="*/ 735426 h 1157273"/>
                <a:gd name="connsiteX2" fmla="*/ 3334562 w 3334562"/>
                <a:gd name="connsiteY2" fmla="*/ 587363 h 1157273"/>
                <a:gd name="connsiteX3" fmla="*/ 3326426 w 3334562"/>
                <a:gd name="connsiteY3" fmla="*/ 488870 h 1157273"/>
                <a:gd name="connsiteX4" fmla="*/ 2685891 w 3334562"/>
                <a:gd name="connsiteY4" fmla="*/ 13211 h 1157273"/>
                <a:gd name="connsiteX5" fmla="*/ 2204528 w 3334562"/>
                <a:gd name="connsiteY5" fmla="*/ 586676 h 1157273"/>
                <a:gd name="connsiteX6" fmla="*/ 2070414 w 3334562"/>
                <a:gd name="connsiteY6" fmla="*/ 609784 h 1157273"/>
                <a:gd name="connsiteX7" fmla="*/ 2101746 w 3334562"/>
                <a:gd name="connsiteY7" fmla="*/ 790975 h 1157273"/>
                <a:gd name="connsiteX8" fmla="*/ 2235739 w 3334562"/>
                <a:gd name="connsiteY8" fmla="*/ 767907 h 1157273"/>
                <a:gd name="connsiteX9" fmla="*/ 2899227 w 3334562"/>
                <a:gd name="connsiteY9" fmla="*/ 1144023 h 1157273"/>
                <a:gd name="connsiteX10" fmla="*/ 3331607 w 3334562"/>
                <a:gd name="connsiteY10" fmla="*/ 827617 h 1157273"/>
                <a:gd name="connsiteX11" fmla="*/ 3120012 w 3334562"/>
                <a:gd name="connsiteY11" fmla="*/ 748636 h 1157273"/>
                <a:gd name="connsiteX12" fmla="*/ 2864494 w 3334562"/>
                <a:gd name="connsiteY12" fmla="*/ 930271 h 1157273"/>
                <a:gd name="connsiteX13" fmla="*/ 2720259 w 3334562"/>
                <a:gd name="connsiteY13" fmla="*/ 224862 h 1157273"/>
                <a:gd name="connsiteX14" fmla="*/ 3074956 w 3334562"/>
                <a:gd name="connsiteY14" fmla="*/ 436795 h 1157273"/>
                <a:gd name="connsiteX15" fmla="*/ 2439967 w 3334562"/>
                <a:gd name="connsiteY15" fmla="*/ 546156 h 1157273"/>
                <a:gd name="connsiteX16" fmla="*/ 2720259 w 3334562"/>
                <a:gd name="connsiteY16" fmla="*/ 224862 h 1157273"/>
                <a:gd name="connsiteX17" fmla="*/ 218194 w 3334562"/>
                <a:gd name="connsiteY17" fmla="*/ 578637 h 1157273"/>
                <a:gd name="connsiteX18" fmla="*/ 579773 w 3334562"/>
                <a:gd name="connsiteY18" fmla="*/ 942673 h 1157273"/>
                <a:gd name="connsiteX19" fmla="*/ 869699 w 3334562"/>
                <a:gd name="connsiteY19" fmla="*/ 785278 h 1157273"/>
                <a:gd name="connsiteX20" fmla="*/ 1059273 w 3334562"/>
                <a:gd name="connsiteY20" fmla="*/ 894962 h 1157273"/>
                <a:gd name="connsiteX21" fmla="*/ 579813 w 3334562"/>
                <a:gd name="connsiteY21" fmla="*/ 1157274 h 1157273"/>
                <a:gd name="connsiteX22" fmla="*/ 0 w 3334562"/>
                <a:gd name="connsiteY22" fmla="*/ 578637 h 1157273"/>
                <a:gd name="connsiteX23" fmla="*/ 579813 w 3334562"/>
                <a:gd name="connsiteY23" fmla="*/ 0 h 1157273"/>
                <a:gd name="connsiteX24" fmla="*/ 1059273 w 3334562"/>
                <a:gd name="connsiteY24" fmla="*/ 262312 h 1157273"/>
                <a:gd name="connsiteX25" fmla="*/ 869699 w 3334562"/>
                <a:gd name="connsiteY25" fmla="*/ 371995 h 1157273"/>
                <a:gd name="connsiteX26" fmla="*/ 579773 w 3334562"/>
                <a:gd name="connsiteY26" fmla="*/ 213025 h 1157273"/>
                <a:gd name="connsiteX27" fmla="*/ 218194 w 3334562"/>
                <a:gd name="connsiteY27" fmla="*/ 578637 h 1157273"/>
                <a:gd name="connsiteX28" fmla="*/ 2011797 w 3334562"/>
                <a:gd name="connsiteY28" fmla="*/ 391064 h 1157273"/>
                <a:gd name="connsiteX29" fmla="*/ 1640665 w 3334562"/>
                <a:gd name="connsiteY29" fmla="*/ 22260 h 1157273"/>
                <a:gd name="connsiteX30" fmla="*/ 1194642 w 3334562"/>
                <a:gd name="connsiteY30" fmla="*/ 22260 h 1157273"/>
                <a:gd name="connsiteX31" fmla="*/ 1194642 w 3334562"/>
                <a:gd name="connsiteY31" fmla="*/ 1135014 h 1157273"/>
                <a:gd name="connsiteX32" fmla="*/ 1414455 w 3334562"/>
                <a:gd name="connsiteY32" fmla="*/ 1135014 h 1157273"/>
                <a:gd name="connsiteX33" fmla="*/ 1414455 w 3334562"/>
                <a:gd name="connsiteY33" fmla="*/ 748717 h 1157273"/>
                <a:gd name="connsiteX34" fmla="*/ 1581724 w 3334562"/>
                <a:gd name="connsiteY34" fmla="*/ 748717 h 1157273"/>
                <a:gd name="connsiteX35" fmla="*/ 1806314 w 3334562"/>
                <a:gd name="connsiteY35" fmla="*/ 1135014 h 1157273"/>
                <a:gd name="connsiteX36" fmla="*/ 2043656 w 3334562"/>
                <a:gd name="connsiteY36" fmla="*/ 1135014 h 1157273"/>
                <a:gd name="connsiteX37" fmla="*/ 1796760 w 3334562"/>
                <a:gd name="connsiteY37" fmla="*/ 715347 h 1157273"/>
                <a:gd name="connsiteX38" fmla="*/ 2011797 w 3334562"/>
                <a:gd name="connsiteY38" fmla="*/ 391064 h 1157273"/>
                <a:gd name="connsiteX39" fmla="*/ 1640665 w 3334562"/>
                <a:gd name="connsiteY39" fmla="*/ 556377 h 1157273"/>
                <a:gd name="connsiteX40" fmla="*/ 1414455 w 3334562"/>
                <a:gd name="connsiteY40" fmla="*/ 556377 h 1157273"/>
                <a:gd name="connsiteX41" fmla="*/ 1414455 w 3334562"/>
                <a:gd name="connsiteY41" fmla="*/ 227326 h 1157273"/>
                <a:gd name="connsiteX42" fmla="*/ 1640665 w 3334562"/>
                <a:gd name="connsiteY42" fmla="*/ 227326 h 1157273"/>
                <a:gd name="connsiteX43" fmla="*/ 1791983 w 3334562"/>
                <a:gd name="connsiteY43" fmla="*/ 391064 h 1157273"/>
                <a:gd name="connsiteX44" fmla="*/ 1640665 w 3334562"/>
                <a:gd name="connsiteY44" fmla="*/ 556377 h 1157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34562" h="1157273">
                  <a:moveTo>
                    <a:pt x="2864494" y="930271"/>
                  </a:moveTo>
                  <a:cubicBezTo>
                    <a:pt x="2691720" y="960045"/>
                    <a:pt x="2540725" y="897265"/>
                    <a:pt x="2474943" y="735426"/>
                  </a:cubicBezTo>
                  <a:lnTo>
                    <a:pt x="3334562" y="587363"/>
                  </a:lnTo>
                  <a:cubicBezTo>
                    <a:pt x="3333671" y="556458"/>
                    <a:pt x="3332012" y="521189"/>
                    <a:pt x="3326426" y="488870"/>
                  </a:cubicBezTo>
                  <a:cubicBezTo>
                    <a:pt x="3272747" y="178483"/>
                    <a:pt x="3007717" y="-42217"/>
                    <a:pt x="2685891" y="13211"/>
                  </a:cubicBezTo>
                  <a:cubicBezTo>
                    <a:pt x="2379650" y="65972"/>
                    <a:pt x="2196513" y="305700"/>
                    <a:pt x="2204528" y="586676"/>
                  </a:cubicBezTo>
                  <a:lnTo>
                    <a:pt x="2070414" y="609784"/>
                  </a:lnTo>
                  <a:lnTo>
                    <a:pt x="2101746" y="790975"/>
                  </a:lnTo>
                  <a:lnTo>
                    <a:pt x="2235739" y="767907"/>
                  </a:lnTo>
                  <a:cubicBezTo>
                    <a:pt x="2322855" y="1038258"/>
                    <a:pt x="2577037" y="1199531"/>
                    <a:pt x="2899227" y="1144023"/>
                  </a:cubicBezTo>
                  <a:cubicBezTo>
                    <a:pt x="3110903" y="1107583"/>
                    <a:pt x="3257607" y="991314"/>
                    <a:pt x="3331607" y="827617"/>
                  </a:cubicBezTo>
                  <a:lnTo>
                    <a:pt x="3120012" y="748636"/>
                  </a:lnTo>
                  <a:cubicBezTo>
                    <a:pt x="3081230" y="832990"/>
                    <a:pt x="2994075" y="907930"/>
                    <a:pt x="2864494" y="930271"/>
                  </a:cubicBezTo>
                  <a:close/>
                  <a:moveTo>
                    <a:pt x="2720259" y="224862"/>
                  </a:moveTo>
                  <a:cubicBezTo>
                    <a:pt x="2860648" y="200703"/>
                    <a:pt x="3010510" y="257019"/>
                    <a:pt x="3074956" y="436795"/>
                  </a:cubicBezTo>
                  <a:lnTo>
                    <a:pt x="2439967" y="546156"/>
                  </a:lnTo>
                  <a:cubicBezTo>
                    <a:pt x="2444420" y="378903"/>
                    <a:pt x="2545299" y="254999"/>
                    <a:pt x="2720259" y="224862"/>
                  </a:cubicBezTo>
                  <a:close/>
                  <a:moveTo>
                    <a:pt x="218194" y="578637"/>
                  </a:moveTo>
                  <a:cubicBezTo>
                    <a:pt x="218194" y="791661"/>
                    <a:pt x="361538" y="942673"/>
                    <a:pt x="579773" y="942673"/>
                  </a:cubicBezTo>
                  <a:cubicBezTo>
                    <a:pt x="707208" y="942673"/>
                    <a:pt x="817114" y="882277"/>
                    <a:pt x="869699" y="785278"/>
                  </a:cubicBezTo>
                  <a:lnTo>
                    <a:pt x="1059273" y="894962"/>
                  </a:lnTo>
                  <a:cubicBezTo>
                    <a:pt x="965275" y="1053932"/>
                    <a:pt x="785296" y="1157274"/>
                    <a:pt x="579813" y="1157274"/>
                  </a:cubicBezTo>
                  <a:cubicBezTo>
                    <a:pt x="242118" y="1157274"/>
                    <a:pt x="0" y="902920"/>
                    <a:pt x="0" y="578637"/>
                  </a:cubicBezTo>
                  <a:cubicBezTo>
                    <a:pt x="0" y="254353"/>
                    <a:pt x="242118" y="0"/>
                    <a:pt x="579813" y="0"/>
                  </a:cubicBezTo>
                  <a:cubicBezTo>
                    <a:pt x="783717" y="0"/>
                    <a:pt x="963697" y="103341"/>
                    <a:pt x="1059273" y="262312"/>
                  </a:cubicBezTo>
                  <a:lnTo>
                    <a:pt x="869699" y="371995"/>
                  </a:lnTo>
                  <a:cubicBezTo>
                    <a:pt x="815535" y="273421"/>
                    <a:pt x="707208" y="213025"/>
                    <a:pt x="579773" y="213025"/>
                  </a:cubicBezTo>
                  <a:cubicBezTo>
                    <a:pt x="361538" y="213025"/>
                    <a:pt x="218194" y="364037"/>
                    <a:pt x="218194" y="578637"/>
                  </a:cubicBezTo>
                  <a:close/>
                  <a:moveTo>
                    <a:pt x="2011797" y="391064"/>
                  </a:moveTo>
                  <a:cubicBezTo>
                    <a:pt x="2011797" y="187573"/>
                    <a:pt x="1846147" y="22260"/>
                    <a:pt x="1640665" y="22260"/>
                  </a:cubicBezTo>
                  <a:lnTo>
                    <a:pt x="1194642" y="22260"/>
                  </a:lnTo>
                  <a:lnTo>
                    <a:pt x="1194642" y="1135014"/>
                  </a:lnTo>
                  <a:lnTo>
                    <a:pt x="1414455" y="1135014"/>
                  </a:lnTo>
                  <a:lnTo>
                    <a:pt x="1414455" y="748717"/>
                  </a:lnTo>
                  <a:lnTo>
                    <a:pt x="1581724" y="748717"/>
                  </a:lnTo>
                  <a:lnTo>
                    <a:pt x="1806314" y="1135014"/>
                  </a:lnTo>
                  <a:lnTo>
                    <a:pt x="2043656" y="1135014"/>
                  </a:lnTo>
                  <a:lnTo>
                    <a:pt x="1796760" y="715347"/>
                  </a:lnTo>
                  <a:cubicBezTo>
                    <a:pt x="1924195" y="656526"/>
                    <a:pt x="2011797" y="530966"/>
                    <a:pt x="2011797" y="391064"/>
                  </a:cubicBezTo>
                  <a:close/>
                  <a:moveTo>
                    <a:pt x="1640665" y="556377"/>
                  </a:moveTo>
                  <a:lnTo>
                    <a:pt x="1414455" y="556377"/>
                  </a:lnTo>
                  <a:lnTo>
                    <a:pt x="1414455" y="227326"/>
                  </a:lnTo>
                  <a:lnTo>
                    <a:pt x="1640665" y="227326"/>
                  </a:lnTo>
                  <a:cubicBezTo>
                    <a:pt x="1723489" y="227326"/>
                    <a:pt x="1791983" y="298873"/>
                    <a:pt x="1791983" y="391064"/>
                  </a:cubicBezTo>
                  <a:cubicBezTo>
                    <a:pt x="1791983" y="483254"/>
                    <a:pt x="1723489" y="556377"/>
                    <a:pt x="1640665" y="556377"/>
                  </a:cubicBezTo>
                  <a:close/>
                </a:path>
              </a:pathLst>
            </a:custGeom>
            <a:solidFill>
              <a:srgbClr val="285F84"/>
            </a:solidFill>
            <a:ln w="0" cap="flat">
              <a:noFill/>
              <a:prstDash val="solid"/>
              <a:miter/>
            </a:ln>
          </p:spPr>
          <p:txBody>
            <a:bodyPr rtlCol="0" anchor="ctr"/>
            <a:lstStyle/>
            <a:p>
              <a:endParaRPr lang="fr-FR"/>
            </a:p>
          </p:txBody>
        </p:sp>
      </p:grpSp>
    </p:spTree>
    <p:extLst>
      <p:ext uri="{BB962C8B-B14F-4D97-AF65-F5344CB8AC3E}">
        <p14:creationId xmlns:p14="http://schemas.microsoft.com/office/powerpoint/2010/main" val="2151797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408FF3F-457A-E45E-C592-33314FF046A3}"/>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9F7E13B9-9380-05DC-893E-A4880C2955B2}"/>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F39E7AD-0A47-F2CD-7067-00229E1666CF}"/>
              </a:ext>
            </a:extLst>
          </p:cNvPr>
          <p:cNvSpPr>
            <a:spLocks noGrp="1"/>
          </p:cNvSpPr>
          <p:nvPr>
            <p:ph type="dt" sz="half" idx="10"/>
          </p:nvPr>
        </p:nvSpPr>
        <p:spPr/>
        <p:txBody>
          <a:bodyPr/>
          <a:lstStyle/>
          <a:p>
            <a:fld id="{ED6D44A0-14D0-4662-AEA5-DEE438F6FCBE}" type="datetimeFigureOut">
              <a:rPr lang="fr-FR" smtClean="0"/>
              <a:t>04/07/2025</a:t>
            </a:fld>
            <a:endParaRPr lang="fr-FR"/>
          </a:p>
        </p:txBody>
      </p:sp>
      <p:sp>
        <p:nvSpPr>
          <p:cNvPr id="5" name="Espace réservé du pied de page 4">
            <a:extLst>
              <a:ext uri="{FF2B5EF4-FFF2-40B4-BE49-F238E27FC236}">
                <a16:creationId xmlns:a16="http://schemas.microsoft.com/office/drawing/2014/main" id="{ABE2C872-B53E-943B-0411-ADDB0C83F6D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C747513-0A17-D226-9BCF-5B83B533B4C5}"/>
              </a:ext>
            </a:extLst>
          </p:cNvPr>
          <p:cNvSpPr>
            <a:spLocks noGrp="1"/>
          </p:cNvSpPr>
          <p:nvPr>
            <p:ph type="sldNum" sz="quarter" idx="12"/>
          </p:nvPr>
        </p:nvSpPr>
        <p:spPr/>
        <p:txBody>
          <a:bodyPr/>
          <a:lstStyle/>
          <a:p>
            <a:fld id="{CD406AD0-0FCF-43C2-876B-720F5193785C}" type="slidenum">
              <a:rPr lang="fr-FR" smtClean="0"/>
              <a:t>‹N°›</a:t>
            </a:fld>
            <a:endParaRPr lang="fr-FR"/>
          </a:p>
        </p:txBody>
      </p:sp>
    </p:spTree>
    <p:extLst>
      <p:ext uri="{BB962C8B-B14F-4D97-AF65-F5344CB8AC3E}">
        <p14:creationId xmlns:p14="http://schemas.microsoft.com/office/powerpoint/2010/main" val="1443707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CC0DB9B-2E13-19FD-208C-714A2DA7DF0C}"/>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899CD323-C507-A570-DD03-EF134ED6C3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AA34F74-9DE5-6235-4D8C-7D3AE9B26D66}"/>
              </a:ext>
            </a:extLst>
          </p:cNvPr>
          <p:cNvSpPr>
            <a:spLocks noGrp="1"/>
          </p:cNvSpPr>
          <p:nvPr>
            <p:ph type="dt" sz="half" idx="10"/>
          </p:nvPr>
        </p:nvSpPr>
        <p:spPr/>
        <p:txBody>
          <a:bodyPr/>
          <a:lstStyle/>
          <a:p>
            <a:fld id="{ED6D44A0-14D0-4662-AEA5-DEE438F6FCBE}" type="datetimeFigureOut">
              <a:rPr lang="fr-FR" smtClean="0"/>
              <a:t>04/07/2025</a:t>
            </a:fld>
            <a:endParaRPr lang="fr-FR"/>
          </a:p>
        </p:txBody>
      </p:sp>
      <p:sp>
        <p:nvSpPr>
          <p:cNvPr id="5" name="Espace réservé du pied de page 4">
            <a:extLst>
              <a:ext uri="{FF2B5EF4-FFF2-40B4-BE49-F238E27FC236}">
                <a16:creationId xmlns:a16="http://schemas.microsoft.com/office/drawing/2014/main" id="{6693D87C-7E0F-6A60-81EA-55C1896F32B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0F2FD69-5058-9085-7269-202CC72EF13F}"/>
              </a:ext>
            </a:extLst>
          </p:cNvPr>
          <p:cNvSpPr>
            <a:spLocks noGrp="1"/>
          </p:cNvSpPr>
          <p:nvPr>
            <p:ph type="sldNum" sz="quarter" idx="12"/>
          </p:nvPr>
        </p:nvSpPr>
        <p:spPr/>
        <p:txBody>
          <a:bodyPr/>
          <a:lstStyle/>
          <a:p>
            <a:fld id="{CD406AD0-0FCF-43C2-876B-720F5193785C}" type="slidenum">
              <a:rPr lang="fr-FR" smtClean="0"/>
              <a:t>‹N°›</a:t>
            </a:fld>
            <a:endParaRPr lang="fr-FR"/>
          </a:p>
        </p:txBody>
      </p:sp>
    </p:spTree>
    <p:extLst>
      <p:ext uri="{BB962C8B-B14F-4D97-AF65-F5344CB8AC3E}">
        <p14:creationId xmlns:p14="http://schemas.microsoft.com/office/powerpoint/2010/main" val="3197192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83D27EC-16F4-2730-3BD7-C172E615CAF5}"/>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94C0FF04-5B2A-C4AC-088F-F904F0E4FC3C}"/>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8FDC475B-4D05-9968-68D4-967A877109EE}"/>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A1791BCA-E3D6-FE6B-707F-E3CAFFB976B4}"/>
              </a:ext>
            </a:extLst>
          </p:cNvPr>
          <p:cNvSpPr>
            <a:spLocks noGrp="1"/>
          </p:cNvSpPr>
          <p:nvPr>
            <p:ph type="dt" sz="half" idx="10"/>
          </p:nvPr>
        </p:nvSpPr>
        <p:spPr/>
        <p:txBody>
          <a:bodyPr/>
          <a:lstStyle/>
          <a:p>
            <a:fld id="{ED6D44A0-14D0-4662-AEA5-DEE438F6FCBE}" type="datetimeFigureOut">
              <a:rPr lang="fr-FR" smtClean="0"/>
              <a:t>04/07/2025</a:t>
            </a:fld>
            <a:endParaRPr lang="fr-FR"/>
          </a:p>
        </p:txBody>
      </p:sp>
      <p:sp>
        <p:nvSpPr>
          <p:cNvPr id="6" name="Espace réservé du pied de page 5">
            <a:extLst>
              <a:ext uri="{FF2B5EF4-FFF2-40B4-BE49-F238E27FC236}">
                <a16:creationId xmlns:a16="http://schemas.microsoft.com/office/drawing/2014/main" id="{B2CE734A-C5D5-75DC-34B0-D7E304FA840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9BC7DC6B-9281-8D6C-7EF3-CD4546D9D049}"/>
              </a:ext>
            </a:extLst>
          </p:cNvPr>
          <p:cNvSpPr>
            <a:spLocks noGrp="1"/>
          </p:cNvSpPr>
          <p:nvPr>
            <p:ph type="sldNum" sz="quarter" idx="12"/>
          </p:nvPr>
        </p:nvSpPr>
        <p:spPr/>
        <p:txBody>
          <a:bodyPr/>
          <a:lstStyle/>
          <a:p>
            <a:fld id="{CD406AD0-0FCF-43C2-876B-720F5193785C}" type="slidenum">
              <a:rPr lang="fr-FR" smtClean="0"/>
              <a:t>‹N°›</a:t>
            </a:fld>
            <a:endParaRPr lang="fr-FR"/>
          </a:p>
        </p:txBody>
      </p:sp>
    </p:spTree>
    <p:extLst>
      <p:ext uri="{BB962C8B-B14F-4D97-AF65-F5344CB8AC3E}">
        <p14:creationId xmlns:p14="http://schemas.microsoft.com/office/powerpoint/2010/main" val="18017369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997E7E4-EA26-AF51-2CE3-F9F575D49D0F}"/>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2B2CE6AE-C4B3-FA20-FB05-46DB51B39AF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C31A8EF5-454D-26AA-BD69-87BE3B837217}"/>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8F8AA448-7AE8-6B70-391F-E08B303B3B2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4FA52A89-5F31-2CEF-C33A-C0F2DA2D36E1}"/>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109B30A0-9DB2-D613-5B65-1B77AA64AC3E}"/>
              </a:ext>
            </a:extLst>
          </p:cNvPr>
          <p:cNvSpPr>
            <a:spLocks noGrp="1"/>
          </p:cNvSpPr>
          <p:nvPr>
            <p:ph type="dt" sz="half" idx="10"/>
          </p:nvPr>
        </p:nvSpPr>
        <p:spPr/>
        <p:txBody>
          <a:bodyPr/>
          <a:lstStyle/>
          <a:p>
            <a:fld id="{ED6D44A0-14D0-4662-AEA5-DEE438F6FCBE}" type="datetimeFigureOut">
              <a:rPr lang="fr-FR" smtClean="0"/>
              <a:t>04/07/2025</a:t>
            </a:fld>
            <a:endParaRPr lang="fr-FR"/>
          </a:p>
        </p:txBody>
      </p:sp>
      <p:sp>
        <p:nvSpPr>
          <p:cNvPr id="8" name="Espace réservé du pied de page 7">
            <a:extLst>
              <a:ext uri="{FF2B5EF4-FFF2-40B4-BE49-F238E27FC236}">
                <a16:creationId xmlns:a16="http://schemas.microsoft.com/office/drawing/2014/main" id="{B599D4BB-D239-5C02-C9B1-C1B37D150988}"/>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473043C0-C847-5901-4164-513391834D56}"/>
              </a:ext>
            </a:extLst>
          </p:cNvPr>
          <p:cNvSpPr>
            <a:spLocks noGrp="1"/>
          </p:cNvSpPr>
          <p:nvPr>
            <p:ph type="sldNum" sz="quarter" idx="12"/>
          </p:nvPr>
        </p:nvSpPr>
        <p:spPr/>
        <p:txBody>
          <a:bodyPr/>
          <a:lstStyle/>
          <a:p>
            <a:fld id="{CD406AD0-0FCF-43C2-876B-720F5193785C}" type="slidenum">
              <a:rPr lang="fr-FR" smtClean="0"/>
              <a:t>‹N°›</a:t>
            </a:fld>
            <a:endParaRPr lang="fr-FR"/>
          </a:p>
        </p:txBody>
      </p:sp>
    </p:spTree>
    <p:extLst>
      <p:ext uri="{BB962C8B-B14F-4D97-AF65-F5344CB8AC3E}">
        <p14:creationId xmlns:p14="http://schemas.microsoft.com/office/powerpoint/2010/main" val="1519166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7242732-69FF-2DC6-B095-CD58CC60B40D}"/>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696EA6B9-3CAA-E8AB-8DBC-F3FC0E73C27C}"/>
              </a:ext>
            </a:extLst>
          </p:cNvPr>
          <p:cNvSpPr>
            <a:spLocks noGrp="1"/>
          </p:cNvSpPr>
          <p:nvPr>
            <p:ph type="dt" sz="half" idx="10"/>
          </p:nvPr>
        </p:nvSpPr>
        <p:spPr/>
        <p:txBody>
          <a:bodyPr/>
          <a:lstStyle/>
          <a:p>
            <a:fld id="{ED6D44A0-14D0-4662-AEA5-DEE438F6FCBE}" type="datetimeFigureOut">
              <a:rPr lang="fr-FR" smtClean="0"/>
              <a:t>04/07/2025</a:t>
            </a:fld>
            <a:endParaRPr lang="fr-FR"/>
          </a:p>
        </p:txBody>
      </p:sp>
      <p:sp>
        <p:nvSpPr>
          <p:cNvPr id="4" name="Espace réservé du pied de page 3">
            <a:extLst>
              <a:ext uri="{FF2B5EF4-FFF2-40B4-BE49-F238E27FC236}">
                <a16:creationId xmlns:a16="http://schemas.microsoft.com/office/drawing/2014/main" id="{177FF75D-C31B-287D-7A5C-B27F200AA1F2}"/>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1976600F-C000-D01C-B3B4-1B5BCABC6592}"/>
              </a:ext>
            </a:extLst>
          </p:cNvPr>
          <p:cNvSpPr>
            <a:spLocks noGrp="1"/>
          </p:cNvSpPr>
          <p:nvPr>
            <p:ph type="sldNum" sz="quarter" idx="12"/>
          </p:nvPr>
        </p:nvSpPr>
        <p:spPr/>
        <p:txBody>
          <a:bodyPr/>
          <a:lstStyle/>
          <a:p>
            <a:fld id="{CD406AD0-0FCF-43C2-876B-720F5193785C}" type="slidenum">
              <a:rPr lang="fr-FR" smtClean="0"/>
              <a:t>‹N°›</a:t>
            </a:fld>
            <a:endParaRPr lang="fr-FR"/>
          </a:p>
        </p:txBody>
      </p:sp>
    </p:spTree>
    <p:extLst>
      <p:ext uri="{BB962C8B-B14F-4D97-AF65-F5344CB8AC3E}">
        <p14:creationId xmlns:p14="http://schemas.microsoft.com/office/powerpoint/2010/main" val="17509862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08182400-B964-6DA1-D531-6B542377B946}"/>
              </a:ext>
            </a:extLst>
          </p:cNvPr>
          <p:cNvSpPr>
            <a:spLocks noGrp="1"/>
          </p:cNvSpPr>
          <p:nvPr>
            <p:ph type="dt" sz="half" idx="10"/>
          </p:nvPr>
        </p:nvSpPr>
        <p:spPr/>
        <p:txBody>
          <a:bodyPr/>
          <a:lstStyle/>
          <a:p>
            <a:fld id="{ED6D44A0-14D0-4662-AEA5-DEE438F6FCBE}" type="datetimeFigureOut">
              <a:rPr lang="fr-FR" smtClean="0"/>
              <a:t>04/07/2025</a:t>
            </a:fld>
            <a:endParaRPr lang="fr-FR"/>
          </a:p>
        </p:txBody>
      </p:sp>
      <p:sp>
        <p:nvSpPr>
          <p:cNvPr id="3" name="Espace réservé du pied de page 2">
            <a:extLst>
              <a:ext uri="{FF2B5EF4-FFF2-40B4-BE49-F238E27FC236}">
                <a16:creationId xmlns:a16="http://schemas.microsoft.com/office/drawing/2014/main" id="{EBDCEAA1-B58E-2126-F11B-FFBE95DF613E}"/>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84D00280-07C4-32BA-56F1-459F9ABA1297}"/>
              </a:ext>
            </a:extLst>
          </p:cNvPr>
          <p:cNvSpPr>
            <a:spLocks noGrp="1"/>
          </p:cNvSpPr>
          <p:nvPr>
            <p:ph type="sldNum" sz="quarter" idx="12"/>
          </p:nvPr>
        </p:nvSpPr>
        <p:spPr/>
        <p:txBody>
          <a:bodyPr/>
          <a:lstStyle/>
          <a:p>
            <a:fld id="{CD406AD0-0FCF-43C2-876B-720F5193785C}" type="slidenum">
              <a:rPr lang="fr-FR" smtClean="0"/>
              <a:t>‹N°›</a:t>
            </a:fld>
            <a:endParaRPr lang="fr-FR"/>
          </a:p>
        </p:txBody>
      </p:sp>
    </p:spTree>
    <p:extLst>
      <p:ext uri="{BB962C8B-B14F-4D97-AF65-F5344CB8AC3E}">
        <p14:creationId xmlns:p14="http://schemas.microsoft.com/office/powerpoint/2010/main" val="3084750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8CE7058-8CFF-AD2C-2AFA-6A5FFCE866F0}"/>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5D12F8DC-3A19-63FB-8978-14B3CEB5091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7436AA3F-8273-AF76-D501-9CCA4A76E1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90CA3722-5D5D-B9DD-DB59-1733D0FBC2D3}"/>
              </a:ext>
            </a:extLst>
          </p:cNvPr>
          <p:cNvSpPr>
            <a:spLocks noGrp="1"/>
          </p:cNvSpPr>
          <p:nvPr>
            <p:ph type="dt" sz="half" idx="10"/>
          </p:nvPr>
        </p:nvSpPr>
        <p:spPr/>
        <p:txBody>
          <a:bodyPr/>
          <a:lstStyle/>
          <a:p>
            <a:fld id="{ED6D44A0-14D0-4662-AEA5-DEE438F6FCBE}" type="datetimeFigureOut">
              <a:rPr lang="fr-FR" smtClean="0"/>
              <a:t>04/07/2025</a:t>
            </a:fld>
            <a:endParaRPr lang="fr-FR"/>
          </a:p>
        </p:txBody>
      </p:sp>
      <p:sp>
        <p:nvSpPr>
          <p:cNvPr id="6" name="Espace réservé du pied de page 5">
            <a:extLst>
              <a:ext uri="{FF2B5EF4-FFF2-40B4-BE49-F238E27FC236}">
                <a16:creationId xmlns:a16="http://schemas.microsoft.com/office/drawing/2014/main" id="{91B658A7-55A7-AEBF-2B0A-0B4ADB5DFB14}"/>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3D4CABCB-E41A-9FC2-1AD4-5AF4A1EA3FC4}"/>
              </a:ext>
            </a:extLst>
          </p:cNvPr>
          <p:cNvSpPr>
            <a:spLocks noGrp="1"/>
          </p:cNvSpPr>
          <p:nvPr>
            <p:ph type="sldNum" sz="quarter" idx="12"/>
          </p:nvPr>
        </p:nvSpPr>
        <p:spPr/>
        <p:txBody>
          <a:bodyPr/>
          <a:lstStyle/>
          <a:p>
            <a:fld id="{CD406AD0-0FCF-43C2-876B-720F5193785C}" type="slidenum">
              <a:rPr lang="fr-FR" smtClean="0"/>
              <a:t>‹N°›</a:t>
            </a:fld>
            <a:endParaRPr lang="fr-FR"/>
          </a:p>
        </p:txBody>
      </p:sp>
    </p:spTree>
    <p:extLst>
      <p:ext uri="{BB962C8B-B14F-4D97-AF65-F5344CB8AC3E}">
        <p14:creationId xmlns:p14="http://schemas.microsoft.com/office/powerpoint/2010/main" val="3879530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752F96E-3D62-0AEE-0DC6-012538AEE18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D4666AD2-D5CE-F43F-2687-229AEA76A0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B8176CC1-535A-F144-5365-E82A7D6EF8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DDCF863E-27DA-DAD3-B370-6B4F58062592}"/>
              </a:ext>
            </a:extLst>
          </p:cNvPr>
          <p:cNvSpPr>
            <a:spLocks noGrp="1"/>
          </p:cNvSpPr>
          <p:nvPr>
            <p:ph type="dt" sz="half" idx="10"/>
          </p:nvPr>
        </p:nvSpPr>
        <p:spPr/>
        <p:txBody>
          <a:bodyPr/>
          <a:lstStyle/>
          <a:p>
            <a:fld id="{ED6D44A0-14D0-4662-AEA5-DEE438F6FCBE}" type="datetimeFigureOut">
              <a:rPr lang="fr-FR" smtClean="0"/>
              <a:t>04/07/2025</a:t>
            </a:fld>
            <a:endParaRPr lang="fr-FR"/>
          </a:p>
        </p:txBody>
      </p:sp>
      <p:sp>
        <p:nvSpPr>
          <p:cNvPr id="6" name="Espace réservé du pied de page 5">
            <a:extLst>
              <a:ext uri="{FF2B5EF4-FFF2-40B4-BE49-F238E27FC236}">
                <a16:creationId xmlns:a16="http://schemas.microsoft.com/office/drawing/2014/main" id="{B528F211-E121-71C8-897F-DF26AEE46706}"/>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EFFA484-6302-A5EC-33BA-3002369BB9B5}"/>
              </a:ext>
            </a:extLst>
          </p:cNvPr>
          <p:cNvSpPr>
            <a:spLocks noGrp="1"/>
          </p:cNvSpPr>
          <p:nvPr>
            <p:ph type="sldNum" sz="quarter" idx="12"/>
          </p:nvPr>
        </p:nvSpPr>
        <p:spPr/>
        <p:txBody>
          <a:bodyPr/>
          <a:lstStyle/>
          <a:p>
            <a:fld id="{CD406AD0-0FCF-43C2-876B-720F5193785C}" type="slidenum">
              <a:rPr lang="fr-FR" smtClean="0"/>
              <a:t>‹N°›</a:t>
            </a:fld>
            <a:endParaRPr lang="fr-FR"/>
          </a:p>
        </p:txBody>
      </p:sp>
    </p:spTree>
    <p:extLst>
      <p:ext uri="{BB962C8B-B14F-4D97-AF65-F5344CB8AC3E}">
        <p14:creationId xmlns:p14="http://schemas.microsoft.com/office/powerpoint/2010/main" val="23471353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A64D96F7-8D14-66B6-0216-0F736B82AC2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7CF3E2DA-8AD5-4C07-420F-6153F64E0B3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894508D-FD18-2A5C-38B6-E2FF32697E2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6D44A0-14D0-4662-AEA5-DEE438F6FCBE}" type="datetimeFigureOut">
              <a:rPr lang="fr-FR" smtClean="0"/>
              <a:t>04/07/2025</a:t>
            </a:fld>
            <a:endParaRPr lang="fr-FR"/>
          </a:p>
        </p:txBody>
      </p:sp>
      <p:sp>
        <p:nvSpPr>
          <p:cNvPr id="5" name="Espace réservé du pied de page 4">
            <a:extLst>
              <a:ext uri="{FF2B5EF4-FFF2-40B4-BE49-F238E27FC236}">
                <a16:creationId xmlns:a16="http://schemas.microsoft.com/office/drawing/2014/main" id="{0AF9E6B4-05DE-82BF-C93C-E608A7928A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FF317557-06C0-0871-E88A-6158CF345D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406AD0-0FCF-43C2-876B-720F5193785C}" type="slidenum">
              <a:rPr lang="fr-FR" smtClean="0"/>
              <a:t>‹N°›</a:t>
            </a:fld>
            <a:endParaRPr lang="fr-FR"/>
          </a:p>
        </p:txBody>
      </p:sp>
    </p:spTree>
    <p:extLst>
      <p:ext uri="{BB962C8B-B14F-4D97-AF65-F5344CB8AC3E}">
        <p14:creationId xmlns:p14="http://schemas.microsoft.com/office/powerpoint/2010/main" val="342521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 id="2147483664" r:id="rId15"/>
    <p:sldLayoutId id="2147483665"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5.xml"/><Relationship Id="rId4" Type="http://schemas.openxmlformats.org/officeDocument/2006/relationships/image" Target="../media/image9.sv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a:extLst>
              <a:ext uri="{FF2B5EF4-FFF2-40B4-BE49-F238E27FC236}">
                <a16:creationId xmlns:a16="http://schemas.microsoft.com/office/drawing/2014/main" id="{2120DC40-EF16-0333-3C82-0517A33037AF}"/>
              </a:ext>
            </a:extLst>
          </p:cNvPr>
          <p:cNvSpPr>
            <a:spLocks noGrp="1"/>
          </p:cNvSpPr>
          <p:nvPr>
            <p:ph type="title"/>
          </p:nvPr>
        </p:nvSpPr>
        <p:spPr>
          <a:xfrm>
            <a:off x="1403350" y="2299494"/>
            <a:ext cx="8921750" cy="2729706"/>
          </a:xfrm>
        </p:spPr>
        <p:txBody>
          <a:bodyPr/>
          <a:lstStyle/>
          <a:p>
            <a:pPr>
              <a:spcAft>
                <a:spcPts val="2400"/>
              </a:spcAft>
            </a:pPr>
            <a:r>
              <a:rPr lang="fr-FR" sz="4400" dirty="0"/>
              <a:t>Compteurs intelligents :</a:t>
            </a:r>
            <a:br>
              <a:rPr lang="fr-FR" sz="4400" dirty="0"/>
            </a:br>
            <a:br>
              <a:rPr lang="fr-FR" sz="4400" dirty="0"/>
            </a:br>
            <a:r>
              <a:rPr lang="fr-FR" sz="4400" dirty="0"/>
              <a:t>Comment la CRE a accompagné leur déploiement et leur intégration dans les tarifs ?</a:t>
            </a:r>
            <a:endParaRPr lang="fr-FR" sz="4400" i="1" dirty="0"/>
          </a:p>
        </p:txBody>
      </p:sp>
      <p:sp>
        <p:nvSpPr>
          <p:cNvPr id="5" name="Espace réservé de la date 4">
            <a:extLst>
              <a:ext uri="{FF2B5EF4-FFF2-40B4-BE49-F238E27FC236}">
                <a16:creationId xmlns:a16="http://schemas.microsoft.com/office/drawing/2014/main" id="{E638E45F-4984-679A-8964-AB69482756EE}"/>
              </a:ext>
            </a:extLst>
          </p:cNvPr>
          <p:cNvSpPr>
            <a:spLocks noGrp="1"/>
          </p:cNvSpPr>
          <p:nvPr>
            <p:ph type="dt" sz="half" idx="2"/>
          </p:nvPr>
        </p:nvSpPr>
        <p:spPr>
          <a:xfrm>
            <a:off x="1605954" y="5655304"/>
            <a:ext cx="3816946" cy="365125"/>
          </a:xfrm>
        </p:spPr>
        <p:txBody>
          <a:bodyPr/>
          <a:lstStyle/>
          <a:p>
            <a:r>
              <a:rPr lang="fr-FR" dirty="0"/>
              <a:t>Mercredi 9 juillet 2025</a:t>
            </a:r>
          </a:p>
        </p:txBody>
      </p:sp>
    </p:spTree>
    <p:extLst>
      <p:ext uri="{BB962C8B-B14F-4D97-AF65-F5344CB8AC3E}">
        <p14:creationId xmlns:p14="http://schemas.microsoft.com/office/powerpoint/2010/main" val="5452098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324663-2203-9CE8-986F-7823DCED1E81}"/>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E5D22F1A-3658-91D1-4F5B-E6D263AFABD0}"/>
              </a:ext>
            </a:extLst>
          </p:cNvPr>
          <p:cNvSpPr>
            <a:spLocks noGrp="1"/>
          </p:cNvSpPr>
          <p:nvPr>
            <p:ph type="title"/>
          </p:nvPr>
        </p:nvSpPr>
        <p:spPr>
          <a:xfrm>
            <a:off x="1834164" y="2921000"/>
            <a:ext cx="8192152" cy="2247735"/>
          </a:xfrm>
        </p:spPr>
        <p:txBody>
          <a:bodyPr/>
          <a:lstStyle/>
          <a:p>
            <a:r>
              <a:rPr lang="fr-FR" dirty="0"/>
              <a:t>Le rôle du régulateur :</a:t>
            </a:r>
            <a:br>
              <a:rPr lang="fr-FR" dirty="0"/>
            </a:br>
            <a:r>
              <a:rPr lang="fr-FR" dirty="0"/>
              <a:t>encourager le déploiement et intégrer les coûts</a:t>
            </a:r>
            <a:br>
              <a:rPr lang="fr-FR" dirty="0"/>
            </a:br>
            <a:endParaRPr lang="fr-FR" dirty="0"/>
          </a:p>
        </p:txBody>
      </p:sp>
      <p:sp>
        <p:nvSpPr>
          <p:cNvPr id="3" name="Espace réservé du texte 2">
            <a:extLst>
              <a:ext uri="{FF2B5EF4-FFF2-40B4-BE49-F238E27FC236}">
                <a16:creationId xmlns:a16="http://schemas.microsoft.com/office/drawing/2014/main" id="{255282E8-FA7D-7196-D7AC-9D55615F5EBB}"/>
              </a:ext>
            </a:extLst>
          </p:cNvPr>
          <p:cNvSpPr>
            <a:spLocks noGrp="1"/>
          </p:cNvSpPr>
          <p:nvPr>
            <p:ph type="body" sz="quarter" idx="22"/>
          </p:nvPr>
        </p:nvSpPr>
        <p:spPr>
          <a:xfrm>
            <a:off x="1834165" y="1651165"/>
            <a:ext cx="1809845" cy="677862"/>
          </a:xfrm>
        </p:spPr>
        <p:txBody>
          <a:bodyPr/>
          <a:lstStyle/>
          <a:p>
            <a:r>
              <a:rPr lang="fr-FR" dirty="0"/>
              <a:t>03.</a:t>
            </a:r>
          </a:p>
        </p:txBody>
      </p:sp>
      <p:sp>
        <p:nvSpPr>
          <p:cNvPr id="17" name="Espace réservé du numéro de diapositive 16">
            <a:extLst>
              <a:ext uri="{FF2B5EF4-FFF2-40B4-BE49-F238E27FC236}">
                <a16:creationId xmlns:a16="http://schemas.microsoft.com/office/drawing/2014/main" id="{9A96164C-748B-9830-8124-65FDFEDA3DD4}"/>
              </a:ext>
            </a:extLst>
          </p:cNvPr>
          <p:cNvSpPr>
            <a:spLocks noGrp="1"/>
          </p:cNvSpPr>
          <p:nvPr>
            <p:ph type="sldNum" sz="quarter" idx="4"/>
          </p:nvPr>
        </p:nvSpPr>
        <p:spPr/>
        <p:txBody>
          <a:bodyPr/>
          <a:lstStyle/>
          <a:p>
            <a:r>
              <a:rPr lang="fr-FR">
                <a:solidFill>
                  <a:schemeClr val="bg2"/>
                </a:solidFill>
              </a:rPr>
              <a:t>I</a:t>
            </a:r>
            <a:r>
              <a:rPr lang="fr-FR"/>
              <a:t>   </a:t>
            </a:r>
            <a:fld id="{64796F50-615E-D548-82F0-72548B5C555C}" type="slidenum">
              <a:rPr lang="fr-FR" smtClean="0"/>
              <a:pPr/>
              <a:t>10</a:t>
            </a:fld>
            <a:endParaRPr lang="fr-FR"/>
          </a:p>
        </p:txBody>
      </p:sp>
    </p:spTree>
    <p:extLst>
      <p:ext uri="{BB962C8B-B14F-4D97-AF65-F5344CB8AC3E}">
        <p14:creationId xmlns:p14="http://schemas.microsoft.com/office/powerpoint/2010/main" val="20676478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04835E-5977-E072-425E-530E77ABF6A2}"/>
            </a:ext>
          </a:extLst>
        </p:cNvPr>
        <p:cNvGrpSpPr/>
        <p:nvPr/>
      </p:nvGrpSpPr>
      <p:grpSpPr>
        <a:xfrm>
          <a:off x="0" y="0"/>
          <a:ext cx="0" cy="0"/>
          <a:chOff x="0" y="0"/>
          <a:chExt cx="0" cy="0"/>
        </a:xfrm>
      </p:grpSpPr>
      <p:sp>
        <p:nvSpPr>
          <p:cNvPr id="9" name="Espace réservé du texte 4">
            <a:extLst>
              <a:ext uri="{FF2B5EF4-FFF2-40B4-BE49-F238E27FC236}">
                <a16:creationId xmlns:a16="http://schemas.microsoft.com/office/drawing/2014/main" id="{9DA4E119-790F-A5B5-EFDF-70F2B61A01EE}"/>
              </a:ext>
            </a:extLst>
          </p:cNvPr>
          <p:cNvSpPr>
            <a:spLocks noGrp="1"/>
          </p:cNvSpPr>
          <p:nvPr/>
        </p:nvSpPr>
        <p:spPr>
          <a:xfrm>
            <a:off x="973948" y="1091765"/>
            <a:ext cx="10244104" cy="4716970"/>
          </a:xfrm>
          <a:prstGeom prst="rect">
            <a:avLst/>
          </a:prstGeom>
          <a:solidFill>
            <a:schemeClr val="tx2"/>
          </a:solidFill>
        </p:spPr>
        <p:txBody>
          <a:bodyPr vert="horz" lIns="288000" tIns="360000" rIns="288000" bIns="180000" rtlCol="0" anchor="ctr">
            <a:noAutofit/>
          </a:bodyPr>
          <a:lstStyle>
            <a:lvl1pPr marL="0" indent="0" algn="l" defTabSz="914400" rtl="0" eaLnBrk="1" latinLnBrk="0" hangingPunct="1">
              <a:lnSpc>
                <a:spcPct val="90000"/>
              </a:lnSpc>
              <a:spcBef>
                <a:spcPts val="1600"/>
              </a:spcBef>
              <a:buFont typeface="Arial" panose="020B0604020202020204" pitchFamily="34" charset="0"/>
              <a:buNone/>
              <a:defRPr sz="1800" b="1" i="0" kern="1200">
                <a:solidFill>
                  <a:schemeClr val="bg1"/>
                </a:solidFill>
                <a:latin typeface="Marianne" panose="02000000000000000000" pitchFamily="2" charset="0"/>
                <a:ea typeface="+mn-ea"/>
                <a:cs typeface="+mn-cs"/>
              </a:defRPr>
            </a:lvl1pPr>
            <a:lvl2pPr marL="0" indent="0" algn="l" defTabSz="914400" rtl="0" eaLnBrk="1" latinLnBrk="0" hangingPunct="1">
              <a:lnSpc>
                <a:spcPct val="90000"/>
              </a:lnSpc>
              <a:spcBef>
                <a:spcPts val="500"/>
              </a:spcBef>
              <a:buFont typeface="Arial" panose="020B0604020202020204" pitchFamily="34" charset="0"/>
              <a:buNone/>
              <a:tabLst/>
              <a:defRPr sz="1200" b="0" i="0" kern="1200">
                <a:solidFill>
                  <a:schemeClr val="bg1"/>
                </a:solidFill>
                <a:latin typeface="Marianne Light" panose="02000000000000000000" pitchFamily="2" charset="0"/>
                <a:ea typeface="+mn-ea"/>
                <a:cs typeface="+mn-cs"/>
              </a:defRPr>
            </a:lvl2pPr>
            <a:lvl3pPr marL="231775" indent="-231775" algn="l" defTabSz="914400" rtl="0" eaLnBrk="1" latinLnBrk="0" hangingPunct="1">
              <a:lnSpc>
                <a:spcPct val="90000"/>
              </a:lnSpc>
              <a:spcBef>
                <a:spcPts val="500"/>
              </a:spcBef>
              <a:buFont typeface="Arial" panose="020B0604020202020204" pitchFamily="34" charset="0"/>
              <a:buChar char="•"/>
              <a:tabLst/>
              <a:defRPr sz="1100" b="0" i="0" kern="1200">
                <a:solidFill>
                  <a:schemeClr val="bg1"/>
                </a:solidFill>
                <a:latin typeface="Marianne Light" panose="02000000000000000000" pitchFamily="2" charset="0"/>
                <a:ea typeface="+mn-ea"/>
                <a:cs typeface="+mn-cs"/>
              </a:defRPr>
            </a:lvl3pPr>
            <a:lvl4pPr marL="488950" indent="-233363" algn="l" defTabSz="914400" rtl="0" eaLnBrk="1" latinLnBrk="0" hangingPunct="1">
              <a:lnSpc>
                <a:spcPct val="90000"/>
              </a:lnSpc>
              <a:spcBef>
                <a:spcPts val="500"/>
              </a:spcBef>
              <a:buFont typeface="Arial" panose="020B0604020202020204" pitchFamily="34" charset="0"/>
              <a:buChar char="•"/>
              <a:tabLst/>
              <a:defRPr sz="1050" b="0" i="0" kern="1200">
                <a:solidFill>
                  <a:schemeClr val="bg1"/>
                </a:solidFill>
                <a:latin typeface="Marianne Light" panose="02000000000000000000" pitchFamily="2" charset="0"/>
                <a:ea typeface="+mn-ea"/>
                <a:cs typeface="+mn-cs"/>
              </a:defRPr>
            </a:lvl4pPr>
            <a:lvl5pPr marL="757238" indent="-233363" algn="l" defTabSz="914400" rtl="0" eaLnBrk="1" latinLnBrk="0" hangingPunct="1">
              <a:lnSpc>
                <a:spcPct val="90000"/>
              </a:lnSpc>
              <a:spcBef>
                <a:spcPts val="500"/>
              </a:spcBef>
              <a:buFont typeface="Arial" panose="020B0604020202020204" pitchFamily="34" charset="0"/>
              <a:buChar char="•"/>
              <a:tabLst/>
              <a:defRPr sz="1050" b="0" i="0" kern="1200">
                <a:solidFill>
                  <a:schemeClr val="bg1"/>
                </a:solidFill>
                <a:latin typeface="Marianne Light" panose="020000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marR="0" lvl="0" indent="-285750" algn="l" defTabSz="914400" rtl="0" eaLnBrk="1" fontAlgn="auto" latinLnBrk="0" hangingPunct="1">
              <a:lnSpc>
                <a:spcPct val="90000"/>
              </a:lnSpc>
              <a:spcBef>
                <a:spcPts val="1000"/>
              </a:spcBef>
              <a:spcAft>
                <a:spcPts val="0"/>
              </a:spcAft>
              <a:buClrTx/>
              <a:buSzTx/>
              <a:buFont typeface="Wingdings" panose="05000000000000000000" pitchFamily="2" charset="2"/>
              <a:buChar char="ü"/>
              <a:tabLst/>
              <a:defRPr/>
            </a:pPr>
            <a:endParaRPr lang="fr-FR" sz="1600" noProof="0" dirty="0"/>
          </a:p>
        </p:txBody>
      </p:sp>
      <p:sp>
        <p:nvSpPr>
          <p:cNvPr id="15" name="Espace réservé du numéro de diapositive 14">
            <a:extLst>
              <a:ext uri="{FF2B5EF4-FFF2-40B4-BE49-F238E27FC236}">
                <a16:creationId xmlns:a16="http://schemas.microsoft.com/office/drawing/2014/main" id="{33A03163-D4A3-8192-61C7-4E9A835AD639}"/>
              </a:ext>
            </a:extLst>
          </p:cNvPr>
          <p:cNvSpPr>
            <a:spLocks noGrp="1"/>
          </p:cNvSpPr>
          <p:nvPr>
            <p:ph type="sldNum" sz="quarter" idx="4"/>
          </p:nvPr>
        </p:nvSpPr>
        <p:spPr>
          <a:xfrm>
            <a:off x="11169519" y="6306963"/>
            <a:ext cx="584200" cy="365125"/>
          </a:xfrm>
        </p:spPr>
        <p:txBody>
          <a:bodyPr anchor="ctr">
            <a:normAutofit/>
          </a:bodyPr>
          <a:lstStyle/>
          <a:p>
            <a:pPr>
              <a:spcAft>
                <a:spcPts val="600"/>
              </a:spcAft>
            </a:pPr>
            <a:r>
              <a:rPr lang="fr-FR">
                <a:solidFill>
                  <a:schemeClr val="bg2"/>
                </a:solidFill>
              </a:rPr>
              <a:t>I  </a:t>
            </a:r>
            <a:r>
              <a:rPr lang="fr-FR"/>
              <a:t> </a:t>
            </a:r>
            <a:fld id="{64796F50-615E-D548-82F0-72548B5C555C}" type="slidenum">
              <a:rPr lang="fr-FR" smtClean="0"/>
              <a:pPr>
                <a:spcAft>
                  <a:spcPts val="600"/>
                </a:spcAft>
              </a:pPr>
              <a:t>11</a:t>
            </a:fld>
            <a:endParaRPr lang="fr-FR"/>
          </a:p>
        </p:txBody>
      </p:sp>
      <p:sp>
        <p:nvSpPr>
          <p:cNvPr id="2" name="Rectangle 4">
            <a:extLst>
              <a:ext uri="{FF2B5EF4-FFF2-40B4-BE49-F238E27FC236}">
                <a16:creationId xmlns:a16="http://schemas.microsoft.com/office/drawing/2014/main" id="{1174DBD6-5F58-0495-A45C-72AD1BD7FF22}"/>
              </a:ext>
            </a:extLst>
          </p:cNvPr>
          <p:cNvSpPr>
            <a:spLocks noChangeArrowheads="1"/>
          </p:cNvSpPr>
          <p:nvPr/>
        </p:nvSpPr>
        <p:spPr bwMode="auto">
          <a:xfrm>
            <a:off x="7859714" y="0"/>
            <a:ext cx="2808287"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cs-CZ" sz="2000">
              <a:solidFill>
                <a:schemeClr val="tx2"/>
              </a:solidFill>
              <a:latin typeface="Trebuchet MS" pitchFamily="34" charset="0"/>
            </a:endParaRPr>
          </a:p>
        </p:txBody>
      </p:sp>
      <p:sp>
        <p:nvSpPr>
          <p:cNvPr id="5" name="Titre 12">
            <a:extLst>
              <a:ext uri="{FF2B5EF4-FFF2-40B4-BE49-F238E27FC236}">
                <a16:creationId xmlns:a16="http://schemas.microsoft.com/office/drawing/2014/main" id="{552A9D68-07EA-DCFB-05B1-A07005408FB5}"/>
              </a:ext>
            </a:extLst>
          </p:cNvPr>
          <p:cNvSpPr txBox="1">
            <a:spLocks/>
          </p:cNvSpPr>
          <p:nvPr/>
        </p:nvSpPr>
        <p:spPr>
          <a:xfrm>
            <a:off x="363417" y="314119"/>
            <a:ext cx="11085504" cy="353183"/>
          </a:xfrm>
          <a:prstGeom prst="rect">
            <a:avLst/>
          </a:prstGeom>
        </p:spPr>
        <p:txBody>
          <a:bodyPr vert="horz" lIns="0" tIns="0" rIns="0" bIns="0" rtlCol="0" anchor="t">
            <a:normAutofit/>
          </a:bodyPr>
          <a:lstStyle>
            <a:lvl1pPr algn="l" defTabSz="914400" rtl="0" eaLnBrk="1" latinLnBrk="0" hangingPunct="1">
              <a:lnSpc>
                <a:spcPct val="80000"/>
              </a:lnSpc>
              <a:spcBef>
                <a:spcPct val="0"/>
              </a:spcBef>
              <a:buNone/>
              <a:defRPr sz="3000" b="1" i="0" kern="1200">
                <a:solidFill>
                  <a:schemeClr val="tx2"/>
                </a:solidFill>
                <a:latin typeface="Marianne" panose="02000000000000000000" pitchFamily="2" charset="0"/>
                <a:ea typeface="+mj-ea"/>
                <a:cs typeface="+mj-cs"/>
              </a:defRPr>
            </a:lvl1pPr>
          </a:lstStyle>
          <a:p>
            <a:r>
              <a:rPr lang="fr-FR" sz="2800" dirty="0">
                <a:latin typeface="Marianne" panose="02000000000000000000" pitchFamily="50" charset="0"/>
              </a:rPr>
              <a:t>Le rôle stratégique du régulateur</a:t>
            </a:r>
            <a:endParaRPr lang="fr-FR" sz="2800" i="1" dirty="0">
              <a:latin typeface="Marianne" panose="02000000000000000000" pitchFamily="50" charset="0"/>
            </a:endParaRPr>
          </a:p>
        </p:txBody>
      </p:sp>
      <p:sp>
        <p:nvSpPr>
          <p:cNvPr id="3" name="Espace réservé du contenu 2">
            <a:extLst>
              <a:ext uri="{FF2B5EF4-FFF2-40B4-BE49-F238E27FC236}">
                <a16:creationId xmlns:a16="http://schemas.microsoft.com/office/drawing/2014/main" id="{110B5A69-3001-BD70-04C8-86BE509C4C97}"/>
              </a:ext>
            </a:extLst>
          </p:cNvPr>
          <p:cNvSpPr txBox="1">
            <a:spLocks/>
          </p:cNvSpPr>
          <p:nvPr/>
        </p:nvSpPr>
        <p:spPr>
          <a:xfrm>
            <a:off x="1809733" y="1668312"/>
            <a:ext cx="9359785" cy="4119172"/>
          </a:xfrm>
          <a:prstGeom prst="rect">
            <a:avLst/>
          </a:prstGeom>
        </p:spPr>
        <p:txBody>
          <a:bodyPr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ü"/>
            </a:pPr>
            <a:r>
              <a:rPr lang="fr-FR" sz="2200" dirty="0">
                <a:solidFill>
                  <a:schemeClr val="bg1"/>
                </a:solidFill>
                <a:latin typeface="Marianne" panose="02000000000000000000" pitchFamily="50" charset="0"/>
              </a:rPr>
              <a:t>  Intégrer les coûts d’investissement </a:t>
            </a:r>
          </a:p>
          <a:p>
            <a:pPr>
              <a:buFont typeface="Wingdings" panose="05000000000000000000" pitchFamily="2" charset="2"/>
              <a:buChar char="ü"/>
            </a:pPr>
            <a:endParaRPr lang="fr-FR" sz="2200" dirty="0">
              <a:solidFill>
                <a:schemeClr val="bg1"/>
              </a:solidFill>
              <a:latin typeface="Marianne" panose="02000000000000000000" pitchFamily="50" charset="0"/>
            </a:endParaRPr>
          </a:p>
          <a:p>
            <a:pPr>
              <a:buFont typeface="Wingdings" panose="05000000000000000000" pitchFamily="2" charset="2"/>
              <a:buChar char="ü"/>
            </a:pPr>
            <a:r>
              <a:rPr lang="fr-FR" sz="2200" dirty="0">
                <a:solidFill>
                  <a:schemeClr val="bg1"/>
                </a:solidFill>
                <a:latin typeface="Marianne" panose="02000000000000000000" pitchFamily="50" charset="0"/>
              </a:rPr>
              <a:t>  Encourager le déploiement </a:t>
            </a:r>
          </a:p>
          <a:p>
            <a:pPr>
              <a:buFont typeface="Wingdings" panose="05000000000000000000" pitchFamily="2" charset="2"/>
              <a:buChar char="ü"/>
            </a:pPr>
            <a:endParaRPr lang="fr-FR" sz="2200" dirty="0">
              <a:solidFill>
                <a:schemeClr val="bg1"/>
              </a:solidFill>
              <a:latin typeface="Marianne" panose="02000000000000000000" pitchFamily="50" charset="0"/>
            </a:endParaRPr>
          </a:p>
          <a:p>
            <a:pPr>
              <a:buFont typeface="Wingdings" panose="05000000000000000000" pitchFamily="2" charset="2"/>
              <a:buChar char="ü"/>
            </a:pPr>
            <a:r>
              <a:rPr lang="fr-FR" sz="2200" dirty="0">
                <a:solidFill>
                  <a:schemeClr val="bg1"/>
                </a:solidFill>
                <a:latin typeface="Marianne" panose="02000000000000000000" pitchFamily="50" charset="0"/>
              </a:rPr>
              <a:t>  Concerter les acteurs tout au long du processus et évaluer les impacts</a:t>
            </a:r>
          </a:p>
          <a:p>
            <a:pPr>
              <a:buFont typeface="Wingdings" panose="05000000000000000000" pitchFamily="2" charset="2"/>
              <a:buChar char="ü"/>
            </a:pPr>
            <a:endParaRPr lang="fr-FR" sz="2200" dirty="0">
              <a:solidFill>
                <a:schemeClr val="bg1"/>
              </a:solidFill>
              <a:latin typeface="Marianne" panose="02000000000000000000" pitchFamily="50" charset="0"/>
            </a:endParaRPr>
          </a:p>
          <a:p>
            <a:pPr>
              <a:buFont typeface="Wingdings" panose="05000000000000000000" pitchFamily="2" charset="2"/>
              <a:buChar char="ü"/>
            </a:pPr>
            <a:r>
              <a:rPr lang="fr-FR" sz="2200" dirty="0">
                <a:solidFill>
                  <a:schemeClr val="bg1"/>
                </a:solidFill>
                <a:latin typeface="Marianne" panose="02000000000000000000" pitchFamily="50" charset="0"/>
              </a:rPr>
              <a:t> Définir les standards techniques et exigences de performances </a:t>
            </a:r>
          </a:p>
        </p:txBody>
      </p:sp>
    </p:spTree>
    <p:extLst>
      <p:ext uri="{BB962C8B-B14F-4D97-AF65-F5344CB8AC3E}">
        <p14:creationId xmlns:p14="http://schemas.microsoft.com/office/powerpoint/2010/main" val="7623900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C4DA92-19E2-A589-E5D6-A204246543BE}"/>
            </a:ext>
          </a:extLst>
        </p:cNvPr>
        <p:cNvGrpSpPr/>
        <p:nvPr/>
      </p:nvGrpSpPr>
      <p:grpSpPr>
        <a:xfrm>
          <a:off x="0" y="0"/>
          <a:ext cx="0" cy="0"/>
          <a:chOff x="0" y="0"/>
          <a:chExt cx="0" cy="0"/>
        </a:xfrm>
      </p:grpSpPr>
      <p:sp>
        <p:nvSpPr>
          <p:cNvPr id="6" name="Espace réservé du contenu 2">
            <a:extLst>
              <a:ext uri="{FF2B5EF4-FFF2-40B4-BE49-F238E27FC236}">
                <a16:creationId xmlns:a16="http://schemas.microsoft.com/office/drawing/2014/main" id="{9C354E28-2D56-4F7D-C42C-81BEE766ABF5}"/>
              </a:ext>
            </a:extLst>
          </p:cNvPr>
          <p:cNvSpPr txBox="1">
            <a:spLocks/>
          </p:cNvSpPr>
          <p:nvPr/>
        </p:nvSpPr>
        <p:spPr>
          <a:xfrm>
            <a:off x="5906169" y="1603900"/>
            <a:ext cx="5671576" cy="3553581"/>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ü"/>
            </a:pPr>
            <a:r>
              <a:rPr lang="fr-FR" sz="2400" dirty="0">
                <a:latin typeface="Marianne" panose="02000000000000000000" pitchFamily="50" charset="0"/>
              </a:rPr>
              <a:t>  Encadrer le financement du déploiement</a:t>
            </a:r>
          </a:p>
          <a:p>
            <a:pPr marL="0" indent="0">
              <a:buNone/>
            </a:pPr>
            <a:endParaRPr lang="fr-FR" sz="2400" dirty="0">
              <a:latin typeface="Marianne" panose="02000000000000000000" pitchFamily="50" charset="0"/>
            </a:endParaRPr>
          </a:p>
          <a:p>
            <a:pPr>
              <a:buFont typeface="Wingdings" panose="05000000000000000000" pitchFamily="2" charset="2"/>
              <a:buChar char="ü"/>
            </a:pPr>
            <a:r>
              <a:rPr lang="fr-FR" sz="2400" dirty="0">
                <a:latin typeface="Marianne" panose="02000000000000000000" pitchFamily="50" charset="0"/>
              </a:rPr>
              <a:t>  Veiller à la répartition équitable des coûts entre opérateurs et consommateurs</a:t>
            </a:r>
          </a:p>
          <a:p>
            <a:pPr>
              <a:buFont typeface="Wingdings" panose="05000000000000000000" pitchFamily="2" charset="2"/>
              <a:buChar char="ü"/>
            </a:pPr>
            <a:endParaRPr lang="fr-FR" sz="2400" dirty="0">
              <a:latin typeface="Marianne" panose="02000000000000000000" pitchFamily="50" charset="0"/>
            </a:endParaRPr>
          </a:p>
          <a:p>
            <a:pPr>
              <a:buFont typeface="Wingdings" panose="05000000000000000000" pitchFamily="2" charset="2"/>
              <a:buChar char="ü"/>
            </a:pPr>
            <a:r>
              <a:rPr lang="fr-FR" sz="2400" dirty="0">
                <a:latin typeface="Marianne" panose="02000000000000000000" pitchFamily="50" charset="0"/>
              </a:rPr>
              <a:t>  Promouvoir des modèles tarifaires qui encouragent l’efficacité énergétique</a:t>
            </a:r>
          </a:p>
        </p:txBody>
      </p:sp>
      <p:sp>
        <p:nvSpPr>
          <p:cNvPr id="7" name="Titre 12">
            <a:extLst>
              <a:ext uri="{FF2B5EF4-FFF2-40B4-BE49-F238E27FC236}">
                <a16:creationId xmlns:a16="http://schemas.microsoft.com/office/drawing/2014/main" id="{4E9512D8-EA66-5887-C728-08666F0289AC}"/>
              </a:ext>
            </a:extLst>
          </p:cNvPr>
          <p:cNvSpPr txBox="1">
            <a:spLocks/>
          </p:cNvSpPr>
          <p:nvPr/>
        </p:nvSpPr>
        <p:spPr>
          <a:xfrm>
            <a:off x="363417" y="314119"/>
            <a:ext cx="11085504" cy="353183"/>
          </a:xfrm>
          <a:prstGeom prst="rect">
            <a:avLst/>
          </a:prstGeom>
        </p:spPr>
        <p:txBody>
          <a:bodyPr vert="horz" lIns="0" tIns="0" rIns="0" bIns="0" rtlCol="0" anchor="t">
            <a:normAutofit/>
          </a:bodyPr>
          <a:lstStyle>
            <a:lvl1pPr algn="l" defTabSz="914400" rtl="0" eaLnBrk="1" latinLnBrk="0" hangingPunct="1">
              <a:lnSpc>
                <a:spcPct val="80000"/>
              </a:lnSpc>
              <a:spcBef>
                <a:spcPct val="0"/>
              </a:spcBef>
              <a:buNone/>
              <a:defRPr sz="3000" b="1" i="0" kern="1200">
                <a:solidFill>
                  <a:schemeClr val="tx2"/>
                </a:solidFill>
                <a:latin typeface="Marianne" panose="02000000000000000000" pitchFamily="2" charset="0"/>
                <a:ea typeface="+mj-ea"/>
                <a:cs typeface="+mj-cs"/>
              </a:defRPr>
            </a:lvl1pPr>
          </a:lstStyle>
          <a:p>
            <a:r>
              <a:rPr lang="fr-FR" sz="2800" dirty="0">
                <a:latin typeface="Marianne" panose="02000000000000000000" pitchFamily="50" charset="0"/>
              </a:rPr>
              <a:t>Intégrer les coûts : les défis </a:t>
            </a:r>
            <a:endParaRPr lang="fr-FR" sz="2800" i="1" dirty="0">
              <a:latin typeface="Marianne" panose="02000000000000000000" pitchFamily="50" charset="0"/>
            </a:endParaRPr>
          </a:p>
        </p:txBody>
      </p:sp>
      <p:sp>
        <p:nvSpPr>
          <p:cNvPr id="8" name="Espace réservé du numéro de diapositive 14">
            <a:extLst>
              <a:ext uri="{FF2B5EF4-FFF2-40B4-BE49-F238E27FC236}">
                <a16:creationId xmlns:a16="http://schemas.microsoft.com/office/drawing/2014/main" id="{55D5956F-69DE-1E43-661D-A549970E9E4E}"/>
              </a:ext>
            </a:extLst>
          </p:cNvPr>
          <p:cNvSpPr>
            <a:spLocks noGrp="1"/>
          </p:cNvSpPr>
          <p:nvPr>
            <p:ph type="sldNum" sz="quarter" idx="4"/>
          </p:nvPr>
        </p:nvSpPr>
        <p:spPr>
          <a:xfrm>
            <a:off x="11169519" y="6306963"/>
            <a:ext cx="584200" cy="365125"/>
          </a:xfrm>
        </p:spPr>
        <p:txBody>
          <a:bodyPr anchor="ctr">
            <a:normAutofit/>
          </a:bodyPr>
          <a:lstStyle/>
          <a:p>
            <a:pPr>
              <a:spcAft>
                <a:spcPts val="600"/>
              </a:spcAft>
            </a:pPr>
            <a:r>
              <a:rPr lang="fr-FR">
                <a:solidFill>
                  <a:schemeClr val="bg2"/>
                </a:solidFill>
              </a:rPr>
              <a:t>I  </a:t>
            </a:r>
            <a:r>
              <a:rPr lang="fr-FR"/>
              <a:t> </a:t>
            </a:r>
            <a:fld id="{64796F50-615E-D548-82F0-72548B5C555C}" type="slidenum">
              <a:rPr lang="fr-FR" smtClean="0"/>
              <a:pPr>
                <a:spcAft>
                  <a:spcPts val="600"/>
                </a:spcAft>
              </a:pPr>
              <a:t>12</a:t>
            </a:fld>
            <a:endParaRPr lang="fr-FR"/>
          </a:p>
        </p:txBody>
      </p:sp>
      <p:pic>
        <p:nvPicPr>
          <p:cNvPr id="10" name="Picture 2" descr="Illustration de la réflexion et du brainstorming en équipe | Vecteur Premium">
            <a:extLst>
              <a:ext uri="{FF2B5EF4-FFF2-40B4-BE49-F238E27FC236}">
                <a16:creationId xmlns:a16="http://schemas.microsoft.com/office/drawing/2014/main" id="{E1C342CB-5A6E-ADCA-2097-667852088A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3079" y="1603900"/>
            <a:ext cx="4713194" cy="34228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89779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712808-B7FB-BFCA-6A8F-446694551A04}"/>
            </a:ext>
          </a:extLst>
        </p:cNvPr>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C730097F-56ED-52D9-2E1E-D7F1A1437A73}"/>
              </a:ext>
            </a:extLst>
          </p:cNvPr>
          <p:cNvSpPr>
            <a:spLocks noGrp="1"/>
          </p:cNvSpPr>
          <p:nvPr/>
        </p:nvSpPr>
        <p:spPr>
          <a:xfrm>
            <a:off x="7703606" y="852710"/>
            <a:ext cx="3989632" cy="5463115"/>
          </a:xfrm>
          <a:prstGeom prst="rect">
            <a:avLst/>
          </a:prstGeom>
          <a:solidFill>
            <a:schemeClr val="tx2"/>
          </a:solidFill>
        </p:spPr>
        <p:txBody>
          <a:bodyPr vert="horz" lIns="288000" tIns="360000" rIns="288000" bIns="180000" rtlCol="0" anchor="ctr">
            <a:noAutofit/>
          </a:bodyPr>
          <a:lstStyle>
            <a:lvl1pPr marL="0" indent="0" algn="l" defTabSz="914400" rtl="0" eaLnBrk="1" latinLnBrk="0" hangingPunct="1">
              <a:lnSpc>
                <a:spcPct val="90000"/>
              </a:lnSpc>
              <a:spcBef>
                <a:spcPts val="1600"/>
              </a:spcBef>
              <a:buFont typeface="Arial" panose="020B0604020202020204" pitchFamily="34" charset="0"/>
              <a:buNone/>
              <a:defRPr sz="1800" b="1" i="0" kern="1200">
                <a:solidFill>
                  <a:schemeClr val="bg1"/>
                </a:solidFill>
                <a:latin typeface="Marianne" panose="02000000000000000000" pitchFamily="2" charset="0"/>
                <a:ea typeface="+mn-ea"/>
                <a:cs typeface="+mn-cs"/>
              </a:defRPr>
            </a:lvl1pPr>
            <a:lvl2pPr marL="0" indent="0" algn="l" defTabSz="914400" rtl="0" eaLnBrk="1" latinLnBrk="0" hangingPunct="1">
              <a:lnSpc>
                <a:spcPct val="90000"/>
              </a:lnSpc>
              <a:spcBef>
                <a:spcPts val="500"/>
              </a:spcBef>
              <a:buFont typeface="Arial" panose="020B0604020202020204" pitchFamily="34" charset="0"/>
              <a:buNone/>
              <a:tabLst/>
              <a:defRPr sz="1200" b="0" i="0" kern="1200">
                <a:solidFill>
                  <a:schemeClr val="bg1"/>
                </a:solidFill>
                <a:latin typeface="Marianne Light" panose="02000000000000000000" pitchFamily="2" charset="0"/>
                <a:ea typeface="+mn-ea"/>
                <a:cs typeface="+mn-cs"/>
              </a:defRPr>
            </a:lvl2pPr>
            <a:lvl3pPr marL="231775" indent="-231775" algn="l" defTabSz="914400" rtl="0" eaLnBrk="1" latinLnBrk="0" hangingPunct="1">
              <a:lnSpc>
                <a:spcPct val="90000"/>
              </a:lnSpc>
              <a:spcBef>
                <a:spcPts val="500"/>
              </a:spcBef>
              <a:buFont typeface="Arial" panose="020B0604020202020204" pitchFamily="34" charset="0"/>
              <a:buChar char="•"/>
              <a:tabLst/>
              <a:defRPr sz="1100" b="0" i="0" kern="1200">
                <a:solidFill>
                  <a:schemeClr val="bg1"/>
                </a:solidFill>
                <a:latin typeface="Marianne Light" panose="02000000000000000000" pitchFamily="2" charset="0"/>
                <a:ea typeface="+mn-ea"/>
                <a:cs typeface="+mn-cs"/>
              </a:defRPr>
            </a:lvl3pPr>
            <a:lvl4pPr marL="488950" indent="-233363" algn="l" defTabSz="914400" rtl="0" eaLnBrk="1" latinLnBrk="0" hangingPunct="1">
              <a:lnSpc>
                <a:spcPct val="90000"/>
              </a:lnSpc>
              <a:spcBef>
                <a:spcPts val="500"/>
              </a:spcBef>
              <a:buFont typeface="Arial" panose="020B0604020202020204" pitchFamily="34" charset="0"/>
              <a:buChar char="•"/>
              <a:tabLst/>
              <a:defRPr sz="1050" b="0" i="0" kern="1200">
                <a:solidFill>
                  <a:schemeClr val="bg1"/>
                </a:solidFill>
                <a:latin typeface="Marianne Light" panose="02000000000000000000" pitchFamily="2" charset="0"/>
                <a:ea typeface="+mn-ea"/>
                <a:cs typeface="+mn-cs"/>
              </a:defRPr>
            </a:lvl4pPr>
            <a:lvl5pPr marL="757238" indent="-233363" algn="l" defTabSz="914400" rtl="0" eaLnBrk="1" latinLnBrk="0" hangingPunct="1">
              <a:lnSpc>
                <a:spcPct val="90000"/>
              </a:lnSpc>
              <a:spcBef>
                <a:spcPts val="500"/>
              </a:spcBef>
              <a:buFont typeface="Arial" panose="020B0604020202020204" pitchFamily="34" charset="0"/>
              <a:buChar char="•"/>
              <a:tabLst/>
              <a:defRPr sz="1050" b="0" i="0" kern="1200">
                <a:solidFill>
                  <a:schemeClr val="bg1"/>
                </a:solidFill>
                <a:latin typeface="Marianne Light" panose="020000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marR="0" lvl="0" indent="-285750" algn="l" defTabSz="914400" rtl="0" eaLnBrk="1" fontAlgn="auto" latinLnBrk="0" hangingPunct="1">
              <a:lnSpc>
                <a:spcPct val="90000"/>
              </a:lnSpc>
              <a:spcBef>
                <a:spcPts val="1000"/>
              </a:spcBef>
              <a:spcAft>
                <a:spcPts val="0"/>
              </a:spcAft>
              <a:buClrTx/>
              <a:buSzTx/>
              <a:buFont typeface="Wingdings" panose="05000000000000000000" pitchFamily="2" charset="2"/>
              <a:buChar char="Ø"/>
              <a:tabLst/>
              <a:defRPr/>
            </a:pPr>
            <a:endParaRPr lang="fr-FR" sz="1600" noProof="0" dirty="0"/>
          </a:p>
        </p:txBody>
      </p:sp>
      <p:sp>
        <p:nvSpPr>
          <p:cNvPr id="4" name="Espace réservé du contenu 2">
            <a:extLst>
              <a:ext uri="{FF2B5EF4-FFF2-40B4-BE49-F238E27FC236}">
                <a16:creationId xmlns:a16="http://schemas.microsoft.com/office/drawing/2014/main" id="{2DDAD5CD-3EE8-9974-BEDA-5593E10A1C99}"/>
              </a:ext>
            </a:extLst>
          </p:cNvPr>
          <p:cNvSpPr txBox="1">
            <a:spLocks/>
          </p:cNvSpPr>
          <p:nvPr/>
        </p:nvSpPr>
        <p:spPr>
          <a:xfrm>
            <a:off x="838200" y="939800"/>
            <a:ext cx="5928360" cy="3811588"/>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endParaRPr lang="fr-FR" sz="1800" dirty="0">
              <a:latin typeface="Marianne" panose="02000000000000000000" pitchFamily="50" charset="0"/>
            </a:endParaRPr>
          </a:p>
          <a:p>
            <a:endParaRPr lang="fr-FR" sz="1800" dirty="0">
              <a:latin typeface="Marianne" panose="02000000000000000000" pitchFamily="50" charset="0"/>
            </a:endParaRPr>
          </a:p>
          <a:p>
            <a:endParaRPr lang="fr-FR" sz="1800" dirty="0">
              <a:latin typeface="Marianne" panose="02000000000000000000" pitchFamily="50" charset="0"/>
            </a:endParaRPr>
          </a:p>
        </p:txBody>
      </p:sp>
      <p:sp>
        <p:nvSpPr>
          <p:cNvPr id="7" name="Titre 12">
            <a:extLst>
              <a:ext uri="{FF2B5EF4-FFF2-40B4-BE49-F238E27FC236}">
                <a16:creationId xmlns:a16="http://schemas.microsoft.com/office/drawing/2014/main" id="{7539B297-D0E6-1192-D269-280326BADA0C}"/>
              </a:ext>
            </a:extLst>
          </p:cNvPr>
          <p:cNvSpPr txBox="1">
            <a:spLocks/>
          </p:cNvSpPr>
          <p:nvPr/>
        </p:nvSpPr>
        <p:spPr>
          <a:xfrm>
            <a:off x="363417" y="314119"/>
            <a:ext cx="11085504" cy="353183"/>
          </a:xfrm>
          <a:prstGeom prst="rect">
            <a:avLst/>
          </a:prstGeom>
        </p:spPr>
        <p:txBody>
          <a:bodyPr vert="horz" lIns="0" tIns="0" rIns="0" bIns="0" rtlCol="0" anchor="t">
            <a:normAutofit/>
          </a:bodyPr>
          <a:lstStyle>
            <a:lvl1pPr algn="l" defTabSz="914400" rtl="0" eaLnBrk="1" latinLnBrk="0" hangingPunct="1">
              <a:lnSpc>
                <a:spcPct val="80000"/>
              </a:lnSpc>
              <a:spcBef>
                <a:spcPct val="0"/>
              </a:spcBef>
              <a:buNone/>
              <a:defRPr sz="3000" b="1" i="0" kern="1200">
                <a:solidFill>
                  <a:schemeClr val="tx2"/>
                </a:solidFill>
                <a:latin typeface="Marianne" panose="02000000000000000000" pitchFamily="2" charset="0"/>
                <a:ea typeface="+mj-ea"/>
                <a:cs typeface="+mj-cs"/>
              </a:defRPr>
            </a:lvl1pPr>
          </a:lstStyle>
          <a:p>
            <a:r>
              <a:rPr lang="fr-FR" sz="2800" dirty="0">
                <a:latin typeface="Marianne" panose="02000000000000000000" pitchFamily="50" charset="0"/>
              </a:rPr>
              <a:t>Intégrer les coûts : le mécanisme de différé tarifaire </a:t>
            </a:r>
            <a:endParaRPr lang="fr-FR" sz="2800" i="1" dirty="0">
              <a:latin typeface="Marianne" panose="02000000000000000000" pitchFamily="50" charset="0"/>
            </a:endParaRPr>
          </a:p>
        </p:txBody>
      </p:sp>
      <p:sp>
        <p:nvSpPr>
          <p:cNvPr id="8" name="Espace réservé du numéro de diapositive 14">
            <a:extLst>
              <a:ext uri="{FF2B5EF4-FFF2-40B4-BE49-F238E27FC236}">
                <a16:creationId xmlns:a16="http://schemas.microsoft.com/office/drawing/2014/main" id="{E9E4569C-6308-08AA-EA75-2476E897E9D2}"/>
              </a:ext>
            </a:extLst>
          </p:cNvPr>
          <p:cNvSpPr>
            <a:spLocks noGrp="1"/>
          </p:cNvSpPr>
          <p:nvPr>
            <p:ph type="sldNum" sz="quarter" idx="4"/>
          </p:nvPr>
        </p:nvSpPr>
        <p:spPr>
          <a:xfrm>
            <a:off x="11169519" y="6306963"/>
            <a:ext cx="584200" cy="365125"/>
          </a:xfrm>
        </p:spPr>
        <p:txBody>
          <a:bodyPr anchor="ctr">
            <a:normAutofit/>
          </a:bodyPr>
          <a:lstStyle/>
          <a:p>
            <a:pPr>
              <a:spcAft>
                <a:spcPts val="600"/>
              </a:spcAft>
            </a:pPr>
            <a:r>
              <a:rPr lang="fr-FR">
                <a:solidFill>
                  <a:schemeClr val="bg2"/>
                </a:solidFill>
              </a:rPr>
              <a:t>I  </a:t>
            </a:r>
            <a:r>
              <a:rPr lang="fr-FR"/>
              <a:t> </a:t>
            </a:r>
            <a:fld id="{64796F50-615E-D548-82F0-72548B5C555C}" type="slidenum">
              <a:rPr lang="fr-FR" smtClean="0"/>
              <a:pPr>
                <a:spcAft>
                  <a:spcPts val="600"/>
                </a:spcAft>
              </a:pPr>
              <a:t>13</a:t>
            </a:fld>
            <a:endParaRPr lang="fr-FR"/>
          </a:p>
        </p:txBody>
      </p:sp>
      <p:sp>
        <p:nvSpPr>
          <p:cNvPr id="2" name="Espace réservé du contenu 2">
            <a:extLst>
              <a:ext uri="{FF2B5EF4-FFF2-40B4-BE49-F238E27FC236}">
                <a16:creationId xmlns:a16="http://schemas.microsoft.com/office/drawing/2014/main" id="{AB2D3BC2-55D4-B79A-12B5-C436555D0BBF}"/>
              </a:ext>
            </a:extLst>
          </p:cNvPr>
          <p:cNvSpPr txBox="1">
            <a:spLocks/>
          </p:cNvSpPr>
          <p:nvPr/>
        </p:nvSpPr>
        <p:spPr>
          <a:xfrm>
            <a:off x="833120" y="1438033"/>
            <a:ext cx="6357388" cy="519776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just"/>
            <a:r>
              <a:rPr lang="fr-FR" sz="2400" b="1" i="1" dirty="0">
                <a:latin typeface="Marianne" panose="02000000000000000000" pitchFamily="50" charset="0"/>
              </a:rPr>
              <a:t>Mécanisme de différé tarifaire</a:t>
            </a:r>
            <a:r>
              <a:rPr lang="fr-FR" sz="2400" i="1" dirty="0">
                <a:latin typeface="Marianne" panose="02000000000000000000" pitchFamily="50" charset="0"/>
              </a:rPr>
              <a:t> :</a:t>
            </a:r>
          </a:p>
          <a:p>
            <a:pPr algn="just"/>
            <a:endParaRPr lang="fr-FR" sz="1400" i="1" dirty="0">
              <a:latin typeface="Marianne" panose="02000000000000000000" pitchFamily="50" charset="0"/>
            </a:endParaRPr>
          </a:p>
          <a:p>
            <a:pPr marL="342900" indent="-342900" algn="just">
              <a:buFont typeface="Marianne" panose="02000000000000000000" pitchFamily="50" charset="0"/>
              <a:buChar char="→"/>
            </a:pPr>
            <a:r>
              <a:rPr lang="fr-FR" sz="2000" b="1" dirty="0">
                <a:latin typeface="Marianne" panose="02000000000000000000" pitchFamily="50" charset="0"/>
              </a:rPr>
              <a:t>Étalement</a:t>
            </a:r>
            <a:r>
              <a:rPr lang="fr-FR" sz="2000" dirty="0">
                <a:latin typeface="Marianne" panose="02000000000000000000" pitchFamily="50" charset="0"/>
              </a:rPr>
              <a:t> du remboursement  </a:t>
            </a:r>
          </a:p>
          <a:p>
            <a:pPr algn="just"/>
            <a:endParaRPr lang="fr-FR" i="1" dirty="0">
              <a:latin typeface="Marianne" panose="02000000000000000000" pitchFamily="50" charset="0"/>
            </a:endParaRPr>
          </a:p>
          <a:p>
            <a:pPr marL="342900" indent="-342900" algn="just">
              <a:buFont typeface="Marianne" panose="02000000000000000000" pitchFamily="50" charset="0"/>
              <a:buChar char="→"/>
            </a:pPr>
            <a:r>
              <a:rPr lang="fr-FR" sz="2000" dirty="0">
                <a:latin typeface="Marianne" panose="02000000000000000000" pitchFamily="50" charset="0"/>
              </a:rPr>
              <a:t>Faire </a:t>
            </a:r>
            <a:r>
              <a:rPr lang="fr-FR" sz="2000" b="1" dirty="0">
                <a:latin typeface="Marianne" panose="02000000000000000000" pitchFamily="50" charset="0"/>
              </a:rPr>
              <a:t>coïncider la prise en charge des coûts </a:t>
            </a:r>
            <a:r>
              <a:rPr lang="fr-FR" sz="2000" dirty="0">
                <a:latin typeface="Marianne" panose="02000000000000000000" pitchFamily="50" charset="0"/>
              </a:rPr>
              <a:t>de déploiement par les consommateurs </a:t>
            </a:r>
            <a:r>
              <a:rPr lang="fr-FR" sz="2000" b="1" dirty="0">
                <a:latin typeface="Marianne" panose="02000000000000000000" pitchFamily="50" charset="0"/>
              </a:rPr>
              <a:t>avec la réalisation des gains </a:t>
            </a:r>
            <a:r>
              <a:rPr lang="fr-FR" sz="2000" dirty="0">
                <a:latin typeface="Marianne" panose="02000000000000000000" pitchFamily="50" charset="0"/>
              </a:rPr>
              <a:t>attendus du projet pour neutraliser l’impact financier</a:t>
            </a:r>
          </a:p>
          <a:p>
            <a:pPr algn="just"/>
            <a:endParaRPr lang="fr-FR" sz="2000" i="1" dirty="0">
              <a:latin typeface="Marianne" panose="02000000000000000000" pitchFamily="50" charset="0"/>
            </a:endParaRPr>
          </a:p>
          <a:p>
            <a:pPr algn="just">
              <a:spcBef>
                <a:spcPts val="1200"/>
              </a:spcBef>
            </a:pPr>
            <a:r>
              <a:rPr lang="fr-FR" sz="2000" dirty="0">
                <a:latin typeface="Marianne" panose="02000000000000000000" pitchFamily="50" charset="0"/>
              </a:rPr>
              <a:t>Enedis a avancé les fonds qui lui seront ensuite remboursés via le </a:t>
            </a:r>
            <a:r>
              <a:rPr lang="fr-FR" sz="2000" i="1" dirty="0">
                <a:latin typeface="Marianne" panose="02000000000000000000" pitchFamily="50" charset="0"/>
              </a:rPr>
              <a:t>Compte Régulé de Lissage (CRL)</a:t>
            </a:r>
            <a:r>
              <a:rPr lang="fr-FR" sz="2000" dirty="0">
                <a:latin typeface="Marianne" panose="02000000000000000000" pitchFamily="50" charset="0"/>
              </a:rPr>
              <a:t>, en s’étalant de 2022 à 2030.</a:t>
            </a:r>
          </a:p>
          <a:p>
            <a:pPr algn="just"/>
            <a:endParaRPr lang="fr-FR" sz="2400" dirty="0">
              <a:latin typeface="Marianne" panose="02000000000000000000" pitchFamily="50" charset="0"/>
            </a:endParaRPr>
          </a:p>
        </p:txBody>
      </p:sp>
      <p:sp>
        <p:nvSpPr>
          <p:cNvPr id="3" name="Espace réservé du contenu 2">
            <a:extLst>
              <a:ext uri="{FF2B5EF4-FFF2-40B4-BE49-F238E27FC236}">
                <a16:creationId xmlns:a16="http://schemas.microsoft.com/office/drawing/2014/main" id="{29B47200-103C-9DE8-DD9B-6929C0A7F1F4}"/>
              </a:ext>
            </a:extLst>
          </p:cNvPr>
          <p:cNvSpPr txBox="1">
            <a:spLocks/>
          </p:cNvSpPr>
          <p:nvPr/>
        </p:nvSpPr>
        <p:spPr>
          <a:xfrm>
            <a:off x="8056880" y="1129605"/>
            <a:ext cx="3302000" cy="517735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sz="2000" i="1" dirty="0">
                <a:solidFill>
                  <a:schemeClr val="bg1"/>
                </a:solidFill>
                <a:latin typeface="Marianne" panose="02000000000000000000" pitchFamily="50" charset="0"/>
              </a:rPr>
              <a:t>Évaluation des coûts d’investissement : 5Mds€</a:t>
            </a:r>
          </a:p>
          <a:p>
            <a:pPr marL="0" indent="0">
              <a:buNone/>
            </a:pPr>
            <a:endParaRPr lang="fr-FR" sz="1800" dirty="0">
              <a:solidFill>
                <a:schemeClr val="bg1"/>
              </a:solidFill>
              <a:latin typeface="Marianne" panose="02000000000000000000" pitchFamily="50" charset="0"/>
            </a:endParaRPr>
          </a:p>
          <a:p>
            <a:pPr marL="0" indent="0">
              <a:buNone/>
            </a:pPr>
            <a:r>
              <a:rPr lang="fr-FR" sz="1800" dirty="0">
                <a:solidFill>
                  <a:schemeClr val="bg1"/>
                </a:solidFill>
                <a:latin typeface="Marianne" panose="02000000000000000000" pitchFamily="50" charset="0"/>
              </a:rPr>
              <a:t>Répartis comme suit : </a:t>
            </a:r>
          </a:p>
          <a:p>
            <a:pPr marL="285750" indent="-285750"/>
            <a:r>
              <a:rPr lang="fr-FR" sz="1800" dirty="0">
                <a:solidFill>
                  <a:schemeClr val="bg1"/>
                </a:solidFill>
                <a:latin typeface="Marianne" panose="02000000000000000000" pitchFamily="50" charset="0"/>
              </a:rPr>
              <a:t>achat et pose des compteurs (85 %) ; </a:t>
            </a:r>
          </a:p>
          <a:p>
            <a:pPr marL="285750" indent="-285750"/>
            <a:r>
              <a:rPr lang="fr-FR" sz="1800" dirty="0">
                <a:solidFill>
                  <a:schemeClr val="bg1"/>
                </a:solidFill>
                <a:latin typeface="Marianne" panose="02000000000000000000" pitchFamily="50" charset="0"/>
              </a:rPr>
              <a:t>achat et pose des concentrateurs (11 %) ;</a:t>
            </a:r>
          </a:p>
          <a:p>
            <a:pPr marL="285750" indent="-285750"/>
            <a:r>
              <a:rPr lang="fr-FR" sz="1800" dirty="0">
                <a:solidFill>
                  <a:schemeClr val="bg1"/>
                </a:solidFill>
                <a:latin typeface="Marianne" panose="02000000000000000000" pitchFamily="50" charset="0"/>
              </a:rPr>
              <a:t>coûts liés au système d’information (3 %) ; </a:t>
            </a:r>
          </a:p>
          <a:p>
            <a:pPr marL="285750" indent="-285750"/>
            <a:r>
              <a:rPr lang="fr-FR" sz="1800" dirty="0">
                <a:solidFill>
                  <a:schemeClr val="bg1"/>
                </a:solidFill>
                <a:latin typeface="Marianne" panose="02000000000000000000" pitchFamily="50" charset="0"/>
              </a:rPr>
              <a:t>autres coûts, notamment liés au système d’information et à la chaîne de communication (1 %)</a:t>
            </a:r>
          </a:p>
        </p:txBody>
      </p:sp>
    </p:spTree>
    <p:extLst>
      <p:ext uri="{BB962C8B-B14F-4D97-AF65-F5344CB8AC3E}">
        <p14:creationId xmlns:p14="http://schemas.microsoft.com/office/powerpoint/2010/main" val="32960172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2F74E9-5234-C924-2A7E-A06C51766073}"/>
            </a:ext>
          </a:extLst>
        </p:cNvPr>
        <p:cNvGrpSpPr/>
        <p:nvPr/>
      </p:nvGrpSpPr>
      <p:grpSpPr>
        <a:xfrm>
          <a:off x="0" y="0"/>
          <a:ext cx="0" cy="0"/>
          <a:chOff x="0" y="0"/>
          <a:chExt cx="0" cy="0"/>
        </a:xfrm>
      </p:grpSpPr>
      <p:sp>
        <p:nvSpPr>
          <p:cNvPr id="8" name="Espace réservé du numéro de diapositive 14">
            <a:extLst>
              <a:ext uri="{FF2B5EF4-FFF2-40B4-BE49-F238E27FC236}">
                <a16:creationId xmlns:a16="http://schemas.microsoft.com/office/drawing/2014/main" id="{DE4DFD52-2D09-66B6-9CD3-45C1969B2957}"/>
              </a:ext>
            </a:extLst>
          </p:cNvPr>
          <p:cNvSpPr>
            <a:spLocks noGrp="1"/>
          </p:cNvSpPr>
          <p:nvPr>
            <p:ph type="sldNum" sz="quarter" idx="4"/>
          </p:nvPr>
        </p:nvSpPr>
        <p:spPr>
          <a:xfrm>
            <a:off x="11169519" y="6306963"/>
            <a:ext cx="584200" cy="365125"/>
          </a:xfrm>
        </p:spPr>
        <p:txBody>
          <a:bodyPr anchor="ctr">
            <a:normAutofit/>
          </a:bodyPr>
          <a:lstStyle/>
          <a:p>
            <a:pPr>
              <a:spcAft>
                <a:spcPts val="600"/>
              </a:spcAft>
            </a:pPr>
            <a:r>
              <a:rPr lang="fr-FR">
                <a:solidFill>
                  <a:schemeClr val="bg2"/>
                </a:solidFill>
              </a:rPr>
              <a:t>I  </a:t>
            </a:r>
            <a:r>
              <a:rPr lang="fr-FR"/>
              <a:t> </a:t>
            </a:r>
            <a:fld id="{64796F50-615E-D548-82F0-72548B5C555C}" type="slidenum">
              <a:rPr lang="fr-FR" smtClean="0"/>
              <a:pPr>
                <a:spcAft>
                  <a:spcPts val="600"/>
                </a:spcAft>
              </a:pPr>
              <a:t>14</a:t>
            </a:fld>
            <a:endParaRPr lang="fr-FR"/>
          </a:p>
        </p:txBody>
      </p:sp>
      <p:sp>
        <p:nvSpPr>
          <p:cNvPr id="6" name="Espace réservé du contenu 2">
            <a:extLst>
              <a:ext uri="{FF2B5EF4-FFF2-40B4-BE49-F238E27FC236}">
                <a16:creationId xmlns:a16="http://schemas.microsoft.com/office/drawing/2014/main" id="{A4F7E863-3A3B-D527-FE17-6DAAEB3FD989}"/>
              </a:ext>
            </a:extLst>
          </p:cNvPr>
          <p:cNvSpPr txBox="1">
            <a:spLocks/>
          </p:cNvSpPr>
          <p:nvPr/>
        </p:nvSpPr>
        <p:spPr>
          <a:xfrm>
            <a:off x="520699" y="939800"/>
            <a:ext cx="11353801" cy="70409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r>
              <a:rPr lang="fr-FR" sz="1800" i="1" dirty="0">
                <a:latin typeface="Marianne" panose="02000000000000000000" pitchFamily="50" charset="0"/>
              </a:rPr>
              <a:t>La CRE a mis en place une régulation incitative pour accélérer le déploiement des compteurs intelligents </a:t>
            </a:r>
          </a:p>
          <a:p>
            <a:endParaRPr lang="fr-FR" sz="1800" dirty="0">
              <a:latin typeface="Marianne" panose="02000000000000000000" pitchFamily="50" charset="0"/>
            </a:endParaRPr>
          </a:p>
        </p:txBody>
      </p:sp>
      <p:sp>
        <p:nvSpPr>
          <p:cNvPr id="10" name="Titre 12">
            <a:extLst>
              <a:ext uri="{FF2B5EF4-FFF2-40B4-BE49-F238E27FC236}">
                <a16:creationId xmlns:a16="http://schemas.microsoft.com/office/drawing/2014/main" id="{C20E2CE8-2104-A976-3664-05ACEA93A66D}"/>
              </a:ext>
            </a:extLst>
          </p:cNvPr>
          <p:cNvSpPr txBox="1">
            <a:spLocks/>
          </p:cNvSpPr>
          <p:nvPr/>
        </p:nvSpPr>
        <p:spPr>
          <a:xfrm>
            <a:off x="363417" y="314119"/>
            <a:ext cx="11085504" cy="353183"/>
          </a:xfrm>
          <a:prstGeom prst="rect">
            <a:avLst/>
          </a:prstGeom>
        </p:spPr>
        <p:txBody>
          <a:bodyPr vert="horz" lIns="0" tIns="0" rIns="0" bIns="0" rtlCol="0" anchor="t">
            <a:normAutofit/>
          </a:bodyPr>
          <a:lstStyle>
            <a:lvl1pPr algn="l" defTabSz="914400" rtl="0" eaLnBrk="1" latinLnBrk="0" hangingPunct="1">
              <a:lnSpc>
                <a:spcPct val="80000"/>
              </a:lnSpc>
              <a:spcBef>
                <a:spcPct val="0"/>
              </a:spcBef>
              <a:buNone/>
              <a:defRPr sz="3000" b="1" i="0" kern="1200">
                <a:solidFill>
                  <a:schemeClr val="tx2"/>
                </a:solidFill>
                <a:latin typeface="Marianne" panose="02000000000000000000" pitchFamily="2" charset="0"/>
                <a:ea typeface="+mj-ea"/>
                <a:cs typeface="+mj-cs"/>
              </a:defRPr>
            </a:lvl1pPr>
          </a:lstStyle>
          <a:p>
            <a:r>
              <a:rPr lang="fr-FR" sz="2800">
                <a:latin typeface="Marianne" panose="02000000000000000000" pitchFamily="50" charset="0"/>
              </a:rPr>
              <a:t>Encourager le déploiement : régulation incitative</a:t>
            </a:r>
            <a:endParaRPr lang="fr-FR" sz="2800" i="1" dirty="0">
              <a:latin typeface="Marianne" panose="02000000000000000000" pitchFamily="50" charset="0"/>
            </a:endParaRPr>
          </a:p>
        </p:txBody>
      </p:sp>
      <p:grpSp>
        <p:nvGrpSpPr>
          <p:cNvPr id="14" name="Groupe 13">
            <a:extLst>
              <a:ext uri="{FF2B5EF4-FFF2-40B4-BE49-F238E27FC236}">
                <a16:creationId xmlns:a16="http://schemas.microsoft.com/office/drawing/2014/main" id="{7692EF57-8262-D0CF-582D-F684464F91F9}"/>
              </a:ext>
            </a:extLst>
          </p:cNvPr>
          <p:cNvGrpSpPr/>
          <p:nvPr/>
        </p:nvGrpSpPr>
        <p:grpSpPr>
          <a:xfrm>
            <a:off x="3727174" y="1622289"/>
            <a:ext cx="6302856" cy="4867236"/>
            <a:chOff x="3727174" y="1622289"/>
            <a:chExt cx="6302856" cy="4867236"/>
          </a:xfrm>
        </p:grpSpPr>
        <p:pic>
          <p:nvPicPr>
            <p:cNvPr id="12" name="Image 11">
              <a:extLst>
                <a:ext uri="{FF2B5EF4-FFF2-40B4-BE49-F238E27FC236}">
                  <a16:creationId xmlns:a16="http://schemas.microsoft.com/office/drawing/2014/main" id="{8E169652-4500-26B0-0F1A-8A360E8EB391}"/>
                </a:ext>
              </a:extLst>
            </p:cNvPr>
            <p:cNvPicPr>
              <a:picLocks noChangeAspect="1"/>
            </p:cNvPicPr>
            <p:nvPr/>
          </p:nvPicPr>
          <p:blipFill>
            <a:blip r:embed="rId3"/>
            <a:srcRect l="23821"/>
            <a:stretch>
              <a:fillRect/>
            </a:stretch>
          </p:blipFill>
          <p:spPr>
            <a:xfrm>
              <a:off x="3747052" y="1622289"/>
              <a:ext cx="6282978" cy="4867236"/>
            </a:xfrm>
            <a:prstGeom prst="rect">
              <a:avLst/>
            </a:prstGeom>
          </p:spPr>
        </p:pic>
        <p:pic>
          <p:nvPicPr>
            <p:cNvPr id="13" name="Image 12">
              <a:extLst>
                <a:ext uri="{FF2B5EF4-FFF2-40B4-BE49-F238E27FC236}">
                  <a16:creationId xmlns:a16="http://schemas.microsoft.com/office/drawing/2014/main" id="{462A3074-3CCD-89B4-0798-63B4B42E1E4B}"/>
                </a:ext>
              </a:extLst>
            </p:cNvPr>
            <p:cNvPicPr>
              <a:picLocks noChangeAspect="1"/>
            </p:cNvPicPr>
            <p:nvPr/>
          </p:nvPicPr>
          <p:blipFill>
            <a:blip r:embed="rId3"/>
            <a:srcRect l="482" t="20076" r="75857"/>
            <a:stretch>
              <a:fillRect/>
            </a:stretch>
          </p:blipFill>
          <p:spPr>
            <a:xfrm>
              <a:off x="3727174" y="2598877"/>
              <a:ext cx="1951492" cy="3890133"/>
            </a:xfrm>
            <a:prstGeom prst="rect">
              <a:avLst/>
            </a:prstGeom>
          </p:spPr>
        </p:pic>
      </p:grpSp>
    </p:spTree>
    <p:extLst>
      <p:ext uri="{BB962C8B-B14F-4D97-AF65-F5344CB8AC3E}">
        <p14:creationId xmlns:p14="http://schemas.microsoft.com/office/powerpoint/2010/main" val="14774774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BF2529-0AEA-EE6A-4D5A-398CDB074801}"/>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B346C8D7-A043-0788-B5A9-BC0DAB6B53F1}"/>
              </a:ext>
            </a:extLst>
          </p:cNvPr>
          <p:cNvSpPr>
            <a:spLocks noGrp="1"/>
          </p:cNvSpPr>
          <p:nvPr>
            <p:ph type="title"/>
          </p:nvPr>
        </p:nvSpPr>
        <p:spPr>
          <a:xfrm>
            <a:off x="1834164" y="2921000"/>
            <a:ext cx="8192152" cy="2247735"/>
          </a:xfrm>
        </p:spPr>
        <p:txBody>
          <a:bodyPr/>
          <a:lstStyle/>
          <a:p>
            <a:r>
              <a:rPr lang="fr-FR" dirty="0"/>
              <a:t>Le défi de l’acceptabilité</a:t>
            </a:r>
            <a:br>
              <a:rPr lang="fr-FR" dirty="0"/>
            </a:br>
            <a:endParaRPr lang="fr-FR" dirty="0"/>
          </a:p>
        </p:txBody>
      </p:sp>
      <p:sp>
        <p:nvSpPr>
          <p:cNvPr id="3" name="Espace réservé du texte 2">
            <a:extLst>
              <a:ext uri="{FF2B5EF4-FFF2-40B4-BE49-F238E27FC236}">
                <a16:creationId xmlns:a16="http://schemas.microsoft.com/office/drawing/2014/main" id="{77FF3877-7BE1-80F2-F3C0-1CC8A266836F}"/>
              </a:ext>
            </a:extLst>
          </p:cNvPr>
          <p:cNvSpPr>
            <a:spLocks noGrp="1"/>
          </p:cNvSpPr>
          <p:nvPr>
            <p:ph type="body" sz="quarter" idx="22"/>
          </p:nvPr>
        </p:nvSpPr>
        <p:spPr>
          <a:xfrm>
            <a:off x="1834165" y="1651165"/>
            <a:ext cx="1809845" cy="677862"/>
          </a:xfrm>
        </p:spPr>
        <p:txBody>
          <a:bodyPr/>
          <a:lstStyle/>
          <a:p>
            <a:r>
              <a:rPr lang="fr-FR" dirty="0"/>
              <a:t>04.</a:t>
            </a:r>
          </a:p>
        </p:txBody>
      </p:sp>
      <p:sp>
        <p:nvSpPr>
          <p:cNvPr id="17" name="Espace réservé du numéro de diapositive 16">
            <a:extLst>
              <a:ext uri="{FF2B5EF4-FFF2-40B4-BE49-F238E27FC236}">
                <a16:creationId xmlns:a16="http://schemas.microsoft.com/office/drawing/2014/main" id="{39A7DC2C-ACF6-A11C-4AC5-0B82312154FF}"/>
              </a:ext>
            </a:extLst>
          </p:cNvPr>
          <p:cNvSpPr>
            <a:spLocks noGrp="1"/>
          </p:cNvSpPr>
          <p:nvPr>
            <p:ph type="sldNum" sz="quarter" idx="4"/>
          </p:nvPr>
        </p:nvSpPr>
        <p:spPr/>
        <p:txBody>
          <a:bodyPr/>
          <a:lstStyle/>
          <a:p>
            <a:r>
              <a:rPr lang="fr-FR">
                <a:solidFill>
                  <a:schemeClr val="bg2"/>
                </a:solidFill>
              </a:rPr>
              <a:t>I</a:t>
            </a:r>
            <a:r>
              <a:rPr lang="fr-FR"/>
              <a:t>   </a:t>
            </a:r>
            <a:fld id="{64796F50-615E-D548-82F0-72548B5C555C}" type="slidenum">
              <a:rPr lang="fr-FR" smtClean="0"/>
              <a:pPr/>
              <a:t>15</a:t>
            </a:fld>
            <a:endParaRPr lang="fr-FR"/>
          </a:p>
        </p:txBody>
      </p:sp>
    </p:spTree>
    <p:extLst>
      <p:ext uri="{BB962C8B-B14F-4D97-AF65-F5344CB8AC3E}">
        <p14:creationId xmlns:p14="http://schemas.microsoft.com/office/powerpoint/2010/main" val="18941945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7E0E9A-1B0D-3801-2D65-B3B0821EAE90}"/>
            </a:ext>
          </a:extLst>
        </p:cNvPr>
        <p:cNvGrpSpPr/>
        <p:nvPr/>
      </p:nvGrpSpPr>
      <p:grpSpPr>
        <a:xfrm>
          <a:off x="0" y="0"/>
          <a:ext cx="0" cy="0"/>
          <a:chOff x="0" y="0"/>
          <a:chExt cx="0" cy="0"/>
        </a:xfrm>
      </p:grpSpPr>
      <p:sp>
        <p:nvSpPr>
          <p:cNvPr id="9" name="Espace réservé du texte 4">
            <a:extLst>
              <a:ext uri="{FF2B5EF4-FFF2-40B4-BE49-F238E27FC236}">
                <a16:creationId xmlns:a16="http://schemas.microsoft.com/office/drawing/2014/main" id="{133CAB32-FD27-BA1F-E6CB-C05F356125EC}"/>
              </a:ext>
            </a:extLst>
          </p:cNvPr>
          <p:cNvSpPr>
            <a:spLocks noGrp="1"/>
          </p:cNvSpPr>
          <p:nvPr/>
        </p:nvSpPr>
        <p:spPr>
          <a:xfrm>
            <a:off x="0" y="1560813"/>
            <a:ext cx="6096000" cy="3878541"/>
          </a:xfrm>
          <a:prstGeom prst="rect">
            <a:avLst/>
          </a:prstGeom>
          <a:solidFill>
            <a:schemeClr val="bg1"/>
          </a:solidFill>
          <a:ln>
            <a:solidFill>
              <a:srgbClr val="44546A"/>
            </a:solidFill>
          </a:ln>
        </p:spPr>
        <p:txBody>
          <a:bodyPr vert="horz" lIns="288000" tIns="360000" rIns="288000" bIns="180000" rtlCol="0" anchor="ctr">
            <a:noAutofit/>
          </a:bodyPr>
          <a:lstStyle>
            <a:lvl1pPr marL="0" indent="0" algn="l" defTabSz="914400" rtl="0" eaLnBrk="1" latinLnBrk="0" hangingPunct="1">
              <a:lnSpc>
                <a:spcPct val="90000"/>
              </a:lnSpc>
              <a:spcBef>
                <a:spcPts val="1600"/>
              </a:spcBef>
              <a:buFont typeface="Arial" panose="020B0604020202020204" pitchFamily="34" charset="0"/>
              <a:buNone/>
              <a:defRPr sz="1800" b="1" i="0" kern="1200">
                <a:solidFill>
                  <a:schemeClr val="bg1"/>
                </a:solidFill>
                <a:latin typeface="Marianne" panose="02000000000000000000" pitchFamily="2" charset="0"/>
                <a:ea typeface="+mn-ea"/>
                <a:cs typeface="+mn-cs"/>
              </a:defRPr>
            </a:lvl1pPr>
            <a:lvl2pPr marL="0" indent="0" algn="l" defTabSz="914400" rtl="0" eaLnBrk="1" latinLnBrk="0" hangingPunct="1">
              <a:lnSpc>
                <a:spcPct val="90000"/>
              </a:lnSpc>
              <a:spcBef>
                <a:spcPts val="500"/>
              </a:spcBef>
              <a:buFont typeface="Arial" panose="020B0604020202020204" pitchFamily="34" charset="0"/>
              <a:buNone/>
              <a:tabLst/>
              <a:defRPr sz="1200" b="0" i="0" kern="1200">
                <a:solidFill>
                  <a:schemeClr val="bg1"/>
                </a:solidFill>
                <a:latin typeface="Marianne Light" panose="02000000000000000000" pitchFamily="2" charset="0"/>
                <a:ea typeface="+mn-ea"/>
                <a:cs typeface="+mn-cs"/>
              </a:defRPr>
            </a:lvl2pPr>
            <a:lvl3pPr marL="231775" indent="-231775" algn="l" defTabSz="914400" rtl="0" eaLnBrk="1" latinLnBrk="0" hangingPunct="1">
              <a:lnSpc>
                <a:spcPct val="90000"/>
              </a:lnSpc>
              <a:spcBef>
                <a:spcPts val="500"/>
              </a:spcBef>
              <a:buFont typeface="Arial" panose="020B0604020202020204" pitchFamily="34" charset="0"/>
              <a:buChar char="•"/>
              <a:tabLst/>
              <a:defRPr sz="1100" b="0" i="0" kern="1200">
                <a:solidFill>
                  <a:schemeClr val="bg1"/>
                </a:solidFill>
                <a:latin typeface="Marianne Light" panose="02000000000000000000" pitchFamily="2" charset="0"/>
                <a:ea typeface="+mn-ea"/>
                <a:cs typeface="+mn-cs"/>
              </a:defRPr>
            </a:lvl3pPr>
            <a:lvl4pPr marL="488950" indent="-233363" algn="l" defTabSz="914400" rtl="0" eaLnBrk="1" latinLnBrk="0" hangingPunct="1">
              <a:lnSpc>
                <a:spcPct val="90000"/>
              </a:lnSpc>
              <a:spcBef>
                <a:spcPts val="500"/>
              </a:spcBef>
              <a:buFont typeface="Arial" panose="020B0604020202020204" pitchFamily="34" charset="0"/>
              <a:buChar char="•"/>
              <a:tabLst/>
              <a:defRPr sz="1050" b="0" i="0" kern="1200">
                <a:solidFill>
                  <a:schemeClr val="bg1"/>
                </a:solidFill>
                <a:latin typeface="Marianne Light" panose="02000000000000000000" pitchFamily="2" charset="0"/>
                <a:ea typeface="+mn-ea"/>
                <a:cs typeface="+mn-cs"/>
              </a:defRPr>
            </a:lvl4pPr>
            <a:lvl5pPr marL="757238" indent="-233363" algn="l" defTabSz="914400" rtl="0" eaLnBrk="1" latinLnBrk="0" hangingPunct="1">
              <a:lnSpc>
                <a:spcPct val="90000"/>
              </a:lnSpc>
              <a:spcBef>
                <a:spcPts val="500"/>
              </a:spcBef>
              <a:buFont typeface="Arial" panose="020B0604020202020204" pitchFamily="34" charset="0"/>
              <a:buChar char="•"/>
              <a:tabLst/>
              <a:defRPr sz="1050" b="0" i="0" kern="1200">
                <a:solidFill>
                  <a:schemeClr val="bg1"/>
                </a:solidFill>
                <a:latin typeface="Marianne Light" panose="020000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marR="0" lvl="0" indent="-285750" algn="l" defTabSz="914400" rtl="0" eaLnBrk="1" fontAlgn="auto" latinLnBrk="0" hangingPunct="1">
              <a:lnSpc>
                <a:spcPct val="90000"/>
              </a:lnSpc>
              <a:spcBef>
                <a:spcPts val="1000"/>
              </a:spcBef>
              <a:spcAft>
                <a:spcPts val="0"/>
              </a:spcAft>
              <a:buClrTx/>
              <a:buSzTx/>
              <a:buFont typeface="Wingdings" panose="05000000000000000000" pitchFamily="2" charset="2"/>
              <a:buChar char="Ø"/>
              <a:tabLst/>
              <a:defRPr/>
            </a:pPr>
            <a:endParaRPr lang="fr-FR" sz="1600" noProof="0" dirty="0"/>
          </a:p>
        </p:txBody>
      </p:sp>
      <p:sp>
        <p:nvSpPr>
          <p:cNvPr id="8" name="Espace réservé du texte 4">
            <a:extLst>
              <a:ext uri="{FF2B5EF4-FFF2-40B4-BE49-F238E27FC236}">
                <a16:creationId xmlns:a16="http://schemas.microsoft.com/office/drawing/2014/main" id="{B23B7A7C-4AF0-DAF9-3529-C47BDCDFDCDE}"/>
              </a:ext>
            </a:extLst>
          </p:cNvPr>
          <p:cNvSpPr>
            <a:spLocks noGrp="1"/>
          </p:cNvSpPr>
          <p:nvPr/>
        </p:nvSpPr>
        <p:spPr>
          <a:xfrm>
            <a:off x="5876144" y="1560814"/>
            <a:ext cx="6315856" cy="3878540"/>
          </a:xfrm>
          <a:prstGeom prst="rect">
            <a:avLst/>
          </a:prstGeom>
          <a:solidFill>
            <a:schemeClr val="tx2"/>
          </a:solidFill>
          <a:ln>
            <a:solidFill>
              <a:srgbClr val="44546A"/>
            </a:solidFill>
          </a:ln>
        </p:spPr>
        <p:txBody>
          <a:bodyPr vert="horz" lIns="288000" tIns="360000" rIns="288000" bIns="180000" rtlCol="0" anchor="ctr">
            <a:noAutofit/>
          </a:bodyPr>
          <a:lstStyle>
            <a:lvl1pPr marL="0" indent="0" algn="l" defTabSz="914400" rtl="0" eaLnBrk="1" latinLnBrk="0" hangingPunct="1">
              <a:lnSpc>
                <a:spcPct val="90000"/>
              </a:lnSpc>
              <a:spcBef>
                <a:spcPts val="1600"/>
              </a:spcBef>
              <a:buFont typeface="Arial" panose="020B0604020202020204" pitchFamily="34" charset="0"/>
              <a:buNone/>
              <a:defRPr sz="1800" b="1" i="0" kern="1200">
                <a:solidFill>
                  <a:schemeClr val="bg1"/>
                </a:solidFill>
                <a:latin typeface="Marianne" panose="02000000000000000000" pitchFamily="2" charset="0"/>
                <a:ea typeface="+mn-ea"/>
                <a:cs typeface="+mn-cs"/>
              </a:defRPr>
            </a:lvl1pPr>
            <a:lvl2pPr marL="0" indent="0" algn="l" defTabSz="914400" rtl="0" eaLnBrk="1" latinLnBrk="0" hangingPunct="1">
              <a:lnSpc>
                <a:spcPct val="90000"/>
              </a:lnSpc>
              <a:spcBef>
                <a:spcPts val="500"/>
              </a:spcBef>
              <a:buFont typeface="Arial" panose="020B0604020202020204" pitchFamily="34" charset="0"/>
              <a:buNone/>
              <a:tabLst/>
              <a:defRPr sz="1200" b="0" i="0" kern="1200">
                <a:solidFill>
                  <a:schemeClr val="bg1"/>
                </a:solidFill>
                <a:latin typeface="Marianne Light" panose="02000000000000000000" pitchFamily="2" charset="0"/>
                <a:ea typeface="+mn-ea"/>
                <a:cs typeface="+mn-cs"/>
              </a:defRPr>
            </a:lvl2pPr>
            <a:lvl3pPr marL="231775" indent="-231775" algn="l" defTabSz="914400" rtl="0" eaLnBrk="1" latinLnBrk="0" hangingPunct="1">
              <a:lnSpc>
                <a:spcPct val="90000"/>
              </a:lnSpc>
              <a:spcBef>
                <a:spcPts val="500"/>
              </a:spcBef>
              <a:buFont typeface="Arial" panose="020B0604020202020204" pitchFamily="34" charset="0"/>
              <a:buChar char="•"/>
              <a:tabLst/>
              <a:defRPr sz="1100" b="0" i="0" kern="1200">
                <a:solidFill>
                  <a:schemeClr val="bg1"/>
                </a:solidFill>
                <a:latin typeface="Marianne Light" panose="02000000000000000000" pitchFamily="2" charset="0"/>
                <a:ea typeface="+mn-ea"/>
                <a:cs typeface="+mn-cs"/>
              </a:defRPr>
            </a:lvl3pPr>
            <a:lvl4pPr marL="488950" indent="-233363" algn="l" defTabSz="914400" rtl="0" eaLnBrk="1" latinLnBrk="0" hangingPunct="1">
              <a:lnSpc>
                <a:spcPct val="90000"/>
              </a:lnSpc>
              <a:spcBef>
                <a:spcPts val="500"/>
              </a:spcBef>
              <a:buFont typeface="Arial" panose="020B0604020202020204" pitchFamily="34" charset="0"/>
              <a:buChar char="•"/>
              <a:tabLst/>
              <a:defRPr sz="1050" b="0" i="0" kern="1200">
                <a:solidFill>
                  <a:schemeClr val="bg1"/>
                </a:solidFill>
                <a:latin typeface="Marianne Light" panose="02000000000000000000" pitchFamily="2" charset="0"/>
                <a:ea typeface="+mn-ea"/>
                <a:cs typeface="+mn-cs"/>
              </a:defRPr>
            </a:lvl4pPr>
            <a:lvl5pPr marL="757238" indent="-233363" algn="l" defTabSz="914400" rtl="0" eaLnBrk="1" latinLnBrk="0" hangingPunct="1">
              <a:lnSpc>
                <a:spcPct val="90000"/>
              </a:lnSpc>
              <a:spcBef>
                <a:spcPts val="500"/>
              </a:spcBef>
              <a:buFont typeface="Arial" panose="020B0604020202020204" pitchFamily="34" charset="0"/>
              <a:buChar char="•"/>
              <a:tabLst/>
              <a:defRPr sz="1050" b="0" i="0" kern="1200">
                <a:solidFill>
                  <a:schemeClr val="bg1"/>
                </a:solidFill>
                <a:latin typeface="Marianne Light" panose="020000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marR="0" lvl="0" indent="-285750" algn="l" defTabSz="914400" rtl="0" eaLnBrk="1" fontAlgn="auto" latinLnBrk="0" hangingPunct="1">
              <a:lnSpc>
                <a:spcPct val="90000"/>
              </a:lnSpc>
              <a:spcBef>
                <a:spcPts val="1000"/>
              </a:spcBef>
              <a:spcAft>
                <a:spcPts val="0"/>
              </a:spcAft>
              <a:buClrTx/>
              <a:buSzTx/>
              <a:buFont typeface="Wingdings" panose="05000000000000000000" pitchFamily="2" charset="2"/>
              <a:buChar char="Ø"/>
              <a:tabLst/>
              <a:defRPr/>
            </a:pPr>
            <a:endParaRPr lang="fr-FR" sz="1600" noProof="0" dirty="0"/>
          </a:p>
        </p:txBody>
      </p:sp>
      <p:sp>
        <p:nvSpPr>
          <p:cNvPr id="15" name="Espace réservé du numéro de diapositive 14">
            <a:extLst>
              <a:ext uri="{FF2B5EF4-FFF2-40B4-BE49-F238E27FC236}">
                <a16:creationId xmlns:a16="http://schemas.microsoft.com/office/drawing/2014/main" id="{95B1F391-3338-1435-DF17-F32045A8F5DA}"/>
              </a:ext>
            </a:extLst>
          </p:cNvPr>
          <p:cNvSpPr>
            <a:spLocks noGrp="1"/>
          </p:cNvSpPr>
          <p:nvPr>
            <p:ph type="sldNum" sz="quarter" idx="4"/>
          </p:nvPr>
        </p:nvSpPr>
        <p:spPr>
          <a:xfrm>
            <a:off x="11169519" y="6306963"/>
            <a:ext cx="584200" cy="365125"/>
          </a:xfrm>
        </p:spPr>
        <p:txBody>
          <a:bodyPr anchor="ctr">
            <a:normAutofit/>
          </a:bodyPr>
          <a:lstStyle/>
          <a:p>
            <a:pPr>
              <a:spcAft>
                <a:spcPts val="600"/>
              </a:spcAft>
            </a:pPr>
            <a:r>
              <a:rPr lang="fr-FR">
                <a:solidFill>
                  <a:schemeClr val="bg2"/>
                </a:solidFill>
                <a:latin typeface="Marianne" panose="02000000000000000000" pitchFamily="50" charset="0"/>
              </a:rPr>
              <a:t>I  </a:t>
            </a:r>
            <a:r>
              <a:rPr lang="fr-FR">
                <a:latin typeface="Marianne" panose="02000000000000000000" pitchFamily="50" charset="0"/>
              </a:rPr>
              <a:t> </a:t>
            </a:r>
            <a:fld id="{64796F50-615E-D548-82F0-72548B5C555C}" type="slidenum">
              <a:rPr lang="fr-FR" smtClean="0">
                <a:latin typeface="Marianne" panose="02000000000000000000" pitchFamily="50" charset="0"/>
              </a:rPr>
              <a:pPr>
                <a:spcAft>
                  <a:spcPts val="600"/>
                </a:spcAft>
              </a:pPr>
              <a:t>16</a:t>
            </a:fld>
            <a:endParaRPr lang="fr-FR">
              <a:latin typeface="Marianne" panose="02000000000000000000" pitchFamily="50" charset="0"/>
            </a:endParaRPr>
          </a:p>
        </p:txBody>
      </p:sp>
      <p:sp>
        <p:nvSpPr>
          <p:cNvPr id="2" name="Rectangle 4">
            <a:extLst>
              <a:ext uri="{FF2B5EF4-FFF2-40B4-BE49-F238E27FC236}">
                <a16:creationId xmlns:a16="http://schemas.microsoft.com/office/drawing/2014/main" id="{10E1F153-F76E-D98B-031C-38F3599A6604}"/>
              </a:ext>
            </a:extLst>
          </p:cNvPr>
          <p:cNvSpPr>
            <a:spLocks noChangeArrowheads="1"/>
          </p:cNvSpPr>
          <p:nvPr/>
        </p:nvSpPr>
        <p:spPr bwMode="auto">
          <a:xfrm>
            <a:off x="7859714" y="0"/>
            <a:ext cx="2808287"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cs-CZ" sz="2000">
              <a:solidFill>
                <a:schemeClr val="tx2"/>
              </a:solidFill>
              <a:latin typeface="Marianne" panose="02000000000000000000" pitchFamily="50" charset="0"/>
            </a:endParaRPr>
          </a:p>
        </p:txBody>
      </p:sp>
      <p:sp>
        <p:nvSpPr>
          <p:cNvPr id="3" name="Espace réservé du contenu 2">
            <a:extLst>
              <a:ext uri="{FF2B5EF4-FFF2-40B4-BE49-F238E27FC236}">
                <a16:creationId xmlns:a16="http://schemas.microsoft.com/office/drawing/2014/main" id="{99BE2416-CD1E-3BAF-F199-DBEA9CCC1BD2}"/>
              </a:ext>
            </a:extLst>
          </p:cNvPr>
          <p:cNvSpPr txBox="1">
            <a:spLocks/>
          </p:cNvSpPr>
          <p:nvPr/>
        </p:nvSpPr>
        <p:spPr>
          <a:xfrm>
            <a:off x="542471" y="1875912"/>
            <a:ext cx="4791529" cy="36609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r-FR" sz="2400" b="1" i="1" dirty="0">
                <a:solidFill>
                  <a:srgbClr val="44546A"/>
                </a:solidFill>
                <a:latin typeface="Marianne" panose="02000000000000000000" pitchFamily="50" charset="0"/>
              </a:rPr>
              <a:t>Écouter les craintes… </a:t>
            </a:r>
          </a:p>
          <a:p>
            <a:pPr>
              <a:buFontTx/>
              <a:buChar char="-"/>
            </a:pPr>
            <a:r>
              <a:rPr lang="fr-FR" sz="2000" dirty="0">
                <a:solidFill>
                  <a:srgbClr val="44546A"/>
                </a:solidFill>
                <a:latin typeface="Marianne" panose="02000000000000000000" pitchFamily="50" charset="0"/>
              </a:rPr>
              <a:t>Protection des données et vie privée </a:t>
            </a:r>
          </a:p>
          <a:p>
            <a:pPr>
              <a:buFontTx/>
              <a:buChar char="-"/>
            </a:pPr>
            <a:r>
              <a:rPr lang="fr-FR" sz="2000" dirty="0">
                <a:solidFill>
                  <a:srgbClr val="44546A"/>
                </a:solidFill>
                <a:latin typeface="Marianne" panose="02000000000000000000" pitchFamily="50" charset="0"/>
              </a:rPr>
              <a:t>Cybersécurité </a:t>
            </a:r>
          </a:p>
          <a:p>
            <a:pPr>
              <a:buFontTx/>
              <a:buChar char="-"/>
            </a:pPr>
            <a:r>
              <a:rPr lang="fr-FR" sz="2000" dirty="0">
                <a:solidFill>
                  <a:srgbClr val="44546A"/>
                </a:solidFill>
                <a:latin typeface="Marianne" panose="02000000000000000000" pitchFamily="50" charset="0"/>
              </a:rPr>
              <a:t>Sanitaire (effets potentiels des ondes des nouveaux compteurs)</a:t>
            </a:r>
          </a:p>
          <a:p>
            <a:pPr>
              <a:buFontTx/>
              <a:buChar char="-"/>
            </a:pPr>
            <a:r>
              <a:rPr lang="fr-FR" sz="2000" dirty="0">
                <a:solidFill>
                  <a:srgbClr val="44546A"/>
                </a:solidFill>
                <a:latin typeface="Marianne" panose="02000000000000000000" pitchFamily="50" charset="0"/>
              </a:rPr>
              <a:t>Absence de bénéfices perçus</a:t>
            </a:r>
          </a:p>
          <a:p>
            <a:pPr>
              <a:buFontTx/>
              <a:buChar char="-"/>
            </a:pPr>
            <a:endParaRPr lang="fr-FR" sz="2000" dirty="0">
              <a:solidFill>
                <a:srgbClr val="44546A"/>
              </a:solidFill>
              <a:latin typeface="Marianne" panose="02000000000000000000" pitchFamily="50" charset="0"/>
            </a:endParaRPr>
          </a:p>
        </p:txBody>
      </p:sp>
      <p:sp>
        <p:nvSpPr>
          <p:cNvPr id="4" name="Titre 12">
            <a:extLst>
              <a:ext uri="{FF2B5EF4-FFF2-40B4-BE49-F238E27FC236}">
                <a16:creationId xmlns:a16="http://schemas.microsoft.com/office/drawing/2014/main" id="{4016DDCD-09B6-C568-91AC-FC4617DA6100}"/>
              </a:ext>
            </a:extLst>
          </p:cNvPr>
          <p:cNvSpPr txBox="1">
            <a:spLocks/>
          </p:cNvSpPr>
          <p:nvPr/>
        </p:nvSpPr>
        <p:spPr>
          <a:xfrm>
            <a:off x="363417" y="314119"/>
            <a:ext cx="11085504" cy="353183"/>
          </a:xfrm>
          <a:prstGeom prst="rect">
            <a:avLst/>
          </a:prstGeom>
        </p:spPr>
        <p:txBody>
          <a:bodyPr vert="horz" lIns="0" tIns="0" rIns="0" bIns="0" rtlCol="0" anchor="t">
            <a:normAutofit/>
          </a:bodyPr>
          <a:lstStyle>
            <a:lvl1pPr algn="l" defTabSz="914400" rtl="0" eaLnBrk="1" latinLnBrk="0" hangingPunct="1">
              <a:lnSpc>
                <a:spcPct val="80000"/>
              </a:lnSpc>
              <a:spcBef>
                <a:spcPct val="0"/>
              </a:spcBef>
              <a:buNone/>
              <a:defRPr sz="3000" b="1" i="0" kern="1200">
                <a:solidFill>
                  <a:schemeClr val="tx2"/>
                </a:solidFill>
                <a:latin typeface="Marianne" panose="02000000000000000000" pitchFamily="2" charset="0"/>
                <a:ea typeface="+mj-ea"/>
                <a:cs typeface="+mj-cs"/>
              </a:defRPr>
            </a:lvl1pPr>
          </a:lstStyle>
          <a:p>
            <a:r>
              <a:rPr lang="fr-FR" sz="2800" dirty="0">
                <a:latin typeface="Marianne" panose="02000000000000000000" pitchFamily="50" charset="0"/>
              </a:rPr>
              <a:t>Acceptabilité sociale : craintes et réponses</a:t>
            </a:r>
            <a:endParaRPr lang="fr-FR" sz="2800" i="1" dirty="0">
              <a:latin typeface="Marianne" panose="02000000000000000000" pitchFamily="50" charset="0"/>
            </a:endParaRPr>
          </a:p>
        </p:txBody>
      </p:sp>
      <p:sp>
        <p:nvSpPr>
          <p:cNvPr id="6" name="Espace réservé du contenu 2">
            <a:extLst>
              <a:ext uri="{FF2B5EF4-FFF2-40B4-BE49-F238E27FC236}">
                <a16:creationId xmlns:a16="http://schemas.microsoft.com/office/drawing/2014/main" id="{24EFA517-6ECE-6051-696B-AF624730C9C6}"/>
              </a:ext>
            </a:extLst>
          </p:cNvPr>
          <p:cNvSpPr txBox="1">
            <a:spLocks/>
          </p:cNvSpPr>
          <p:nvPr/>
        </p:nvSpPr>
        <p:spPr>
          <a:xfrm>
            <a:off x="6210300" y="1872158"/>
            <a:ext cx="5867399" cy="342502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r-FR" sz="2400" b="1" i="1" dirty="0">
                <a:solidFill>
                  <a:schemeClr val="bg1"/>
                </a:solidFill>
                <a:latin typeface="Marianne" panose="02000000000000000000" pitchFamily="50" charset="0"/>
              </a:rPr>
              <a:t>… répondre et démontrer la pertinence </a:t>
            </a:r>
          </a:p>
          <a:p>
            <a:pPr>
              <a:buFontTx/>
              <a:buChar char="-"/>
            </a:pPr>
            <a:r>
              <a:rPr lang="fr-FR" sz="2000" b="1" dirty="0">
                <a:solidFill>
                  <a:schemeClr val="bg1"/>
                </a:solidFill>
                <a:latin typeface="Marianne" panose="02000000000000000000" pitchFamily="50" charset="0"/>
              </a:rPr>
              <a:t>Coopération</a:t>
            </a:r>
            <a:r>
              <a:rPr lang="fr-FR" sz="2000" dirty="0">
                <a:solidFill>
                  <a:schemeClr val="bg1"/>
                </a:solidFill>
                <a:latin typeface="Marianne" panose="02000000000000000000" pitchFamily="50" charset="0"/>
              </a:rPr>
              <a:t> avec les organismes de régulation et de santé (CNIL, ANNSI, …)</a:t>
            </a:r>
          </a:p>
          <a:p>
            <a:pPr>
              <a:buFontTx/>
              <a:buChar char="-"/>
            </a:pPr>
            <a:r>
              <a:rPr lang="fr-FR" sz="2000" dirty="0">
                <a:solidFill>
                  <a:schemeClr val="bg1"/>
                </a:solidFill>
                <a:latin typeface="Marianne" panose="02000000000000000000" pitchFamily="50" charset="0"/>
              </a:rPr>
              <a:t>Convergence institutionnelle</a:t>
            </a:r>
          </a:p>
          <a:p>
            <a:pPr>
              <a:buFontTx/>
              <a:buChar char="-"/>
            </a:pPr>
            <a:r>
              <a:rPr lang="fr-FR" sz="2000" b="1" dirty="0">
                <a:solidFill>
                  <a:schemeClr val="bg1"/>
                </a:solidFill>
                <a:latin typeface="Marianne" panose="02000000000000000000" pitchFamily="50" charset="0"/>
              </a:rPr>
              <a:t>Campagne d’information </a:t>
            </a:r>
            <a:r>
              <a:rPr lang="fr-FR" sz="2000" dirty="0">
                <a:solidFill>
                  <a:schemeClr val="bg1"/>
                </a:solidFill>
                <a:latin typeface="Marianne" panose="02000000000000000000" pitchFamily="50" charset="0"/>
              </a:rPr>
              <a:t>et de communication </a:t>
            </a:r>
          </a:p>
          <a:p>
            <a:pPr>
              <a:buFontTx/>
              <a:buChar char="-"/>
            </a:pPr>
            <a:r>
              <a:rPr lang="fr-FR" sz="2000" b="1" dirty="0">
                <a:solidFill>
                  <a:schemeClr val="bg1"/>
                </a:solidFill>
                <a:latin typeface="Marianne" panose="02000000000000000000" pitchFamily="50" charset="0"/>
              </a:rPr>
              <a:t>Consultations</a:t>
            </a:r>
            <a:r>
              <a:rPr lang="fr-FR" sz="2000" dirty="0">
                <a:solidFill>
                  <a:schemeClr val="bg1"/>
                </a:solidFill>
                <a:latin typeface="Marianne" panose="02000000000000000000" pitchFamily="50" charset="0"/>
              </a:rPr>
              <a:t> (comprendre les craintes et attentes des acteurs, trouver des solutions techniquement réalisables, et une communication adéquate) </a:t>
            </a:r>
          </a:p>
          <a:p>
            <a:pPr>
              <a:buFontTx/>
              <a:buChar char="-"/>
            </a:pPr>
            <a:endParaRPr lang="fr-FR" sz="2000" dirty="0">
              <a:solidFill>
                <a:schemeClr val="bg1"/>
              </a:solidFill>
              <a:latin typeface="Marianne" panose="02000000000000000000" pitchFamily="50" charset="0"/>
            </a:endParaRPr>
          </a:p>
        </p:txBody>
      </p:sp>
    </p:spTree>
    <p:extLst>
      <p:ext uri="{BB962C8B-B14F-4D97-AF65-F5344CB8AC3E}">
        <p14:creationId xmlns:p14="http://schemas.microsoft.com/office/powerpoint/2010/main" val="31250609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FD4DAD-61EC-6A14-0A48-A87593AF8EBC}"/>
            </a:ext>
          </a:extLst>
        </p:cNvPr>
        <p:cNvGrpSpPr/>
        <p:nvPr/>
      </p:nvGrpSpPr>
      <p:grpSpPr>
        <a:xfrm>
          <a:off x="0" y="0"/>
          <a:ext cx="0" cy="0"/>
          <a:chOff x="0" y="0"/>
          <a:chExt cx="0" cy="0"/>
        </a:xfrm>
      </p:grpSpPr>
      <p:sp>
        <p:nvSpPr>
          <p:cNvPr id="14" name="Espace réservé du texte 4">
            <a:extLst>
              <a:ext uri="{FF2B5EF4-FFF2-40B4-BE49-F238E27FC236}">
                <a16:creationId xmlns:a16="http://schemas.microsoft.com/office/drawing/2014/main" id="{1EE0B695-59BC-68AB-E33E-F15956FBB34D}"/>
              </a:ext>
            </a:extLst>
          </p:cNvPr>
          <p:cNvSpPr>
            <a:spLocks noGrp="1"/>
          </p:cNvSpPr>
          <p:nvPr/>
        </p:nvSpPr>
        <p:spPr>
          <a:xfrm>
            <a:off x="8522848" y="1132583"/>
            <a:ext cx="3437521" cy="5021554"/>
          </a:xfrm>
          <a:prstGeom prst="rect">
            <a:avLst/>
          </a:prstGeom>
          <a:solidFill>
            <a:schemeClr val="tx2"/>
          </a:solidFill>
          <a:ln>
            <a:solidFill>
              <a:srgbClr val="44546A"/>
            </a:solidFill>
          </a:ln>
        </p:spPr>
        <p:txBody>
          <a:bodyPr vert="horz" lIns="288000" tIns="360000" rIns="288000" bIns="180000" rtlCol="0" anchor="ctr">
            <a:noAutofit/>
          </a:bodyPr>
          <a:lstStyle>
            <a:lvl1pPr marL="0" indent="0" algn="l" defTabSz="914400" rtl="0" eaLnBrk="1" latinLnBrk="0" hangingPunct="1">
              <a:lnSpc>
                <a:spcPct val="90000"/>
              </a:lnSpc>
              <a:spcBef>
                <a:spcPts val="1600"/>
              </a:spcBef>
              <a:buFont typeface="Arial" panose="020B0604020202020204" pitchFamily="34" charset="0"/>
              <a:buNone/>
              <a:defRPr sz="1800" b="1" i="0" kern="1200">
                <a:solidFill>
                  <a:schemeClr val="bg1"/>
                </a:solidFill>
                <a:latin typeface="Marianne" panose="02000000000000000000" pitchFamily="2" charset="0"/>
                <a:ea typeface="+mn-ea"/>
                <a:cs typeface="+mn-cs"/>
              </a:defRPr>
            </a:lvl1pPr>
            <a:lvl2pPr marL="0" indent="0" algn="l" defTabSz="914400" rtl="0" eaLnBrk="1" latinLnBrk="0" hangingPunct="1">
              <a:lnSpc>
                <a:spcPct val="90000"/>
              </a:lnSpc>
              <a:spcBef>
                <a:spcPts val="500"/>
              </a:spcBef>
              <a:buFont typeface="Arial" panose="020B0604020202020204" pitchFamily="34" charset="0"/>
              <a:buNone/>
              <a:tabLst/>
              <a:defRPr sz="1200" b="0" i="0" kern="1200">
                <a:solidFill>
                  <a:schemeClr val="bg1"/>
                </a:solidFill>
                <a:latin typeface="Marianne Light" panose="02000000000000000000" pitchFamily="2" charset="0"/>
                <a:ea typeface="+mn-ea"/>
                <a:cs typeface="+mn-cs"/>
              </a:defRPr>
            </a:lvl2pPr>
            <a:lvl3pPr marL="231775" indent="-231775" algn="l" defTabSz="914400" rtl="0" eaLnBrk="1" latinLnBrk="0" hangingPunct="1">
              <a:lnSpc>
                <a:spcPct val="90000"/>
              </a:lnSpc>
              <a:spcBef>
                <a:spcPts val="500"/>
              </a:spcBef>
              <a:buFont typeface="Arial" panose="020B0604020202020204" pitchFamily="34" charset="0"/>
              <a:buChar char="•"/>
              <a:tabLst/>
              <a:defRPr sz="1100" b="0" i="0" kern="1200">
                <a:solidFill>
                  <a:schemeClr val="bg1"/>
                </a:solidFill>
                <a:latin typeface="Marianne Light" panose="02000000000000000000" pitchFamily="2" charset="0"/>
                <a:ea typeface="+mn-ea"/>
                <a:cs typeface="+mn-cs"/>
              </a:defRPr>
            </a:lvl3pPr>
            <a:lvl4pPr marL="488950" indent="-233363" algn="l" defTabSz="914400" rtl="0" eaLnBrk="1" latinLnBrk="0" hangingPunct="1">
              <a:lnSpc>
                <a:spcPct val="90000"/>
              </a:lnSpc>
              <a:spcBef>
                <a:spcPts val="500"/>
              </a:spcBef>
              <a:buFont typeface="Arial" panose="020B0604020202020204" pitchFamily="34" charset="0"/>
              <a:buChar char="•"/>
              <a:tabLst/>
              <a:defRPr sz="1050" b="0" i="0" kern="1200">
                <a:solidFill>
                  <a:schemeClr val="bg1"/>
                </a:solidFill>
                <a:latin typeface="Marianne Light" panose="02000000000000000000" pitchFamily="2" charset="0"/>
                <a:ea typeface="+mn-ea"/>
                <a:cs typeface="+mn-cs"/>
              </a:defRPr>
            </a:lvl4pPr>
            <a:lvl5pPr marL="757238" indent="-233363" algn="l" defTabSz="914400" rtl="0" eaLnBrk="1" latinLnBrk="0" hangingPunct="1">
              <a:lnSpc>
                <a:spcPct val="90000"/>
              </a:lnSpc>
              <a:spcBef>
                <a:spcPts val="500"/>
              </a:spcBef>
              <a:buFont typeface="Arial" panose="020B0604020202020204" pitchFamily="34" charset="0"/>
              <a:buChar char="•"/>
              <a:tabLst/>
              <a:defRPr sz="1050" b="0" i="0" kern="1200">
                <a:solidFill>
                  <a:schemeClr val="bg1"/>
                </a:solidFill>
                <a:latin typeface="Marianne Light" panose="020000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marR="0" lvl="0" indent="-285750" algn="l" defTabSz="914400" rtl="0" eaLnBrk="1" fontAlgn="auto" latinLnBrk="0" hangingPunct="1">
              <a:lnSpc>
                <a:spcPct val="90000"/>
              </a:lnSpc>
              <a:spcBef>
                <a:spcPts val="1000"/>
              </a:spcBef>
              <a:spcAft>
                <a:spcPts val="0"/>
              </a:spcAft>
              <a:buClrTx/>
              <a:buSzTx/>
              <a:buFont typeface="Wingdings" panose="05000000000000000000" pitchFamily="2" charset="2"/>
              <a:buChar char="Ø"/>
              <a:tabLst/>
              <a:defRPr/>
            </a:pPr>
            <a:endParaRPr lang="fr-FR" sz="1600" noProof="0" dirty="0"/>
          </a:p>
        </p:txBody>
      </p:sp>
      <p:sp>
        <p:nvSpPr>
          <p:cNvPr id="15" name="Espace réservé du numéro de diapositive 14">
            <a:extLst>
              <a:ext uri="{FF2B5EF4-FFF2-40B4-BE49-F238E27FC236}">
                <a16:creationId xmlns:a16="http://schemas.microsoft.com/office/drawing/2014/main" id="{1BC36D5B-ECDD-0AA2-371B-6D1E31ABE53F}"/>
              </a:ext>
            </a:extLst>
          </p:cNvPr>
          <p:cNvSpPr>
            <a:spLocks noGrp="1"/>
          </p:cNvSpPr>
          <p:nvPr>
            <p:ph type="sldNum" sz="quarter" idx="4"/>
          </p:nvPr>
        </p:nvSpPr>
        <p:spPr>
          <a:xfrm>
            <a:off x="11169519" y="6306963"/>
            <a:ext cx="584200" cy="365125"/>
          </a:xfrm>
        </p:spPr>
        <p:txBody>
          <a:bodyPr anchor="ctr">
            <a:normAutofit/>
          </a:bodyPr>
          <a:lstStyle/>
          <a:p>
            <a:pPr>
              <a:spcAft>
                <a:spcPts val="600"/>
              </a:spcAft>
            </a:pPr>
            <a:r>
              <a:rPr lang="fr-FR">
                <a:solidFill>
                  <a:schemeClr val="bg2"/>
                </a:solidFill>
                <a:latin typeface="Marianne" panose="02000000000000000000" pitchFamily="50" charset="0"/>
              </a:rPr>
              <a:t>I  </a:t>
            </a:r>
            <a:r>
              <a:rPr lang="fr-FR">
                <a:latin typeface="Marianne" panose="02000000000000000000" pitchFamily="50" charset="0"/>
              </a:rPr>
              <a:t> </a:t>
            </a:r>
            <a:fld id="{64796F50-615E-D548-82F0-72548B5C555C}" type="slidenum">
              <a:rPr lang="fr-FR" smtClean="0">
                <a:latin typeface="Marianne" panose="02000000000000000000" pitchFamily="50" charset="0"/>
              </a:rPr>
              <a:pPr>
                <a:spcAft>
                  <a:spcPts val="600"/>
                </a:spcAft>
              </a:pPr>
              <a:t>17</a:t>
            </a:fld>
            <a:endParaRPr lang="fr-FR">
              <a:latin typeface="Marianne" panose="02000000000000000000" pitchFamily="50" charset="0"/>
            </a:endParaRPr>
          </a:p>
        </p:txBody>
      </p:sp>
      <p:sp>
        <p:nvSpPr>
          <p:cNvPr id="2" name="Rectangle 4">
            <a:extLst>
              <a:ext uri="{FF2B5EF4-FFF2-40B4-BE49-F238E27FC236}">
                <a16:creationId xmlns:a16="http://schemas.microsoft.com/office/drawing/2014/main" id="{391577E6-1FC9-A654-4775-A65B8047B7D5}"/>
              </a:ext>
            </a:extLst>
          </p:cNvPr>
          <p:cNvSpPr>
            <a:spLocks noChangeArrowheads="1"/>
          </p:cNvSpPr>
          <p:nvPr/>
        </p:nvSpPr>
        <p:spPr bwMode="auto">
          <a:xfrm>
            <a:off x="7859714" y="0"/>
            <a:ext cx="2808287"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cs-CZ" sz="2000">
              <a:solidFill>
                <a:schemeClr val="tx2"/>
              </a:solidFill>
              <a:latin typeface="Marianne" panose="02000000000000000000" pitchFamily="50" charset="0"/>
            </a:endParaRPr>
          </a:p>
        </p:txBody>
      </p:sp>
      <p:sp>
        <p:nvSpPr>
          <p:cNvPr id="4" name="Titre 12">
            <a:extLst>
              <a:ext uri="{FF2B5EF4-FFF2-40B4-BE49-F238E27FC236}">
                <a16:creationId xmlns:a16="http://schemas.microsoft.com/office/drawing/2014/main" id="{3C548AA2-B3B8-1F31-C3F7-DE3271C34E5A}"/>
              </a:ext>
            </a:extLst>
          </p:cNvPr>
          <p:cNvSpPr txBox="1">
            <a:spLocks/>
          </p:cNvSpPr>
          <p:nvPr/>
        </p:nvSpPr>
        <p:spPr>
          <a:xfrm>
            <a:off x="363417" y="314119"/>
            <a:ext cx="11085504" cy="353183"/>
          </a:xfrm>
          <a:prstGeom prst="rect">
            <a:avLst/>
          </a:prstGeom>
        </p:spPr>
        <p:txBody>
          <a:bodyPr vert="horz" lIns="0" tIns="0" rIns="0" bIns="0" rtlCol="0" anchor="t">
            <a:normAutofit/>
          </a:bodyPr>
          <a:lstStyle>
            <a:lvl1pPr algn="l" defTabSz="914400" rtl="0" eaLnBrk="1" latinLnBrk="0" hangingPunct="1">
              <a:lnSpc>
                <a:spcPct val="80000"/>
              </a:lnSpc>
              <a:spcBef>
                <a:spcPct val="0"/>
              </a:spcBef>
              <a:buNone/>
              <a:defRPr sz="3000" b="1" i="0" kern="1200">
                <a:solidFill>
                  <a:schemeClr val="tx2"/>
                </a:solidFill>
                <a:latin typeface="Marianne" panose="02000000000000000000" pitchFamily="2" charset="0"/>
                <a:ea typeface="+mj-ea"/>
                <a:cs typeface="+mj-cs"/>
              </a:defRPr>
            </a:lvl1pPr>
          </a:lstStyle>
          <a:p>
            <a:r>
              <a:rPr lang="fr-FR" sz="2800" dirty="0">
                <a:latin typeface="Marianne" panose="02000000000000000000" pitchFamily="50" charset="0"/>
              </a:rPr>
              <a:t>Les consultations : essentielles tout au long du déploiement</a:t>
            </a:r>
            <a:endParaRPr lang="fr-FR" sz="2800" i="1" dirty="0">
              <a:latin typeface="Marianne" panose="02000000000000000000" pitchFamily="50" charset="0"/>
            </a:endParaRPr>
          </a:p>
        </p:txBody>
      </p:sp>
      <p:pic>
        <p:nvPicPr>
          <p:cNvPr id="2050" name="Picture 2" descr="Les organisateurs du colloque ont pris la décision de déborder du strict cadre des activités de l’OCPM en se penchant sur la pratique même de la consultation publique.">
            <a:extLst>
              <a:ext uri="{FF2B5EF4-FFF2-40B4-BE49-F238E27FC236}">
                <a16:creationId xmlns:a16="http://schemas.microsoft.com/office/drawing/2014/main" id="{507C9A7A-4F17-5F81-6600-0BAC346C5B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78257" y="4985128"/>
            <a:ext cx="2635485" cy="1686960"/>
          </a:xfrm>
          <a:prstGeom prst="rect">
            <a:avLst/>
          </a:prstGeom>
          <a:noFill/>
          <a:extLst>
            <a:ext uri="{909E8E84-426E-40DD-AFC4-6F175D3DCCD1}">
              <a14:hiddenFill xmlns:a14="http://schemas.microsoft.com/office/drawing/2010/main">
                <a:solidFill>
                  <a:srgbClr val="FFFFFF"/>
                </a:solidFill>
              </a14:hiddenFill>
            </a:ext>
          </a:extLst>
        </p:spPr>
      </p:pic>
      <p:sp>
        <p:nvSpPr>
          <p:cNvPr id="11" name="ZoneTexte 10">
            <a:extLst>
              <a:ext uri="{FF2B5EF4-FFF2-40B4-BE49-F238E27FC236}">
                <a16:creationId xmlns:a16="http://schemas.microsoft.com/office/drawing/2014/main" id="{44BD7FDF-A567-BCDB-825C-2FA10DEA9DD6}"/>
              </a:ext>
            </a:extLst>
          </p:cNvPr>
          <p:cNvSpPr txBox="1"/>
          <p:nvPr/>
        </p:nvSpPr>
        <p:spPr>
          <a:xfrm>
            <a:off x="606584" y="1311407"/>
            <a:ext cx="7621432" cy="3924151"/>
          </a:xfrm>
          <a:prstGeom prst="rect">
            <a:avLst/>
          </a:prstGeom>
          <a:noFill/>
        </p:spPr>
        <p:txBody>
          <a:bodyPr wrap="square" rtlCol="0">
            <a:spAutoFit/>
          </a:bodyPr>
          <a:lstStyle/>
          <a:p>
            <a:r>
              <a:rPr lang="fr-FR" sz="2000" b="1" dirty="0">
                <a:latin typeface="Marianne" panose="02000000000000000000" pitchFamily="50" charset="0"/>
              </a:rPr>
              <a:t>Les parties prenantes </a:t>
            </a:r>
            <a:r>
              <a:rPr lang="fr-FR" sz="2000" dirty="0">
                <a:latin typeface="Marianne" panose="02000000000000000000" pitchFamily="50" charset="0"/>
              </a:rPr>
              <a:t>: fournisseurs, gestionnaires de réseau, organisations de consommateurs, autorités locales (propriétaires de réseaux de distribution) et autres autorités publiques, MNE (médiateur français de l'énergie), etc.</a:t>
            </a:r>
          </a:p>
          <a:p>
            <a:endParaRPr lang="fr-FR" sz="2000" dirty="0">
              <a:latin typeface="Marianne" panose="02000000000000000000" pitchFamily="50" charset="0"/>
            </a:endParaRPr>
          </a:p>
          <a:p>
            <a:endParaRPr lang="fr-FR" sz="1100" dirty="0">
              <a:latin typeface="Marianne" panose="02000000000000000000" pitchFamily="50" charset="0"/>
            </a:endParaRPr>
          </a:p>
          <a:p>
            <a:r>
              <a:rPr lang="fr-FR" sz="2000" b="1" dirty="0">
                <a:latin typeface="Marianne" panose="02000000000000000000" pitchFamily="50" charset="0"/>
              </a:rPr>
              <a:t>Trois thèmes majeurs des groupes de travail :</a:t>
            </a:r>
          </a:p>
          <a:p>
            <a:endParaRPr lang="fr-FR" sz="1400" b="1" dirty="0">
              <a:latin typeface="Marianne" panose="02000000000000000000" pitchFamily="50" charset="0"/>
            </a:endParaRPr>
          </a:p>
          <a:p>
            <a:pPr marL="285750" indent="-285750">
              <a:buFont typeface="Arial" panose="020B0604020202020204" pitchFamily="34" charset="0"/>
              <a:buChar char="•"/>
            </a:pPr>
            <a:r>
              <a:rPr lang="fr-FR" sz="2000" dirty="0">
                <a:latin typeface="Marianne" panose="02000000000000000000" pitchFamily="50" charset="0"/>
              </a:rPr>
              <a:t>Définition des fonctionnalités avancées ;</a:t>
            </a:r>
          </a:p>
          <a:p>
            <a:pPr marL="285750" indent="-285750">
              <a:buFont typeface="Arial" panose="020B0604020202020204" pitchFamily="34" charset="0"/>
              <a:buChar char="•"/>
            </a:pPr>
            <a:r>
              <a:rPr lang="fr-FR" sz="2000" dirty="0">
                <a:latin typeface="Marianne" panose="02000000000000000000" pitchFamily="50" charset="0"/>
              </a:rPr>
              <a:t>Préparation et suivi du déploiement ;</a:t>
            </a:r>
          </a:p>
          <a:p>
            <a:pPr marL="285750" indent="-285750">
              <a:buFont typeface="Arial" panose="020B0604020202020204" pitchFamily="34" charset="0"/>
              <a:buChar char="•"/>
            </a:pPr>
            <a:r>
              <a:rPr lang="fr-FR" sz="2000" dirty="0">
                <a:latin typeface="Marianne" panose="02000000000000000000" pitchFamily="50" charset="0"/>
              </a:rPr>
              <a:t>Développement des règles de fonctionnement du marché avec les compteurs intelligents, en particulier sur l'accès aux données.</a:t>
            </a:r>
          </a:p>
        </p:txBody>
      </p:sp>
      <p:sp>
        <p:nvSpPr>
          <p:cNvPr id="16" name="ZoneTexte 15">
            <a:extLst>
              <a:ext uri="{FF2B5EF4-FFF2-40B4-BE49-F238E27FC236}">
                <a16:creationId xmlns:a16="http://schemas.microsoft.com/office/drawing/2014/main" id="{3663D87B-21F7-4D89-DC59-4DE7018BE96E}"/>
              </a:ext>
            </a:extLst>
          </p:cNvPr>
          <p:cNvSpPr txBox="1"/>
          <p:nvPr/>
        </p:nvSpPr>
        <p:spPr>
          <a:xfrm>
            <a:off x="8597753" y="1628000"/>
            <a:ext cx="3519342" cy="3693319"/>
          </a:xfrm>
          <a:prstGeom prst="rect">
            <a:avLst/>
          </a:prstGeom>
          <a:noFill/>
        </p:spPr>
        <p:txBody>
          <a:bodyPr wrap="square">
            <a:spAutoFit/>
          </a:bodyPr>
          <a:lstStyle/>
          <a:p>
            <a:endParaRPr lang="fr-FR" dirty="0">
              <a:solidFill>
                <a:schemeClr val="bg1"/>
              </a:solidFill>
              <a:latin typeface="Marianne" panose="02000000000000000000" pitchFamily="50" charset="0"/>
            </a:endParaRPr>
          </a:p>
          <a:p>
            <a:r>
              <a:rPr lang="fr-FR" b="1" dirty="0">
                <a:solidFill>
                  <a:schemeClr val="bg1"/>
                </a:solidFill>
                <a:latin typeface="Marianne" panose="02000000000000000000" pitchFamily="50" charset="0"/>
              </a:rPr>
              <a:t>Avant le déploiement</a:t>
            </a:r>
          </a:p>
          <a:p>
            <a:pPr marL="285750" indent="-285750">
              <a:buFont typeface="Arial" panose="020B0604020202020204" pitchFamily="34" charset="0"/>
              <a:buChar char="•"/>
            </a:pPr>
            <a:r>
              <a:rPr lang="fr-FR" dirty="0">
                <a:solidFill>
                  <a:schemeClr val="bg1"/>
                </a:solidFill>
                <a:latin typeface="Marianne" panose="02000000000000000000" pitchFamily="50" charset="0"/>
              </a:rPr>
              <a:t>Expérimentation et retour d’expérience</a:t>
            </a:r>
          </a:p>
          <a:p>
            <a:pPr marL="285750" indent="-285750">
              <a:buFont typeface="Arial" panose="020B0604020202020204" pitchFamily="34" charset="0"/>
              <a:buChar char="•"/>
            </a:pPr>
            <a:r>
              <a:rPr lang="fr-FR" dirty="0">
                <a:solidFill>
                  <a:schemeClr val="bg1"/>
                </a:solidFill>
                <a:latin typeface="Marianne" panose="02000000000000000000" pitchFamily="50" charset="0"/>
              </a:rPr>
              <a:t>Définition de nouvelles fonctionnalités</a:t>
            </a:r>
          </a:p>
          <a:p>
            <a:pPr marL="285750" indent="-285750">
              <a:buFont typeface="Arial" panose="020B0604020202020204" pitchFamily="34" charset="0"/>
              <a:buChar char="•"/>
            </a:pPr>
            <a:r>
              <a:rPr lang="fr-FR" dirty="0">
                <a:solidFill>
                  <a:schemeClr val="bg1"/>
                </a:solidFill>
                <a:latin typeface="Marianne" panose="02000000000000000000" pitchFamily="50" charset="0"/>
              </a:rPr>
              <a:t>Flyers de communication </a:t>
            </a:r>
          </a:p>
          <a:p>
            <a:endParaRPr lang="fr-FR" dirty="0">
              <a:solidFill>
                <a:schemeClr val="bg1"/>
              </a:solidFill>
              <a:latin typeface="Marianne" panose="02000000000000000000" pitchFamily="50" charset="0"/>
            </a:endParaRPr>
          </a:p>
          <a:p>
            <a:r>
              <a:rPr lang="fr-FR" b="1" dirty="0">
                <a:solidFill>
                  <a:schemeClr val="bg1"/>
                </a:solidFill>
                <a:latin typeface="Marianne" panose="02000000000000000000" pitchFamily="50" charset="0"/>
              </a:rPr>
              <a:t>Pendant et après le déploiement </a:t>
            </a:r>
          </a:p>
          <a:p>
            <a:pPr marL="285750" indent="-285750">
              <a:buFont typeface="Arial" panose="020B0604020202020204" pitchFamily="34" charset="0"/>
              <a:buChar char="•"/>
            </a:pPr>
            <a:r>
              <a:rPr lang="fr-FR" dirty="0">
                <a:solidFill>
                  <a:schemeClr val="bg1"/>
                </a:solidFill>
                <a:latin typeface="Marianne" panose="02000000000000000000" pitchFamily="50" charset="0"/>
              </a:rPr>
              <a:t>Définition des procédures et systèmes d’information</a:t>
            </a:r>
          </a:p>
          <a:p>
            <a:pPr marL="285750" indent="-285750">
              <a:buFont typeface="Arial" panose="020B0604020202020204" pitchFamily="34" charset="0"/>
              <a:buChar char="•"/>
            </a:pPr>
            <a:r>
              <a:rPr lang="fr-FR" dirty="0">
                <a:solidFill>
                  <a:schemeClr val="bg1"/>
                </a:solidFill>
                <a:latin typeface="Marianne" panose="02000000000000000000" pitchFamily="50" charset="0"/>
              </a:rPr>
              <a:t>Retours de terrain</a:t>
            </a:r>
          </a:p>
        </p:txBody>
      </p:sp>
      <p:sp>
        <p:nvSpPr>
          <p:cNvPr id="17" name="ZoneTexte 16">
            <a:extLst>
              <a:ext uri="{FF2B5EF4-FFF2-40B4-BE49-F238E27FC236}">
                <a16:creationId xmlns:a16="http://schemas.microsoft.com/office/drawing/2014/main" id="{D803B173-AA70-989F-BFC5-89D771A88BD3}"/>
              </a:ext>
            </a:extLst>
          </p:cNvPr>
          <p:cNvSpPr txBox="1"/>
          <p:nvPr/>
        </p:nvSpPr>
        <p:spPr>
          <a:xfrm>
            <a:off x="8597753" y="942075"/>
            <a:ext cx="1565578" cy="369332"/>
          </a:xfrm>
          <a:prstGeom prst="rect">
            <a:avLst/>
          </a:prstGeom>
          <a:solidFill>
            <a:schemeClr val="bg1"/>
          </a:solidFill>
          <a:ln>
            <a:solidFill>
              <a:srgbClr val="44546A"/>
            </a:solidFill>
          </a:ln>
        </p:spPr>
        <p:txBody>
          <a:bodyPr wrap="square">
            <a:spAutoFit/>
          </a:bodyPr>
          <a:lstStyle/>
          <a:p>
            <a:r>
              <a:rPr lang="fr-FR" b="1" dirty="0">
                <a:solidFill>
                  <a:schemeClr val="tx2"/>
                </a:solidFill>
                <a:latin typeface="Marianne" panose="02000000000000000000" pitchFamily="50" charset="0"/>
              </a:rPr>
              <a:t>Temporalité </a:t>
            </a:r>
          </a:p>
        </p:txBody>
      </p:sp>
    </p:spTree>
    <p:extLst>
      <p:ext uri="{BB962C8B-B14F-4D97-AF65-F5344CB8AC3E}">
        <p14:creationId xmlns:p14="http://schemas.microsoft.com/office/powerpoint/2010/main" val="37071274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42A53B-B3F5-4227-13D1-104A1B3902BC}"/>
            </a:ext>
          </a:extLst>
        </p:cNvPr>
        <p:cNvGrpSpPr/>
        <p:nvPr/>
      </p:nvGrpSpPr>
      <p:grpSpPr>
        <a:xfrm>
          <a:off x="0" y="0"/>
          <a:ext cx="0" cy="0"/>
          <a:chOff x="0" y="0"/>
          <a:chExt cx="0" cy="0"/>
        </a:xfrm>
      </p:grpSpPr>
      <p:sp>
        <p:nvSpPr>
          <p:cNvPr id="15" name="Espace réservé du numéro de diapositive 14">
            <a:extLst>
              <a:ext uri="{FF2B5EF4-FFF2-40B4-BE49-F238E27FC236}">
                <a16:creationId xmlns:a16="http://schemas.microsoft.com/office/drawing/2014/main" id="{AC8478C5-3C2F-CB66-A852-0B8CA7857E5D}"/>
              </a:ext>
            </a:extLst>
          </p:cNvPr>
          <p:cNvSpPr>
            <a:spLocks noGrp="1"/>
          </p:cNvSpPr>
          <p:nvPr>
            <p:ph type="sldNum" sz="quarter" idx="4"/>
          </p:nvPr>
        </p:nvSpPr>
        <p:spPr>
          <a:xfrm>
            <a:off x="11169519" y="6306963"/>
            <a:ext cx="584200" cy="365125"/>
          </a:xfrm>
        </p:spPr>
        <p:txBody>
          <a:bodyPr anchor="ctr">
            <a:normAutofit/>
          </a:bodyPr>
          <a:lstStyle/>
          <a:p>
            <a:pPr>
              <a:spcAft>
                <a:spcPts val="600"/>
              </a:spcAft>
            </a:pPr>
            <a:r>
              <a:rPr lang="fr-FR">
                <a:solidFill>
                  <a:schemeClr val="bg2"/>
                </a:solidFill>
                <a:latin typeface="Marianne" panose="02000000000000000000" pitchFamily="50" charset="0"/>
              </a:rPr>
              <a:t>I  </a:t>
            </a:r>
            <a:r>
              <a:rPr lang="fr-FR">
                <a:latin typeface="Marianne" panose="02000000000000000000" pitchFamily="50" charset="0"/>
              </a:rPr>
              <a:t> </a:t>
            </a:r>
            <a:fld id="{64796F50-615E-D548-82F0-72548B5C555C}" type="slidenum">
              <a:rPr lang="fr-FR" smtClean="0">
                <a:latin typeface="Marianne" panose="02000000000000000000" pitchFamily="50" charset="0"/>
              </a:rPr>
              <a:pPr>
                <a:spcAft>
                  <a:spcPts val="600"/>
                </a:spcAft>
              </a:pPr>
              <a:t>18</a:t>
            </a:fld>
            <a:endParaRPr lang="fr-FR">
              <a:latin typeface="Marianne" panose="02000000000000000000" pitchFamily="50" charset="0"/>
            </a:endParaRPr>
          </a:p>
        </p:txBody>
      </p:sp>
      <p:sp>
        <p:nvSpPr>
          <p:cNvPr id="2" name="Rectangle 4">
            <a:extLst>
              <a:ext uri="{FF2B5EF4-FFF2-40B4-BE49-F238E27FC236}">
                <a16:creationId xmlns:a16="http://schemas.microsoft.com/office/drawing/2014/main" id="{E4E87A9F-8057-5105-1BD3-63D88293BCC1}"/>
              </a:ext>
            </a:extLst>
          </p:cNvPr>
          <p:cNvSpPr>
            <a:spLocks noChangeArrowheads="1"/>
          </p:cNvSpPr>
          <p:nvPr/>
        </p:nvSpPr>
        <p:spPr bwMode="auto">
          <a:xfrm>
            <a:off x="7859714" y="0"/>
            <a:ext cx="2808287"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cs-CZ" sz="2000">
              <a:solidFill>
                <a:schemeClr val="tx2"/>
              </a:solidFill>
              <a:latin typeface="Marianne" panose="02000000000000000000" pitchFamily="50" charset="0"/>
            </a:endParaRPr>
          </a:p>
        </p:txBody>
      </p:sp>
      <p:sp>
        <p:nvSpPr>
          <p:cNvPr id="4" name="Titre 12">
            <a:extLst>
              <a:ext uri="{FF2B5EF4-FFF2-40B4-BE49-F238E27FC236}">
                <a16:creationId xmlns:a16="http://schemas.microsoft.com/office/drawing/2014/main" id="{4A1F3724-0D01-6A21-5D95-BCDED7AD2BE0}"/>
              </a:ext>
            </a:extLst>
          </p:cNvPr>
          <p:cNvSpPr txBox="1">
            <a:spLocks/>
          </p:cNvSpPr>
          <p:nvPr/>
        </p:nvSpPr>
        <p:spPr>
          <a:xfrm>
            <a:off x="363417" y="314119"/>
            <a:ext cx="11085504" cy="353183"/>
          </a:xfrm>
          <a:prstGeom prst="rect">
            <a:avLst/>
          </a:prstGeom>
        </p:spPr>
        <p:txBody>
          <a:bodyPr vert="horz" lIns="0" tIns="0" rIns="0" bIns="0" rtlCol="0" anchor="t">
            <a:normAutofit/>
          </a:bodyPr>
          <a:lstStyle>
            <a:lvl1pPr algn="l" defTabSz="914400" rtl="0" eaLnBrk="1" latinLnBrk="0" hangingPunct="1">
              <a:lnSpc>
                <a:spcPct val="80000"/>
              </a:lnSpc>
              <a:spcBef>
                <a:spcPct val="0"/>
              </a:spcBef>
              <a:buNone/>
              <a:defRPr sz="3000" b="1" i="0" kern="1200">
                <a:solidFill>
                  <a:schemeClr val="tx2"/>
                </a:solidFill>
                <a:latin typeface="Marianne" panose="02000000000000000000" pitchFamily="2" charset="0"/>
                <a:ea typeface="+mj-ea"/>
                <a:cs typeface="+mj-cs"/>
              </a:defRPr>
            </a:lvl1pPr>
          </a:lstStyle>
          <a:p>
            <a:r>
              <a:rPr lang="fr-FR" sz="2800" dirty="0">
                <a:latin typeface="Marianne" panose="02000000000000000000" pitchFamily="50" charset="0"/>
              </a:rPr>
              <a:t>Et maintenant ? </a:t>
            </a:r>
            <a:endParaRPr lang="fr-FR" sz="2800" i="1" dirty="0">
              <a:latin typeface="Marianne" panose="02000000000000000000" pitchFamily="50" charset="0"/>
            </a:endParaRPr>
          </a:p>
        </p:txBody>
      </p:sp>
      <p:sp>
        <p:nvSpPr>
          <p:cNvPr id="11" name="ZoneTexte 10">
            <a:extLst>
              <a:ext uri="{FF2B5EF4-FFF2-40B4-BE49-F238E27FC236}">
                <a16:creationId xmlns:a16="http://schemas.microsoft.com/office/drawing/2014/main" id="{A50F3B1A-0EAD-E5A4-A925-53E0A7C2BA9F}"/>
              </a:ext>
            </a:extLst>
          </p:cNvPr>
          <p:cNvSpPr txBox="1"/>
          <p:nvPr/>
        </p:nvSpPr>
        <p:spPr>
          <a:xfrm>
            <a:off x="2129261" y="3140683"/>
            <a:ext cx="9040258" cy="1631216"/>
          </a:xfrm>
          <a:prstGeom prst="rect">
            <a:avLst/>
          </a:prstGeom>
          <a:noFill/>
        </p:spPr>
        <p:txBody>
          <a:bodyPr wrap="square" rtlCol="0">
            <a:spAutoFit/>
          </a:bodyPr>
          <a:lstStyle/>
          <a:p>
            <a:pPr algn="just"/>
            <a:r>
              <a:rPr lang="fr-FR" sz="2000" dirty="0">
                <a:latin typeface="Marianne" panose="02000000000000000000" pitchFamily="50" charset="0"/>
              </a:rPr>
              <a:t>À partir du 1</a:t>
            </a:r>
            <a:r>
              <a:rPr lang="fr-FR" sz="2000" baseline="30000" dirty="0">
                <a:latin typeface="Marianne" panose="02000000000000000000" pitchFamily="50" charset="0"/>
              </a:rPr>
              <a:t>er</a:t>
            </a:r>
            <a:r>
              <a:rPr lang="fr-FR" sz="2000" dirty="0">
                <a:latin typeface="Marianne" panose="02000000000000000000" pitchFamily="50" charset="0"/>
              </a:rPr>
              <a:t> août 2025, les utilisateurs qui refuseront, sans motif valable, l’installation des compteurs intelligents seront facturés les coûts spécifiques liés au maintien de leur compteur ancienne génération (système d’information, relève à pied, contrôle, contact client supplémentaire).</a:t>
            </a:r>
          </a:p>
        </p:txBody>
      </p:sp>
      <p:pic>
        <p:nvPicPr>
          <p:cNvPr id="5" name="Graphique 4" descr="Flèche : courbe légère avec un remplissage uni">
            <a:extLst>
              <a:ext uri="{FF2B5EF4-FFF2-40B4-BE49-F238E27FC236}">
                <a16:creationId xmlns:a16="http://schemas.microsoft.com/office/drawing/2014/main" id="{B72237FF-2118-ADE0-318B-A52BE8FC157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3739" y="1551969"/>
            <a:ext cx="914400" cy="914400"/>
          </a:xfrm>
          <a:prstGeom prst="rect">
            <a:avLst/>
          </a:prstGeom>
        </p:spPr>
      </p:pic>
      <p:sp>
        <p:nvSpPr>
          <p:cNvPr id="8" name="ZoneTexte 7">
            <a:extLst>
              <a:ext uri="{FF2B5EF4-FFF2-40B4-BE49-F238E27FC236}">
                <a16:creationId xmlns:a16="http://schemas.microsoft.com/office/drawing/2014/main" id="{2E5BF282-9A0B-9563-10D2-36EE7E47A856}"/>
              </a:ext>
            </a:extLst>
          </p:cNvPr>
          <p:cNvSpPr txBox="1"/>
          <p:nvPr/>
        </p:nvSpPr>
        <p:spPr>
          <a:xfrm>
            <a:off x="2129261" y="1818443"/>
            <a:ext cx="9040258" cy="707886"/>
          </a:xfrm>
          <a:prstGeom prst="rect">
            <a:avLst/>
          </a:prstGeom>
          <a:noFill/>
        </p:spPr>
        <p:txBody>
          <a:bodyPr wrap="square" rtlCol="0">
            <a:spAutoFit/>
          </a:bodyPr>
          <a:lstStyle/>
          <a:p>
            <a:pPr algn="just"/>
            <a:r>
              <a:rPr lang="fr-FR" sz="2000" dirty="0">
                <a:latin typeface="Marianne" panose="02000000000000000000" pitchFamily="50" charset="0"/>
              </a:rPr>
              <a:t>En 2024, 37,3 millions d’utilisateurs sont équipés d’un compteur Linky – seuls 2,1 millions d’utilisateurs disposent d’un compteur traditionnel</a:t>
            </a:r>
          </a:p>
        </p:txBody>
      </p:sp>
      <p:pic>
        <p:nvPicPr>
          <p:cNvPr id="9" name="Graphique 8" descr="Flèche : courbe légère avec un remplissage uni">
            <a:extLst>
              <a:ext uri="{FF2B5EF4-FFF2-40B4-BE49-F238E27FC236}">
                <a16:creationId xmlns:a16="http://schemas.microsoft.com/office/drawing/2014/main" id="{DD223429-080E-5DD0-FC4A-C8A1534E3A3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3739" y="2893836"/>
            <a:ext cx="914400" cy="914400"/>
          </a:xfrm>
          <a:prstGeom prst="rect">
            <a:avLst/>
          </a:prstGeom>
        </p:spPr>
      </p:pic>
    </p:spTree>
    <p:extLst>
      <p:ext uri="{BB962C8B-B14F-4D97-AF65-F5344CB8AC3E}">
        <p14:creationId xmlns:p14="http://schemas.microsoft.com/office/powerpoint/2010/main" val="40610279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EB90D6-965A-8C87-1C2E-247DA15267F5}"/>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555C30C1-4967-DF81-79E4-575197A4DA86}"/>
              </a:ext>
            </a:extLst>
          </p:cNvPr>
          <p:cNvSpPr>
            <a:spLocks noGrp="1"/>
          </p:cNvSpPr>
          <p:nvPr>
            <p:ph type="title"/>
          </p:nvPr>
        </p:nvSpPr>
        <p:spPr>
          <a:xfrm>
            <a:off x="1834163" y="2921000"/>
            <a:ext cx="8838833" cy="2247735"/>
          </a:xfrm>
        </p:spPr>
        <p:txBody>
          <a:bodyPr/>
          <a:lstStyle/>
          <a:p>
            <a:r>
              <a:rPr lang="fr-FR" dirty="0"/>
              <a:t>Bilan et perspectives </a:t>
            </a:r>
          </a:p>
        </p:txBody>
      </p:sp>
      <p:sp>
        <p:nvSpPr>
          <p:cNvPr id="3" name="Espace réservé du texte 2">
            <a:extLst>
              <a:ext uri="{FF2B5EF4-FFF2-40B4-BE49-F238E27FC236}">
                <a16:creationId xmlns:a16="http://schemas.microsoft.com/office/drawing/2014/main" id="{78727AA2-53AB-9DB1-C4F4-7BEED9D40230}"/>
              </a:ext>
            </a:extLst>
          </p:cNvPr>
          <p:cNvSpPr>
            <a:spLocks noGrp="1"/>
          </p:cNvSpPr>
          <p:nvPr>
            <p:ph type="body" sz="quarter" idx="22"/>
          </p:nvPr>
        </p:nvSpPr>
        <p:spPr>
          <a:xfrm>
            <a:off x="1834165" y="1651165"/>
            <a:ext cx="1809845" cy="677862"/>
          </a:xfrm>
        </p:spPr>
        <p:txBody>
          <a:bodyPr/>
          <a:lstStyle/>
          <a:p>
            <a:r>
              <a:rPr lang="fr-FR" dirty="0"/>
              <a:t>05.</a:t>
            </a:r>
          </a:p>
        </p:txBody>
      </p:sp>
      <p:sp>
        <p:nvSpPr>
          <p:cNvPr id="17" name="Espace réservé du numéro de diapositive 16">
            <a:extLst>
              <a:ext uri="{FF2B5EF4-FFF2-40B4-BE49-F238E27FC236}">
                <a16:creationId xmlns:a16="http://schemas.microsoft.com/office/drawing/2014/main" id="{0D6707F9-8206-15B1-C8FE-68E38B7A4F13}"/>
              </a:ext>
            </a:extLst>
          </p:cNvPr>
          <p:cNvSpPr>
            <a:spLocks noGrp="1"/>
          </p:cNvSpPr>
          <p:nvPr>
            <p:ph type="sldNum" sz="quarter" idx="4"/>
          </p:nvPr>
        </p:nvSpPr>
        <p:spPr/>
        <p:txBody>
          <a:bodyPr/>
          <a:lstStyle/>
          <a:p>
            <a:r>
              <a:rPr lang="fr-FR">
                <a:solidFill>
                  <a:schemeClr val="bg2"/>
                </a:solidFill>
              </a:rPr>
              <a:t>I</a:t>
            </a:r>
            <a:r>
              <a:rPr lang="fr-FR"/>
              <a:t>   </a:t>
            </a:r>
            <a:fld id="{64796F50-615E-D548-82F0-72548B5C555C}" type="slidenum">
              <a:rPr lang="fr-FR" smtClean="0"/>
              <a:pPr/>
              <a:t>19</a:t>
            </a:fld>
            <a:endParaRPr lang="fr-FR"/>
          </a:p>
        </p:txBody>
      </p:sp>
    </p:spTree>
    <p:extLst>
      <p:ext uri="{BB962C8B-B14F-4D97-AF65-F5344CB8AC3E}">
        <p14:creationId xmlns:p14="http://schemas.microsoft.com/office/powerpoint/2010/main" val="619351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F3910ED-D041-BB7F-D555-FBAF66C52226}"/>
              </a:ext>
            </a:extLst>
          </p:cNvPr>
          <p:cNvSpPr>
            <a:spLocks noGrp="1"/>
          </p:cNvSpPr>
          <p:nvPr>
            <p:ph type="title"/>
          </p:nvPr>
        </p:nvSpPr>
        <p:spPr>
          <a:xfrm>
            <a:off x="446238" y="558350"/>
            <a:ext cx="5649762" cy="395220"/>
          </a:xfrm>
        </p:spPr>
        <p:txBody>
          <a:bodyPr/>
          <a:lstStyle/>
          <a:p>
            <a:r>
              <a:rPr lang="fr-FR"/>
              <a:t>Sommaire</a:t>
            </a:r>
          </a:p>
        </p:txBody>
      </p:sp>
      <p:sp>
        <p:nvSpPr>
          <p:cNvPr id="4" name="Espace réservé du contenu 3">
            <a:extLst>
              <a:ext uri="{FF2B5EF4-FFF2-40B4-BE49-F238E27FC236}">
                <a16:creationId xmlns:a16="http://schemas.microsoft.com/office/drawing/2014/main" id="{22C3AC63-8A94-BC2A-12E5-5B50CE7E24AE}"/>
              </a:ext>
            </a:extLst>
          </p:cNvPr>
          <p:cNvSpPr>
            <a:spLocks noGrp="1"/>
          </p:cNvSpPr>
          <p:nvPr>
            <p:ph type="body" sz="quarter" idx="22"/>
          </p:nvPr>
        </p:nvSpPr>
        <p:spPr>
          <a:xfrm>
            <a:off x="8280400" y="2206625"/>
            <a:ext cx="619125" cy="395288"/>
          </a:xfrm>
        </p:spPr>
        <p:txBody>
          <a:bodyPr/>
          <a:lstStyle/>
          <a:p>
            <a:r>
              <a:rPr lang="fr-FR" dirty="0"/>
              <a:t>02</a:t>
            </a:r>
          </a:p>
        </p:txBody>
      </p:sp>
      <p:sp>
        <p:nvSpPr>
          <p:cNvPr id="5" name="Espace réservé du contenu 4">
            <a:extLst>
              <a:ext uri="{FF2B5EF4-FFF2-40B4-BE49-F238E27FC236}">
                <a16:creationId xmlns:a16="http://schemas.microsoft.com/office/drawing/2014/main" id="{DAF34C70-A142-7BE8-1773-76FEB25E8C08}"/>
              </a:ext>
            </a:extLst>
          </p:cNvPr>
          <p:cNvSpPr>
            <a:spLocks noGrp="1"/>
          </p:cNvSpPr>
          <p:nvPr>
            <p:ph type="body" sz="quarter" idx="23"/>
          </p:nvPr>
        </p:nvSpPr>
        <p:spPr>
          <a:xfrm>
            <a:off x="1919288" y="2711450"/>
            <a:ext cx="6361112" cy="395288"/>
          </a:xfrm>
        </p:spPr>
        <p:txBody>
          <a:bodyPr/>
          <a:lstStyle/>
          <a:p>
            <a:endParaRPr lang="fr-FR" dirty="0"/>
          </a:p>
          <a:p>
            <a:r>
              <a:rPr lang="fr-FR" dirty="0"/>
              <a:t>Stratégie de déploiement</a:t>
            </a:r>
          </a:p>
          <a:p>
            <a:endParaRPr lang="fr-FR" dirty="0"/>
          </a:p>
        </p:txBody>
      </p:sp>
      <p:sp>
        <p:nvSpPr>
          <p:cNvPr id="6" name="Espace réservé du contenu 5">
            <a:extLst>
              <a:ext uri="{FF2B5EF4-FFF2-40B4-BE49-F238E27FC236}">
                <a16:creationId xmlns:a16="http://schemas.microsoft.com/office/drawing/2014/main" id="{DE0BB8C4-AB0B-D893-6E8C-61E168F5B3B7}"/>
              </a:ext>
            </a:extLst>
          </p:cNvPr>
          <p:cNvSpPr>
            <a:spLocks noGrp="1"/>
          </p:cNvSpPr>
          <p:nvPr>
            <p:ph type="body" sz="quarter" idx="24"/>
          </p:nvPr>
        </p:nvSpPr>
        <p:spPr>
          <a:xfrm>
            <a:off x="8280400" y="2711450"/>
            <a:ext cx="619125" cy="395288"/>
          </a:xfrm>
        </p:spPr>
        <p:txBody>
          <a:bodyPr/>
          <a:lstStyle/>
          <a:p>
            <a:r>
              <a:rPr lang="fr-FR" dirty="0"/>
              <a:t>06</a:t>
            </a:r>
          </a:p>
        </p:txBody>
      </p:sp>
      <p:sp>
        <p:nvSpPr>
          <p:cNvPr id="7" name="Espace réservé du contenu 6">
            <a:extLst>
              <a:ext uri="{FF2B5EF4-FFF2-40B4-BE49-F238E27FC236}">
                <a16:creationId xmlns:a16="http://schemas.microsoft.com/office/drawing/2014/main" id="{ECBA4EE0-A49A-B729-5455-36D79C62B573}"/>
              </a:ext>
            </a:extLst>
          </p:cNvPr>
          <p:cNvSpPr>
            <a:spLocks noGrp="1"/>
          </p:cNvSpPr>
          <p:nvPr>
            <p:ph type="body" sz="quarter" idx="25"/>
          </p:nvPr>
        </p:nvSpPr>
        <p:spPr>
          <a:xfrm>
            <a:off x="1919288" y="3216275"/>
            <a:ext cx="6361112" cy="395288"/>
          </a:xfrm>
        </p:spPr>
        <p:txBody>
          <a:bodyPr/>
          <a:lstStyle/>
          <a:p>
            <a:r>
              <a:rPr lang="fr-FR" dirty="0"/>
              <a:t>Le rôle stratégique du régulateur </a:t>
            </a:r>
          </a:p>
        </p:txBody>
      </p:sp>
      <p:sp>
        <p:nvSpPr>
          <p:cNvPr id="8" name="Espace réservé du contenu 7">
            <a:extLst>
              <a:ext uri="{FF2B5EF4-FFF2-40B4-BE49-F238E27FC236}">
                <a16:creationId xmlns:a16="http://schemas.microsoft.com/office/drawing/2014/main" id="{93671EFC-F6F4-87B8-F11E-58E019A8DD48}"/>
              </a:ext>
            </a:extLst>
          </p:cNvPr>
          <p:cNvSpPr>
            <a:spLocks noGrp="1"/>
          </p:cNvSpPr>
          <p:nvPr>
            <p:ph type="body" sz="quarter" idx="26"/>
          </p:nvPr>
        </p:nvSpPr>
        <p:spPr>
          <a:xfrm>
            <a:off x="8280400" y="3216275"/>
            <a:ext cx="619125" cy="395288"/>
          </a:xfrm>
        </p:spPr>
        <p:txBody>
          <a:bodyPr/>
          <a:lstStyle/>
          <a:p>
            <a:r>
              <a:rPr lang="fr-FR" dirty="0"/>
              <a:t>10</a:t>
            </a:r>
          </a:p>
        </p:txBody>
      </p:sp>
      <p:sp>
        <p:nvSpPr>
          <p:cNvPr id="20" name="Espace réservé du numéro de diapositive 19">
            <a:extLst>
              <a:ext uri="{FF2B5EF4-FFF2-40B4-BE49-F238E27FC236}">
                <a16:creationId xmlns:a16="http://schemas.microsoft.com/office/drawing/2014/main" id="{72D156C1-80FD-1D16-0ADA-ECC40F5367FC}"/>
              </a:ext>
            </a:extLst>
          </p:cNvPr>
          <p:cNvSpPr>
            <a:spLocks noGrp="1"/>
          </p:cNvSpPr>
          <p:nvPr>
            <p:ph type="sldNum" sz="quarter" idx="4"/>
          </p:nvPr>
        </p:nvSpPr>
        <p:spPr/>
        <p:txBody>
          <a:bodyPr/>
          <a:lstStyle/>
          <a:p>
            <a:r>
              <a:rPr lang="fr-FR">
                <a:solidFill>
                  <a:schemeClr val="bg2"/>
                </a:solidFill>
              </a:rPr>
              <a:t>I</a:t>
            </a:r>
            <a:r>
              <a:rPr lang="fr-FR"/>
              <a:t>   </a:t>
            </a:r>
            <a:fld id="{64796F50-615E-D548-82F0-72548B5C555C}" type="slidenum">
              <a:rPr lang="fr-FR" smtClean="0"/>
              <a:pPr/>
              <a:t>2</a:t>
            </a:fld>
            <a:endParaRPr lang="fr-FR"/>
          </a:p>
        </p:txBody>
      </p:sp>
      <p:sp>
        <p:nvSpPr>
          <p:cNvPr id="28" name="Espace réservé du contenu 4">
            <a:extLst>
              <a:ext uri="{FF2B5EF4-FFF2-40B4-BE49-F238E27FC236}">
                <a16:creationId xmlns:a16="http://schemas.microsoft.com/office/drawing/2014/main" id="{50C1A74E-1030-9249-868C-5D964E6BD67C}"/>
              </a:ext>
            </a:extLst>
          </p:cNvPr>
          <p:cNvSpPr txBox="1">
            <a:spLocks/>
          </p:cNvSpPr>
          <p:nvPr/>
        </p:nvSpPr>
        <p:spPr>
          <a:xfrm>
            <a:off x="1916048" y="3719885"/>
            <a:ext cx="6361112" cy="395288"/>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lang="fr-FR" sz="1800" b="1" i="0" kern="1200" dirty="0">
                <a:solidFill>
                  <a:schemeClr val="bg1"/>
                </a:solidFill>
                <a:latin typeface="Marianne" panose="020000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arianne" panose="02000000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arianne" panose="02000000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arianne" panose="02000000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arianne" panose="020000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t>Le défi de l’acceptabilité </a:t>
            </a:r>
          </a:p>
        </p:txBody>
      </p:sp>
      <p:sp>
        <p:nvSpPr>
          <p:cNvPr id="29" name="Espace réservé du contenu 5">
            <a:extLst>
              <a:ext uri="{FF2B5EF4-FFF2-40B4-BE49-F238E27FC236}">
                <a16:creationId xmlns:a16="http://schemas.microsoft.com/office/drawing/2014/main" id="{3BD70289-7618-62D4-B9A9-4C17CE3CFAC9}"/>
              </a:ext>
            </a:extLst>
          </p:cNvPr>
          <p:cNvSpPr txBox="1">
            <a:spLocks/>
          </p:cNvSpPr>
          <p:nvPr/>
        </p:nvSpPr>
        <p:spPr>
          <a:xfrm>
            <a:off x="8277160" y="3719885"/>
            <a:ext cx="619125" cy="395288"/>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lang="fr-FR" sz="1800" b="1" i="0" kern="1200" dirty="0">
                <a:solidFill>
                  <a:schemeClr val="bg1"/>
                </a:solidFill>
                <a:latin typeface="Marianne" panose="020000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arianne" panose="02000000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arianne" panose="02000000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arianne" panose="02000000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arianne" panose="020000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t>15</a:t>
            </a:r>
          </a:p>
        </p:txBody>
      </p:sp>
      <p:sp>
        <p:nvSpPr>
          <p:cNvPr id="12" name="Espace réservé du texte 11">
            <a:extLst>
              <a:ext uri="{FF2B5EF4-FFF2-40B4-BE49-F238E27FC236}">
                <a16:creationId xmlns:a16="http://schemas.microsoft.com/office/drawing/2014/main" id="{68E744A5-C12C-1385-DEA8-1D1D1E746A4C}"/>
              </a:ext>
            </a:extLst>
          </p:cNvPr>
          <p:cNvSpPr>
            <a:spLocks noGrp="1"/>
          </p:cNvSpPr>
          <p:nvPr>
            <p:ph type="body" sz="quarter" idx="21"/>
          </p:nvPr>
        </p:nvSpPr>
        <p:spPr/>
        <p:txBody>
          <a:bodyPr/>
          <a:lstStyle/>
          <a:p>
            <a:r>
              <a:rPr lang="fr-FR" dirty="0"/>
              <a:t>Fonctionnement et utilité</a:t>
            </a:r>
          </a:p>
        </p:txBody>
      </p:sp>
      <p:sp>
        <p:nvSpPr>
          <p:cNvPr id="3" name="Espace réservé du contenu 4">
            <a:extLst>
              <a:ext uri="{FF2B5EF4-FFF2-40B4-BE49-F238E27FC236}">
                <a16:creationId xmlns:a16="http://schemas.microsoft.com/office/drawing/2014/main" id="{B41A6813-8667-7983-745B-F3BD63E5AE8B}"/>
              </a:ext>
            </a:extLst>
          </p:cNvPr>
          <p:cNvSpPr txBox="1">
            <a:spLocks/>
          </p:cNvSpPr>
          <p:nvPr/>
        </p:nvSpPr>
        <p:spPr>
          <a:xfrm>
            <a:off x="1916048" y="4223495"/>
            <a:ext cx="6361112" cy="395288"/>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lang="fr-FR" sz="1800" b="1" i="0" kern="1200" dirty="0">
                <a:solidFill>
                  <a:schemeClr val="bg1"/>
                </a:solidFill>
                <a:latin typeface="Marianne" panose="020000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arianne" panose="02000000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arianne" panose="02000000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arianne" panose="02000000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arianne" panose="020000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t>Bilan et perspectives</a:t>
            </a:r>
          </a:p>
        </p:txBody>
      </p:sp>
      <p:sp>
        <p:nvSpPr>
          <p:cNvPr id="9" name="Espace réservé du contenu 5">
            <a:extLst>
              <a:ext uri="{FF2B5EF4-FFF2-40B4-BE49-F238E27FC236}">
                <a16:creationId xmlns:a16="http://schemas.microsoft.com/office/drawing/2014/main" id="{DD47D09E-D131-80BB-3294-6829E94AE40C}"/>
              </a:ext>
            </a:extLst>
          </p:cNvPr>
          <p:cNvSpPr txBox="1">
            <a:spLocks/>
          </p:cNvSpPr>
          <p:nvPr/>
        </p:nvSpPr>
        <p:spPr>
          <a:xfrm>
            <a:off x="8277160" y="4223495"/>
            <a:ext cx="619125" cy="395288"/>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lang="fr-FR" sz="1800" b="1" i="0" kern="1200" dirty="0">
                <a:solidFill>
                  <a:schemeClr val="bg1"/>
                </a:solidFill>
                <a:latin typeface="Marianne" panose="020000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arianne" panose="02000000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arianne" panose="02000000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arianne" panose="02000000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arianne" panose="020000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t>19</a:t>
            </a:r>
          </a:p>
        </p:txBody>
      </p:sp>
    </p:spTree>
    <p:extLst>
      <p:ext uri="{BB962C8B-B14F-4D97-AF65-F5344CB8AC3E}">
        <p14:creationId xmlns:p14="http://schemas.microsoft.com/office/powerpoint/2010/main" val="13554955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1BD206-53CA-F3D2-D112-64A340D65060}"/>
            </a:ext>
          </a:extLst>
        </p:cNvPr>
        <p:cNvGrpSpPr/>
        <p:nvPr/>
      </p:nvGrpSpPr>
      <p:grpSpPr>
        <a:xfrm>
          <a:off x="0" y="0"/>
          <a:ext cx="0" cy="0"/>
          <a:chOff x="0" y="0"/>
          <a:chExt cx="0" cy="0"/>
        </a:xfrm>
      </p:grpSpPr>
      <p:sp>
        <p:nvSpPr>
          <p:cNvPr id="15" name="Espace réservé du numéro de diapositive 14">
            <a:extLst>
              <a:ext uri="{FF2B5EF4-FFF2-40B4-BE49-F238E27FC236}">
                <a16:creationId xmlns:a16="http://schemas.microsoft.com/office/drawing/2014/main" id="{08CF2CCF-5985-F7CF-CF70-AFB6464D78A3}"/>
              </a:ext>
            </a:extLst>
          </p:cNvPr>
          <p:cNvSpPr>
            <a:spLocks noGrp="1"/>
          </p:cNvSpPr>
          <p:nvPr>
            <p:ph type="sldNum" sz="quarter" idx="4"/>
          </p:nvPr>
        </p:nvSpPr>
        <p:spPr>
          <a:xfrm>
            <a:off x="11169519" y="6306963"/>
            <a:ext cx="584200" cy="365125"/>
          </a:xfrm>
        </p:spPr>
        <p:txBody>
          <a:bodyPr anchor="ctr">
            <a:normAutofit/>
          </a:bodyPr>
          <a:lstStyle/>
          <a:p>
            <a:pPr>
              <a:spcAft>
                <a:spcPts val="600"/>
              </a:spcAft>
            </a:pPr>
            <a:r>
              <a:rPr lang="fr-FR">
                <a:solidFill>
                  <a:schemeClr val="bg2"/>
                </a:solidFill>
              </a:rPr>
              <a:t>I  </a:t>
            </a:r>
            <a:r>
              <a:rPr lang="fr-FR"/>
              <a:t> </a:t>
            </a:r>
            <a:fld id="{64796F50-615E-D548-82F0-72548B5C555C}" type="slidenum">
              <a:rPr lang="fr-FR" smtClean="0"/>
              <a:pPr>
                <a:spcAft>
                  <a:spcPts val="600"/>
                </a:spcAft>
              </a:pPr>
              <a:t>20</a:t>
            </a:fld>
            <a:endParaRPr lang="fr-FR"/>
          </a:p>
        </p:txBody>
      </p:sp>
      <p:sp>
        <p:nvSpPr>
          <p:cNvPr id="2" name="Rectangle 4">
            <a:extLst>
              <a:ext uri="{FF2B5EF4-FFF2-40B4-BE49-F238E27FC236}">
                <a16:creationId xmlns:a16="http://schemas.microsoft.com/office/drawing/2014/main" id="{AA8639AC-A7DF-A232-F9F5-5624D322799D}"/>
              </a:ext>
            </a:extLst>
          </p:cNvPr>
          <p:cNvSpPr>
            <a:spLocks noChangeArrowheads="1"/>
          </p:cNvSpPr>
          <p:nvPr/>
        </p:nvSpPr>
        <p:spPr bwMode="auto">
          <a:xfrm>
            <a:off x="7859714" y="0"/>
            <a:ext cx="2808287"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cs-CZ" sz="2000">
              <a:solidFill>
                <a:schemeClr val="tx2"/>
              </a:solidFill>
              <a:latin typeface="Trebuchet MS" pitchFamily="34" charset="0"/>
            </a:endParaRPr>
          </a:p>
        </p:txBody>
      </p:sp>
      <p:sp>
        <p:nvSpPr>
          <p:cNvPr id="3" name="Titre 12">
            <a:extLst>
              <a:ext uri="{FF2B5EF4-FFF2-40B4-BE49-F238E27FC236}">
                <a16:creationId xmlns:a16="http://schemas.microsoft.com/office/drawing/2014/main" id="{F7941AFF-A77B-02A8-011F-292AD1AC0E8B}"/>
              </a:ext>
            </a:extLst>
          </p:cNvPr>
          <p:cNvSpPr txBox="1">
            <a:spLocks/>
          </p:cNvSpPr>
          <p:nvPr/>
        </p:nvSpPr>
        <p:spPr>
          <a:xfrm>
            <a:off x="363417" y="314119"/>
            <a:ext cx="11085504" cy="353183"/>
          </a:xfrm>
          <a:prstGeom prst="rect">
            <a:avLst/>
          </a:prstGeom>
        </p:spPr>
        <p:txBody>
          <a:bodyPr vert="horz" lIns="0" tIns="0" rIns="0" bIns="0" rtlCol="0" anchor="t">
            <a:normAutofit/>
          </a:bodyPr>
          <a:lstStyle>
            <a:lvl1pPr algn="l" defTabSz="914400" rtl="0" eaLnBrk="1" latinLnBrk="0" hangingPunct="1">
              <a:lnSpc>
                <a:spcPct val="80000"/>
              </a:lnSpc>
              <a:spcBef>
                <a:spcPct val="0"/>
              </a:spcBef>
              <a:buNone/>
              <a:defRPr sz="3000" b="1" i="0" kern="1200">
                <a:solidFill>
                  <a:schemeClr val="tx2"/>
                </a:solidFill>
                <a:latin typeface="Marianne" panose="02000000000000000000" pitchFamily="2" charset="0"/>
                <a:ea typeface="+mj-ea"/>
                <a:cs typeface="+mj-cs"/>
              </a:defRPr>
            </a:lvl1pPr>
          </a:lstStyle>
          <a:p>
            <a:r>
              <a:rPr lang="fr-FR" sz="2800" dirty="0">
                <a:latin typeface="Marianne" panose="02000000000000000000" pitchFamily="50" charset="0"/>
              </a:rPr>
              <a:t>Des bénéfices avérés mais persistance de points de vigilance</a:t>
            </a:r>
          </a:p>
        </p:txBody>
      </p:sp>
      <p:sp>
        <p:nvSpPr>
          <p:cNvPr id="9" name="Espace réservé du texte 4">
            <a:extLst>
              <a:ext uri="{FF2B5EF4-FFF2-40B4-BE49-F238E27FC236}">
                <a16:creationId xmlns:a16="http://schemas.microsoft.com/office/drawing/2014/main" id="{5FD65738-3159-DE6C-C145-A2CEBC4AC9D0}"/>
              </a:ext>
            </a:extLst>
          </p:cNvPr>
          <p:cNvSpPr>
            <a:spLocks noGrp="1"/>
          </p:cNvSpPr>
          <p:nvPr/>
        </p:nvSpPr>
        <p:spPr>
          <a:xfrm>
            <a:off x="889000" y="4562451"/>
            <a:ext cx="10813919" cy="1652728"/>
          </a:xfrm>
          <a:prstGeom prst="rect">
            <a:avLst/>
          </a:prstGeom>
          <a:solidFill>
            <a:schemeClr val="tx2"/>
          </a:solidFill>
          <a:ln>
            <a:solidFill>
              <a:srgbClr val="44546A"/>
            </a:solidFill>
          </a:ln>
        </p:spPr>
        <p:txBody>
          <a:bodyPr vert="horz" lIns="288000" tIns="360000" rIns="288000" bIns="180000" rtlCol="0" anchor="ctr">
            <a:noAutofit/>
          </a:bodyPr>
          <a:lstStyle>
            <a:lvl1pPr marL="0" indent="0" algn="l" defTabSz="914400" rtl="0" eaLnBrk="1" latinLnBrk="0" hangingPunct="1">
              <a:lnSpc>
                <a:spcPct val="90000"/>
              </a:lnSpc>
              <a:spcBef>
                <a:spcPts val="1600"/>
              </a:spcBef>
              <a:buFont typeface="Arial" panose="020B0604020202020204" pitchFamily="34" charset="0"/>
              <a:buNone/>
              <a:defRPr sz="1800" b="1" i="0" kern="1200">
                <a:solidFill>
                  <a:schemeClr val="bg1"/>
                </a:solidFill>
                <a:latin typeface="Marianne" panose="02000000000000000000" pitchFamily="2" charset="0"/>
                <a:ea typeface="+mn-ea"/>
                <a:cs typeface="+mn-cs"/>
              </a:defRPr>
            </a:lvl1pPr>
            <a:lvl2pPr marL="0" indent="0" algn="l" defTabSz="914400" rtl="0" eaLnBrk="1" latinLnBrk="0" hangingPunct="1">
              <a:lnSpc>
                <a:spcPct val="90000"/>
              </a:lnSpc>
              <a:spcBef>
                <a:spcPts val="500"/>
              </a:spcBef>
              <a:buFont typeface="Arial" panose="020B0604020202020204" pitchFamily="34" charset="0"/>
              <a:buNone/>
              <a:tabLst/>
              <a:defRPr sz="1200" b="0" i="0" kern="1200">
                <a:solidFill>
                  <a:schemeClr val="bg1"/>
                </a:solidFill>
                <a:latin typeface="Marianne Light" panose="02000000000000000000" pitchFamily="2" charset="0"/>
                <a:ea typeface="+mn-ea"/>
                <a:cs typeface="+mn-cs"/>
              </a:defRPr>
            </a:lvl2pPr>
            <a:lvl3pPr marL="231775" indent="-231775" algn="l" defTabSz="914400" rtl="0" eaLnBrk="1" latinLnBrk="0" hangingPunct="1">
              <a:lnSpc>
                <a:spcPct val="90000"/>
              </a:lnSpc>
              <a:spcBef>
                <a:spcPts val="500"/>
              </a:spcBef>
              <a:buFont typeface="Arial" panose="020B0604020202020204" pitchFamily="34" charset="0"/>
              <a:buChar char="•"/>
              <a:tabLst/>
              <a:defRPr sz="1100" b="0" i="0" kern="1200">
                <a:solidFill>
                  <a:schemeClr val="bg1"/>
                </a:solidFill>
                <a:latin typeface="Marianne Light" panose="02000000000000000000" pitchFamily="2" charset="0"/>
                <a:ea typeface="+mn-ea"/>
                <a:cs typeface="+mn-cs"/>
              </a:defRPr>
            </a:lvl3pPr>
            <a:lvl4pPr marL="488950" indent="-233363" algn="l" defTabSz="914400" rtl="0" eaLnBrk="1" latinLnBrk="0" hangingPunct="1">
              <a:lnSpc>
                <a:spcPct val="90000"/>
              </a:lnSpc>
              <a:spcBef>
                <a:spcPts val="500"/>
              </a:spcBef>
              <a:buFont typeface="Arial" panose="020B0604020202020204" pitchFamily="34" charset="0"/>
              <a:buChar char="•"/>
              <a:tabLst/>
              <a:defRPr sz="1050" b="0" i="0" kern="1200">
                <a:solidFill>
                  <a:schemeClr val="bg1"/>
                </a:solidFill>
                <a:latin typeface="Marianne Light" panose="02000000000000000000" pitchFamily="2" charset="0"/>
                <a:ea typeface="+mn-ea"/>
                <a:cs typeface="+mn-cs"/>
              </a:defRPr>
            </a:lvl4pPr>
            <a:lvl5pPr marL="757238" indent="-233363" algn="l" defTabSz="914400" rtl="0" eaLnBrk="1" latinLnBrk="0" hangingPunct="1">
              <a:lnSpc>
                <a:spcPct val="90000"/>
              </a:lnSpc>
              <a:spcBef>
                <a:spcPts val="500"/>
              </a:spcBef>
              <a:buFont typeface="Arial" panose="020B0604020202020204" pitchFamily="34" charset="0"/>
              <a:buChar char="•"/>
              <a:tabLst/>
              <a:defRPr sz="1050" b="0" i="0" kern="1200">
                <a:solidFill>
                  <a:schemeClr val="bg1"/>
                </a:solidFill>
                <a:latin typeface="Marianne Light" panose="020000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marR="0" lvl="0" indent="-285750" algn="l" defTabSz="914400" rtl="0" eaLnBrk="1" fontAlgn="auto" latinLnBrk="0" hangingPunct="1">
              <a:lnSpc>
                <a:spcPct val="90000"/>
              </a:lnSpc>
              <a:spcBef>
                <a:spcPts val="1000"/>
              </a:spcBef>
              <a:spcAft>
                <a:spcPts val="0"/>
              </a:spcAft>
              <a:buClrTx/>
              <a:buSzTx/>
              <a:buFont typeface="Wingdings" panose="05000000000000000000" pitchFamily="2" charset="2"/>
              <a:buChar char="Ø"/>
              <a:tabLst/>
              <a:defRPr/>
            </a:pPr>
            <a:endParaRPr lang="fr-FR" sz="1600" noProof="0" dirty="0"/>
          </a:p>
        </p:txBody>
      </p:sp>
      <p:sp>
        <p:nvSpPr>
          <p:cNvPr id="10" name="ZoneTexte 9">
            <a:extLst>
              <a:ext uri="{FF2B5EF4-FFF2-40B4-BE49-F238E27FC236}">
                <a16:creationId xmlns:a16="http://schemas.microsoft.com/office/drawing/2014/main" id="{82B92F71-12D9-FB97-80AB-F732D7E45A46}"/>
              </a:ext>
            </a:extLst>
          </p:cNvPr>
          <p:cNvSpPr txBox="1"/>
          <p:nvPr/>
        </p:nvSpPr>
        <p:spPr>
          <a:xfrm>
            <a:off x="1006015" y="4592419"/>
            <a:ext cx="10621185" cy="1769715"/>
          </a:xfrm>
          <a:prstGeom prst="rect">
            <a:avLst/>
          </a:prstGeom>
          <a:noFill/>
        </p:spPr>
        <p:txBody>
          <a:bodyPr wrap="square">
            <a:spAutoFit/>
          </a:bodyPr>
          <a:lstStyle/>
          <a:p>
            <a:pPr algn="just"/>
            <a:r>
              <a:rPr lang="fr-FR" b="1" i="1" dirty="0">
                <a:solidFill>
                  <a:schemeClr val="bg1"/>
                </a:solidFill>
                <a:latin typeface="Marianne" panose="02000000000000000000" pitchFamily="50" charset="0"/>
              </a:rPr>
              <a:t>Points de vigilance :</a:t>
            </a:r>
          </a:p>
          <a:p>
            <a:pPr algn="just"/>
            <a:endParaRPr lang="fr-FR" sz="800" i="1" dirty="0">
              <a:solidFill>
                <a:schemeClr val="bg1"/>
              </a:solidFill>
              <a:latin typeface="Marianne" panose="02000000000000000000" pitchFamily="50" charset="0"/>
            </a:endParaRPr>
          </a:p>
          <a:p>
            <a:pPr marL="285750" indent="-285750" algn="just">
              <a:buFont typeface="Wingdings" panose="05000000000000000000" pitchFamily="2" charset="2"/>
              <a:buChar char="Ø"/>
            </a:pPr>
            <a:r>
              <a:rPr lang="fr-FR" b="1" i="1" dirty="0">
                <a:solidFill>
                  <a:schemeClr val="bg1"/>
                </a:solidFill>
                <a:latin typeface="Marianne" panose="02000000000000000000" pitchFamily="50" charset="0"/>
              </a:rPr>
              <a:t>La lutte contre la fraude</a:t>
            </a:r>
            <a:r>
              <a:rPr lang="fr-FR" i="1" dirty="0">
                <a:solidFill>
                  <a:schemeClr val="bg1"/>
                </a:solidFill>
                <a:latin typeface="Marianne" panose="02000000000000000000" pitchFamily="50" charset="0"/>
              </a:rPr>
              <a:t> : r</a:t>
            </a:r>
            <a:r>
              <a:rPr lang="fr-FR" dirty="0">
                <a:solidFill>
                  <a:schemeClr val="bg1"/>
                </a:solidFill>
                <a:latin typeface="Marianne" panose="02000000000000000000" pitchFamily="50" charset="0"/>
              </a:rPr>
              <a:t>ecrudescence depuis 2022 après une période de diminution</a:t>
            </a:r>
          </a:p>
          <a:p>
            <a:pPr marL="285750" indent="-285750" algn="just">
              <a:buFont typeface="Wingdings" panose="05000000000000000000" pitchFamily="2" charset="2"/>
              <a:buChar char="Ø"/>
            </a:pPr>
            <a:r>
              <a:rPr lang="fr-FR" b="1" i="1" dirty="0">
                <a:solidFill>
                  <a:schemeClr val="bg1"/>
                </a:solidFill>
                <a:latin typeface="Marianne" panose="02000000000000000000" pitchFamily="50" charset="0"/>
              </a:rPr>
              <a:t>Les innovations commerciales </a:t>
            </a:r>
            <a:r>
              <a:rPr lang="fr-FR" dirty="0">
                <a:solidFill>
                  <a:schemeClr val="bg1"/>
                </a:solidFill>
                <a:latin typeface="Marianne" panose="02000000000000000000" pitchFamily="50" charset="0"/>
              </a:rPr>
              <a:t>(information, pilotage et modulation tarifaire) : peu de nouveautés, pas d’offres tarifaires plus dynamiques par les fournisseurs malgré les nouvelles fonctionnalités </a:t>
            </a:r>
            <a:endParaRPr lang="fr-FR" b="1" i="1" dirty="0">
              <a:solidFill>
                <a:schemeClr val="bg1"/>
              </a:solidFill>
              <a:latin typeface="Marianne" panose="02000000000000000000" pitchFamily="50" charset="0"/>
            </a:endParaRPr>
          </a:p>
          <a:p>
            <a:pPr algn="just"/>
            <a:endParaRPr lang="fr-FR" sz="1100" dirty="0">
              <a:solidFill>
                <a:schemeClr val="bg1"/>
              </a:solidFill>
              <a:latin typeface="Marianne" panose="02000000000000000000" pitchFamily="50" charset="0"/>
            </a:endParaRPr>
          </a:p>
        </p:txBody>
      </p:sp>
      <p:pic>
        <p:nvPicPr>
          <p:cNvPr id="13" name="Image 12">
            <a:extLst>
              <a:ext uri="{FF2B5EF4-FFF2-40B4-BE49-F238E27FC236}">
                <a16:creationId xmlns:a16="http://schemas.microsoft.com/office/drawing/2014/main" id="{9E233EA3-DD02-C996-D63E-78AC7EE7FD25}"/>
              </a:ext>
            </a:extLst>
          </p:cNvPr>
          <p:cNvPicPr>
            <a:picLocks noChangeAspect="1"/>
          </p:cNvPicPr>
          <p:nvPr/>
        </p:nvPicPr>
        <p:blipFill>
          <a:blip r:embed="rId3"/>
          <a:stretch>
            <a:fillRect/>
          </a:stretch>
        </p:blipFill>
        <p:spPr>
          <a:xfrm>
            <a:off x="7403441" y="1401167"/>
            <a:ext cx="4569125" cy="2396134"/>
          </a:xfrm>
          <a:prstGeom prst="rect">
            <a:avLst/>
          </a:prstGeom>
        </p:spPr>
      </p:pic>
      <p:sp>
        <p:nvSpPr>
          <p:cNvPr id="6" name="ZoneTexte 5">
            <a:extLst>
              <a:ext uri="{FF2B5EF4-FFF2-40B4-BE49-F238E27FC236}">
                <a16:creationId xmlns:a16="http://schemas.microsoft.com/office/drawing/2014/main" id="{7C1B1DEF-2E65-AF5A-4B47-2FCC9D424B20}"/>
              </a:ext>
            </a:extLst>
          </p:cNvPr>
          <p:cNvSpPr txBox="1"/>
          <p:nvPr/>
        </p:nvSpPr>
        <p:spPr>
          <a:xfrm>
            <a:off x="666516" y="748070"/>
            <a:ext cx="6890100" cy="3970318"/>
          </a:xfrm>
          <a:prstGeom prst="rect">
            <a:avLst/>
          </a:prstGeom>
          <a:noFill/>
        </p:spPr>
        <p:txBody>
          <a:bodyPr wrap="square">
            <a:spAutoFit/>
          </a:bodyPr>
          <a:lstStyle/>
          <a:p>
            <a:pPr algn="just"/>
            <a:r>
              <a:rPr lang="fr-FR" dirty="0">
                <a:latin typeface="Marianne" panose="02000000000000000000" pitchFamily="50" charset="0"/>
              </a:rPr>
              <a:t>Un </a:t>
            </a:r>
            <a:r>
              <a:rPr lang="fr-FR" b="1" dirty="0">
                <a:latin typeface="Marianne" panose="02000000000000000000" pitchFamily="50" charset="0"/>
              </a:rPr>
              <a:t>calendrier tenu </a:t>
            </a:r>
          </a:p>
          <a:p>
            <a:pPr algn="just"/>
            <a:endParaRPr lang="fr-FR" dirty="0">
              <a:latin typeface="Marianne" panose="02000000000000000000" pitchFamily="50" charset="0"/>
            </a:endParaRPr>
          </a:p>
          <a:p>
            <a:pPr algn="just"/>
            <a:r>
              <a:rPr lang="fr-FR" dirty="0">
                <a:latin typeface="Marianne" panose="02000000000000000000" pitchFamily="50" charset="0"/>
              </a:rPr>
              <a:t>Un bilan économique à l’équilibre pour Enedis mais en deçà des objectifs :</a:t>
            </a:r>
          </a:p>
          <a:p>
            <a:pPr marL="742950" lvl="1" indent="-285750" algn="just">
              <a:buFont typeface="Arial" panose="020B0604020202020204" pitchFamily="34" charset="0"/>
              <a:buChar char="•"/>
            </a:pPr>
            <a:r>
              <a:rPr lang="fr-FR" b="1" dirty="0">
                <a:latin typeface="Marianne" panose="02000000000000000000" pitchFamily="50" charset="0"/>
              </a:rPr>
              <a:t>Réduction des pertes non techniques </a:t>
            </a:r>
            <a:r>
              <a:rPr lang="fr-FR" dirty="0">
                <a:latin typeface="Marianne" panose="02000000000000000000" pitchFamily="50" charset="0"/>
              </a:rPr>
              <a:t>(fraudes et erreurs de facturation) : 1,9Mds€ </a:t>
            </a:r>
          </a:p>
          <a:p>
            <a:pPr marL="742950" lvl="1" indent="-285750" algn="just">
              <a:buFont typeface="Arial" panose="020B0604020202020204" pitchFamily="34" charset="0"/>
              <a:buChar char="•"/>
            </a:pPr>
            <a:r>
              <a:rPr lang="fr-FR" b="1" dirty="0">
                <a:latin typeface="Marianne" panose="02000000000000000000" pitchFamily="50" charset="0"/>
              </a:rPr>
              <a:t>Interventions désormais réalisées à </a:t>
            </a:r>
            <a:r>
              <a:rPr lang="fr-FR" dirty="0">
                <a:latin typeface="Marianne" panose="02000000000000000000" pitchFamily="50" charset="0"/>
              </a:rPr>
              <a:t>distance : 1,7Mds€</a:t>
            </a:r>
          </a:p>
          <a:p>
            <a:pPr marL="742950" lvl="1" indent="-285750" algn="just">
              <a:buFont typeface="Arial" panose="020B0604020202020204" pitchFamily="34" charset="0"/>
              <a:buChar char="•"/>
            </a:pPr>
            <a:endParaRPr lang="fr-FR" dirty="0">
              <a:latin typeface="Marianne" panose="02000000000000000000" pitchFamily="50" charset="0"/>
            </a:endParaRPr>
          </a:p>
          <a:p>
            <a:pPr algn="just"/>
            <a:r>
              <a:rPr lang="fr-FR" dirty="0">
                <a:latin typeface="Marianne" panose="02000000000000000000" pitchFamily="50" charset="0"/>
              </a:rPr>
              <a:t>Des économies dues à une </a:t>
            </a:r>
            <a:r>
              <a:rPr lang="fr-FR" b="1" dirty="0">
                <a:latin typeface="Marianne" panose="02000000000000000000" pitchFamily="50" charset="0"/>
              </a:rPr>
              <a:t>meilleure maîtrise de la demande </a:t>
            </a:r>
            <a:r>
              <a:rPr lang="fr-FR" dirty="0">
                <a:latin typeface="Marianne" panose="02000000000000000000" pitchFamily="50" charset="0"/>
              </a:rPr>
              <a:t>et une réduction des réclamations : </a:t>
            </a:r>
          </a:p>
          <a:p>
            <a:pPr marL="742950" lvl="1" indent="-285750" algn="just">
              <a:buFont typeface="Arial" panose="020B0604020202020204" pitchFamily="34" charset="0"/>
              <a:buChar char="•"/>
            </a:pPr>
            <a:r>
              <a:rPr lang="fr-FR" dirty="0">
                <a:latin typeface="Marianne" panose="02000000000000000000" pitchFamily="50" charset="0"/>
              </a:rPr>
              <a:t>1,3Mds€ pour les producteurs </a:t>
            </a:r>
          </a:p>
          <a:p>
            <a:pPr marL="742950" lvl="1" indent="-285750" algn="just">
              <a:buFont typeface="Arial" panose="020B0604020202020204" pitchFamily="34" charset="0"/>
              <a:buChar char="•"/>
            </a:pPr>
            <a:r>
              <a:rPr lang="fr-FR" dirty="0">
                <a:latin typeface="Marianne" panose="02000000000000000000" pitchFamily="50" charset="0"/>
              </a:rPr>
              <a:t>0,8Mds€ pour les fournisseurs </a:t>
            </a:r>
          </a:p>
          <a:p>
            <a:pPr marL="742950" lvl="1" indent="-285750" algn="just">
              <a:buFont typeface="Arial" panose="020B0604020202020204" pitchFamily="34" charset="0"/>
              <a:buChar char="•"/>
            </a:pPr>
            <a:r>
              <a:rPr lang="fr-FR" dirty="0">
                <a:latin typeface="Marianne" panose="02000000000000000000" pitchFamily="50" charset="0"/>
              </a:rPr>
              <a:t>&gt;2Mds€ pour les consommateurs </a:t>
            </a:r>
          </a:p>
          <a:p>
            <a:pPr algn="just"/>
            <a:r>
              <a:rPr lang="fr-FR" dirty="0">
                <a:latin typeface="Marianne" panose="02000000000000000000" pitchFamily="50" charset="0"/>
              </a:rPr>
              <a:t> </a:t>
            </a:r>
            <a:endParaRPr lang="fr-FR" sz="1800" dirty="0">
              <a:latin typeface="Marianne" panose="02000000000000000000" pitchFamily="50" charset="0"/>
            </a:endParaRPr>
          </a:p>
        </p:txBody>
      </p:sp>
    </p:spTree>
    <p:extLst>
      <p:ext uri="{BB962C8B-B14F-4D97-AF65-F5344CB8AC3E}">
        <p14:creationId xmlns:p14="http://schemas.microsoft.com/office/powerpoint/2010/main" val="34756756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67AE4A-1570-F5DA-F0E0-EE82F75014CC}"/>
            </a:ext>
          </a:extLst>
        </p:cNvPr>
        <p:cNvGrpSpPr/>
        <p:nvPr/>
      </p:nvGrpSpPr>
      <p:grpSpPr>
        <a:xfrm>
          <a:off x="0" y="0"/>
          <a:ext cx="0" cy="0"/>
          <a:chOff x="0" y="0"/>
          <a:chExt cx="0" cy="0"/>
        </a:xfrm>
      </p:grpSpPr>
      <p:sp>
        <p:nvSpPr>
          <p:cNvPr id="15" name="Espace réservé du numéro de diapositive 14">
            <a:extLst>
              <a:ext uri="{FF2B5EF4-FFF2-40B4-BE49-F238E27FC236}">
                <a16:creationId xmlns:a16="http://schemas.microsoft.com/office/drawing/2014/main" id="{3A55E1C8-5AC7-0FE7-CB3D-55E9CF577458}"/>
              </a:ext>
            </a:extLst>
          </p:cNvPr>
          <p:cNvSpPr>
            <a:spLocks noGrp="1"/>
          </p:cNvSpPr>
          <p:nvPr>
            <p:ph type="sldNum" sz="quarter" idx="4"/>
          </p:nvPr>
        </p:nvSpPr>
        <p:spPr>
          <a:xfrm>
            <a:off x="11169519" y="6306963"/>
            <a:ext cx="584200" cy="365125"/>
          </a:xfrm>
        </p:spPr>
        <p:txBody>
          <a:bodyPr anchor="ctr">
            <a:normAutofit/>
          </a:bodyPr>
          <a:lstStyle/>
          <a:p>
            <a:pPr>
              <a:spcAft>
                <a:spcPts val="600"/>
              </a:spcAft>
            </a:pPr>
            <a:r>
              <a:rPr lang="fr-FR">
                <a:solidFill>
                  <a:schemeClr val="bg2"/>
                </a:solidFill>
              </a:rPr>
              <a:t>I  </a:t>
            </a:r>
            <a:r>
              <a:rPr lang="fr-FR"/>
              <a:t> </a:t>
            </a:r>
            <a:fld id="{64796F50-615E-D548-82F0-72548B5C555C}" type="slidenum">
              <a:rPr lang="fr-FR" smtClean="0"/>
              <a:pPr>
                <a:spcAft>
                  <a:spcPts val="600"/>
                </a:spcAft>
              </a:pPr>
              <a:t>21</a:t>
            </a:fld>
            <a:endParaRPr lang="fr-FR"/>
          </a:p>
        </p:txBody>
      </p:sp>
      <p:sp>
        <p:nvSpPr>
          <p:cNvPr id="2" name="Rectangle 4">
            <a:extLst>
              <a:ext uri="{FF2B5EF4-FFF2-40B4-BE49-F238E27FC236}">
                <a16:creationId xmlns:a16="http://schemas.microsoft.com/office/drawing/2014/main" id="{FB5DDB5D-D71C-E6FF-B042-1C914BE1B17C}"/>
              </a:ext>
            </a:extLst>
          </p:cNvPr>
          <p:cNvSpPr>
            <a:spLocks noChangeArrowheads="1"/>
          </p:cNvSpPr>
          <p:nvPr/>
        </p:nvSpPr>
        <p:spPr bwMode="auto">
          <a:xfrm>
            <a:off x="7859714" y="0"/>
            <a:ext cx="2808287"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cs-CZ" sz="2000">
              <a:solidFill>
                <a:schemeClr val="tx2"/>
              </a:solidFill>
              <a:latin typeface="Trebuchet MS" pitchFamily="34" charset="0"/>
            </a:endParaRPr>
          </a:p>
        </p:txBody>
      </p:sp>
      <p:sp>
        <p:nvSpPr>
          <p:cNvPr id="3" name="Titre 12">
            <a:extLst>
              <a:ext uri="{FF2B5EF4-FFF2-40B4-BE49-F238E27FC236}">
                <a16:creationId xmlns:a16="http://schemas.microsoft.com/office/drawing/2014/main" id="{24EA0E96-525E-0360-9A36-95F9C60138B8}"/>
              </a:ext>
            </a:extLst>
          </p:cNvPr>
          <p:cNvSpPr txBox="1">
            <a:spLocks/>
          </p:cNvSpPr>
          <p:nvPr/>
        </p:nvSpPr>
        <p:spPr>
          <a:xfrm>
            <a:off x="668215" y="550657"/>
            <a:ext cx="11085504" cy="353183"/>
          </a:xfrm>
          <a:prstGeom prst="rect">
            <a:avLst/>
          </a:prstGeom>
        </p:spPr>
        <p:txBody>
          <a:bodyPr vert="horz" lIns="0" tIns="0" rIns="0" bIns="0" rtlCol="0" anchor="t">
            <a:normAutofit/>
          </a:bodyPr>
          <a:lstStyle>
            <a:lvl1pPr algn="l" defTabSz="914400" rtl="0" eaLnBrk="1" latinLnBrk="0" hangingPunct="1">
              <a:lnSpc>
                <a:spcPct val="80000"/>
              </a:lnSpc>
              <a:spcBef>
                <a:spcPct val="0"/>
              </a:spcBef>
              <a:buNone/>
              <a:defRPr sz="3000" b="1" i="0" kern="1200">
                <a:solidFill>
                  <a:schemeClr val="tx2"/>
                </a:solidFill>
                <a:latin typeface="Marianne" panose="02000000000000000000" pitchFamily="2" charset="0"/>
                <a:ea typeface="+mj-ea"/>
                <a:cs typeface="+mj-cs"/>
              </a:defRPr>
            </a:lvl1pPr>
          </a:lstStyle>
          <a:p>
            <a:r>
              <a:rPr lang="fr-FR" sz="2800" dirty="0">
                <a:latin typeface="Marianne" panose="02000000000000000000" pitchFamily="50" charset="0"/>
              </a:rPr>
              <a:t>Synthèse : </a:t>
            </a:r>
            <a:endParaRPr lang="fr-FR" sz="2800" i="1" dirty="0">
              <a:latin typeface="Marianne" panose="02000000000000000000" pitchFamily="50" charset="0"/>
            </a:endParaRPr>
          </a:p>
        </p:txBody>
      </p:sp>
      <p:sp>
        <p:nvSpPr>
          <p:cNvPr id="4" name="Espace réservé du contenu 2">
            <a:extLst>
              <a:ext uri="{FF2B5EF4-FFF2-40B4-BE49-F238E27FC236}">
                <a16:creationId xmlns:a16="http://schemas.microsoft.com/office/drawing/2014/main" id="{518F97E8-EF97-3D99-A613-465CFDEA2F34}"/>
              </a:ext>
            </a:extLst>
          </p:cNvPr>
          <p:cNvSpPr txBox="1">
            <a:spLocks/>
          </p:cNvSpPr>
          <p:nvPr/>
        </p:nvSpPr>
        <p:spPr>
          <a:xfrm>
            <a:off x="768093" y="1320671"/>
            <a:ext cx="10985626" cy="4569461"/>
          </a:xfrm>
          <a:prstGeom prst="rect">
            <a:avLst/>
          </a:prstGeom>
        </p:spPr>
        <p:txBody>
          <a:bodyPr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fr-FR" sz="1900" dirty="0">
                <a:latin typeface="Marianne" panose="02000000000000000000" pitchFamily="50" charset="0"/>
              </a:rPr>
              <a:t>Les compteurs intelligents constituent une avancée prometteuse pour répondre au défi de la transition énergétique. Cette modernisation du réseau pourrait permettre de faire des économies significatives (pertes techniques et non techniques, recouvrement, interventions), de mieux maîtriser la consommation énergétique et de faciliter la gestion du réseau.</a:t>
            </a:r>
          </a:p>
          <a:p>
            <a:pPr algn="just"/>
            <a:endParaRPr lang="fr-FR" sz="1900" dirty="0">
              <a:latin typeface="Marianne" panose="02000000000000000000" pitchFamily="50" charset="0"/>
            </a:endParaRPr>
          </a:p>
          <a:p>
            <a:pPr algn="just"/>
            <a:r>
              <a:rPr lang="fr-FR" sz="1900" dirty="0">
                <a:latin typeface="Marianne" panose="02000000000000000000" pitchFamily="50" charset="0"/>
              </a:rPr>
              <a:t>Pour que leur déploiement soit efficace, accepté et rentable, une stratégie de long terme et globale est nécessaire.</a:t>
            </a:r>
          </a:p>
          <a:p>
            <a:pPr algn="just"/>
            <a:endParaRPr lang="fr-FR" sz="1900" dirty="0">
              <a:latin typeface="Marianne" panose="02000000000000000000" pitchFamily="50" charset="0"/>
            </a:endParaRPr>
          </a:p>
          <a:p>
            <a:pPr algn="just"/>
            <a:r>
              <a:rPr lang="fr-FR" sz="1900" dirty="0">
                <a:latin typeface="Marianne" panose="02000000000000000000" pitchFamily="50" charset="0"/>
              </a:rPr>
              <a:t>Pour cela, le régulateur joue un rôle essentiel dans la stratégie, la concertation, l’incitation, l’intégration du coût, la communication, la définition des exigences, etc.</a:t>
            </a:r>
          </a:p>
          <a:p>
            <a:pPr algn="just"/>
            <a:endParaRPr lang="fr-FR" sz="1900" dirty="0">
              <a:latin typeface="Marianne" panose="02000000000000000000" pitchFamily="50" charset="0"/>
            </a:endParaRPr>
          </a:p>
          <a:p>
            <a:pPr algn="just"/>
            <a:r>
              <a:rPr lang="fr-FR" sz="1900" dirty="0">
                <a:latin typeface="Marianne" panose="02000000000000000000" pitchFamily="50" charset="0"/>
              </a:rPr>
              <a:t>Les compteurs intelligents sont un outil au service de la transition mais ne peuvent pas être l’unique déclencheur.</a:t>
            </a:r>
          </a:p>
        </p:txBody>
      </p:sp>
    </p:spTree>
    <p:extLst>
      <p:ext uri="{BB962C8B-B14F-4D97-AF65-F5344CB8AC3E}">
        <p14:creationId xmlns:p14="http://schemas.microsoft.com/office/powerpoint/2010/main" val="25506673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4CFBB4D-2953-EC16-66B5-CBF408BA4A8A}"/>
              </a:ext>
            </a:extLst>
          </p:cNvPr>
          <p:cNvSpPr>
            <a:spLocks noGrp="1"/>
          </p:cNvSpPr>
          <p:nvPr>
            <p:ph type="title"/>
          </p:nvPr>
        </p:nvSpPr>
        <p:spPr>
          <a:xfrm>
            <a:off x="1605955" y="2933878"/>
            <a:ext cx="7219390" cy="409074"/>
          </a:xfrm>
        </p:spPr>
        <p:txBody>
          <a:bodyPr/>
          <a:lstStyle/>
          <a:p>
            <a:r>
              <a:rPr lang="fr-FR"/>
              <a:t>Merci de votre attention</a:t>
            </a:r>
          </a:p>
        </p:txBody>
      </p:sp>
      <p:sp>
        <p:nvSpPr>
          <p:cNvPr id="12" name="Espace réservé du numéro de diapositive 11">
            <a:extLst>
              <a:ext uri="{FF2B5EF4-FFF2-40B4-BE49-F238E27FC236}">
                <a16:creationId xmlns:a16="http://schemas.microsoft.com/office/drawing/2014/main" id="{5A9C66E8-3C00-38A2-B769-370CD53A3B46}"/>
              </a:ext>
            </a:extLst>
          </p:cNvPr>
          <p:cNvSpPr>
            <a:spLocks noGrp="1"/>
          </p:cNvSpPr>
          <p:nvPr>
            <p:ph type="sldNum" sz="quarter" idx="4"/>
          </p:nvPr>
        </p:nvSpPr>
        <p:spPr/>
        <p:txBody>
          <a:bodyPr/>
          <a:lstStyle/>
          <a:p>
            <a:r>
              <a:rPr lang="fr-FR">
                <a:solidFill>
                  <a:schemeClr val="bg2"/>
                </a:solidFill>
              </a:rPr>
              <a:t>I</a:t>
            </a:r>
            <a:r>
              <a:rPr lang="fr-FR"/>
              <a:t>  </a:t>
            </a:r>
            <a:r>
              <a:rPr lang="fr-FR">
                <a:solidFill>
                  <a:schemeClr val="bg1"/>
                </a:solidFill>
              </a:rPr>
              <a:t> </a:t>
            </a:r>
            <a:fld id="{64796F50-615E-D548-82F0-72548B5C555C}" type="slidenum">
              <a:rPr lang="fr-FR" smtClean="0">
                <a:solidFill>
                  <a:schemeClr val="bg1"/>
                </a:solidFill>
              </a:rPr>
              <a:pPr/>
              <a:t>22</a:t>
            </a:fld>
            <a:endParaRPr lang="fr-FR">
              <a:solidFill>
                <a:schemeClr val="bg1"/>
              </a:solidFill>
            </a:endParaRPr>
          </a:p>
        </p:txBody>
      </p:sp>
    </p:spTree>
    <p:extLst>
      <p:ext uri="{BB962C8B-B14F-4D97-AF65-F5344CB8AC3E}">
        <p14:creationId xmlns:p14="http://schemas.microsoft.com/office/powerpoint/2010/main" val="14647236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4">
            <a:extLst>
              <a:ext uri="{FF2B5EF4-FFF2-40B4-BE49-F238E27FC236}">
                <a16:creationId xmlns:a16="http://schemas.microsoft.com/office/drawing/2014/main" id="{D948B7DD-50AD-5773-DABB-D542FFE721DC}"/>
              </a:ext>
            </a:extLst>
          </p:cNvPr>
          <p:cNvSpPr>
            <a:spLocks noChangeAspect="1" noChangeArrowheads="1"/>
          </p:cNvSpPr>
          <p:nvPr/>
        </p:nvSpPr>
        <p:spPr bwMode="auto">
          <a:xfrm>
            <a:off x="2042160" y="3276600"/>
            <a:ext cx="4206240" cy="420624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7" name="Image 6">
            <a:extLst>
              <a:ext uri="{FF2B5EF4-FFF2-40B4-BE49-F238E27FC236}">
                <a16:creationId xmlns:a16="http://schemas.microsoft.com/office/drawing/2014/main" id="{2BD3743D-9265-CBD3-4621-FB061A82755A}"/>
              </a:ext>
            </a:extLst>
          </p:cNvPr>
          <p:cNvPicPr>
            <a:picLocks noChangeAspect="1"/>
          </p:cNvPicPr>
          <p:nvPr/>
        </p:nvPicPr>
        <p:blipFill>
          <a:blip r:embed="rId3"/>
          <a:stretch>
            <a:fillRect/>
          </a:stretch>
        </p:blipFill>
        <p:spPr>
          <a:xfrm>
            <a:off x="5194650" y="274787"/>
            <a:ext cx="6551112" cy="6222691"/>
          </a:xfrm>
          <a:prstGeom prst="rect">
            <a:avLst/>
          </a:prstGeom>
        </p:spPr>
      </p:pic>
      <p:sp>
        <p:nvSpPr>
          <p:cNvPr id="9" name="ZoneTexte 8">
            <a:extLst>
              <a:ext uri="{FF2B5EF4-FFF2-40B4-BE49-F238E27FC236}">
                <a16:creationId xmlns:a16="http://schemas.microsoft.com/office/drawing/2014/main" id="{8A6273E2-E8CB-9653-7BE8-ED4D8283C21F}"/>
              </a:ext>
            </a:extLst>
          </p:cNvPr>
          <p:cNvSpPr txBox="1"/>
          <p:nvPr/>
        </p:nvSpPr>
        <p:spPr>
          <a:xfrm>
            <a:off x="446238" y="1226740"/>
            <a:ext cx="4206240" cy="4801314"/>
          </a:xfrm>
          <a:prstGeom prst="rect">
            <a:avLst/>
          </a:prstGeom>
          <a:noFill/>
        </p:spPr>
        <p:txBody>
          <a:bodyPr wrap="square">
            <a:spAutoFit/>
          </a:bodyPr>
          <a:lstStyle/>
          <a:p>
            <a:r>
              <a:rPr lang="fr-FR" dirty="0">
                <a:solidFill>
                  <a:schemeClr val="bg1"/>
                </a:solidFill>
                <a:latin typeface="Marianne" panose="02000000000000000000" pitchFamily="50" charset="0"/>
              </a:rPr>
              <a:t>Déploiement 2017-2022</a:t>
            </a:r>
          </a:p>
          <a:p>
            <a:endParaRPr lang="fr-FR" dirty="0">
              <a:solidFill>
                <a:schemeClr val="bg1"/>
              </a:solidFill>
              <a:latin typeface="Marianne" panose="02000000000000000000" pitchFamily="50" charset="0"/>
            </a:endParaRPr>
          </a:p>
          <a:p>
            <a:r>
              <a:rPr lang="fr-FR" dirty="0">
                <a:solidFill>
                  <a:schemeClr val="bg1"/>
                </a:solidFill>
                <a:latin typeface="Marianne" panose="02000000000000000000" pitchFamily="50" charset="0"/>
              </a:rPr>
              <a:t>Coût : 1 Md€, soit un surcoût de 2 à 3 euros par an pour le consommateur. </a:t>
            </a:r>
          </a:p>
          <a:p>
            <a:endParaRPr lang="fr-FR" dirty="0">
              <a:solidFill>
                <a:schemeClr val="bg1"/>
              </a:solidFill>
              <a:latin typeface="Marianne" panose="02000000000000000000" pitchFamily="50" charset="0"/>
            </a:endParaRPr>
          </a:p>
          <a:p>
            <a:r>
              <a:rPr lang="fr-FR" dirty="0">
                <a:solidFill>
                  <a:schemeClr val="bg1"/>
                </a:solidFill>
                <a:latin typeface="Marianne" panose="02000000000000000000" pitchFamily="50" charset="0"/>
              </a:rPr>
              <a:t>11 millions de compteurs</a:t>
            </a:r>
          </a:p>
          <a:p>
            <a:endParaRPr lang="fr-FR" dirty="0">
              <a:solidFill>
                <a:schemeClr val="bg1"/>
              </a:solidFill>
              <a:latin typeface="Marianne" panose="02000000000000000000" pitchFamily="50" charset="0"/>
            </a:endParaRPr>
          </a:p>
          <a:p>
            <a:r>
              <a:rPr lang="fr-FR" dirty="0">
                <a:solidFill>
                  <a:schemeClr val="bg1"/>
                </a:solidFill>
                <a:latin typeface="Marianne" panose="02000000000000000000" pitchFamily="50" charset="0"/>
              </a:rPr>
              <a:t>Transmission plus régulière et à distance des données de consommation, permettant une </a:t>
            </a:r>
            <a:r>
              <a:rPr lang="fr-FR" b="1" dirty="0">
                <a:solidFill>
                  <a:schemeClr val="bg1"/>
                </a:solidFill>
                <a:latin typeface="Marianne" panose="02000000000000000000" pitchFamily="50" charset="0"/>
              </a:rPr>
              <a:t>facturation de la consommation réelle. </a:t>
            </a:r>
          </a:p>
          <a:p>
            <a:endParaRPr lang="fr-FR" dirty="0">
              <a:solidFill>
                <a:schemeClr val="bg1"/>
              </a:solidFill>
              <a:latin typeface="Marianne" panose="02000000000000000000" pitchFamily="50" charset="0"/>
            </a:endParaRPr>
          </a:p>
          <a:p>
            <a:r>
              <a:rPr lang="fr-FR" dirty="0">
                <a:solidFill>
                  <a:schemeClr val="bg1"/>
                </a:solidFill>
                <a:latin typeface="Marianne" panose="02000000000000000000" pitchFamily="50" charset="0"/>
              </a:rPr>
              <a:t>Pour le gaz, la coupure à distance est techniquement impossible </a:t>
            </a:r>
          </a:p>
          <a:p>
            <a:endParaRPr lang="fr-FR" dirty="0">
              <a:solidFill>
                <a:schemeClr val="bg1"/>
              </a:solidFill>
              <a:latin typeface="Marianne" panose="02000000000000000000" pitchFamily="50" charset="0"/>
            </a:endParaRPr>
          </a:p>
        </p:txBody>
      </p:sp>
      <p:sp>
        <p:nvSpPr>
          <p:cNvPr id="10" name="Titre 9">
            <a:extLst>
              <a:ext uri="{FF2B5EF4-FFF2-40B4-BE49-F238E27FC236}">
                <a16:creationId xmlns:a16="http://schemas.microsoft.com/office/drawing/2014/main" id="{BDED16A9-7863-C2D1-B02B-E66F5F5B5938}"/>
              </a:ext>
            </a:extLst>
          </p:cNvPr>
          <p:cNvSpPr>
            <a:spLocks noGrp="1"/>
          </p:cNvSpPr>
          <p:nvPr>
            <p:ph type="title"/>
          </p:nvPr>
        </p:nvSpPr>
        <p:spPr>
          <a:xfrm>
            <a:off x="446238" y="360522"/>
            <a:ext cx="5649762" cy="395220"/>
          </a:xfrm>
        </p:spPr>
        <p:txBody>
          <a:bodyPr/>
          <a:lstStyle/>
          <a:p>
            <a:r>
              <a:rPr lang="fr-FR" b="1" dirty="0" err="1">
                <a:latin typeface="Marianne" panose="02000000000000000000" pitchFamily="50" charset="0"/>
              </a:rPr>
              <a:t>Gazpar</a:t>
            </a:r>
            <a:endParaRPr lang="fr-FR" b="1" dirty="0">
              <a:latin typeface="Marianne" panose="02000000000000000000" pitchFamily="50" charset="0"/>
            </a:endParaRPr>
          </a:p>
        </p:txBody>
      </p:sp>
      <p:sp>
        <p:nvSpPr>
          <p:cNvPr id="23" name="Espace réservé du numéro de diapositive 11">
            <a:extLst>
              <a:ext uri="{FF2B5EF4-FFF2-40B4-BE49-F238E27FC236}">
                <a16:creationId xmlns:a16="http://schemas.microsoft.com/office/drawing/2014/main" id="{120536A8-57AC-CD15-9CFC-2F1405854ABE}"/>
              </a:ext>
            </a:extLst>
          </p:cNvPr>
          <p:cNvSpPr>
            <a:spLocks noGrp="1"/>
          </p:cNvSpPr>
          <p:nvPr>
            <p:ph type="sldNum" sz="quarter" idx="4"/>
          </p:nvPr>
        </p:nvSpPr>
        <p:spPr>
          <a:xfrm>
            <a:off x="11161562" y="6400650"/>
            <a:ext cx="584200" cy="365125"/>
          </a:xfrm>
        </p:spPr>
        <p:txBody>
          <a:bodyPr/>
          <a:lstStyle/>
          <a:p>
            <a:r>
              <a:rPr lang="fr-FR">
                <a:solidFill>
                  <a:schemeClr val="bg2"/>
                </a:solidFill>
              </a:rPr>
              <a:t>I</a:t>
            </a:r>
            <a:r>
              <a:rPr lang="fr-FR"/>
              <a:t>  </a:t>
            </a:r>
            <a:r>
              <a:rPr lang="fr-FR">
                <a:solidFill>
                  <a:schemeClr val="bg1"/>
                </a:solidFill>
              </a:rPr>
              <a:t> </a:t>
            </a:r>
            <a:fld id="{64796F50-615E-D548-82F0-72548B5C555C}" type="slidenum">
              <a:rPr lang="fr-FR" smtClean="0">
                <a:solidFill>
                  <a:schemeClr val="bg1"/>
                </a:solidFill>
              </a:rPr>
              <a:pPr/>
              <a:t>23</a:t>
            </a:fld>
            <a:endParaRPr lang="fr-FR">
              <a:solidFill>
                <a:schemeClr val="bg1"/>
              </a:solidFill>
            </a:endParaRPr>
          </a:p>
        </p:txBody>
      </p:sp>
    </p:spTree>
    <p:extLst>
      <p:ext uri="{BB962C8B-B14F-4D97-AF65-F5344CB8AC3E}">
        <p14:creationId xmlns:p14="http://schemas.microsoft.com/office/powerpoint/2010/main" val="579589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E5BC217-84B0-5D9C-621C-2AD8E69AEBDC}"/>
              </a:ext>
            </a:extLst>
          </p:cNvPr>
          <p:cNvSpPr>
            <a:spLocks noGrp="1"/>
          </p:cNvSpPr>
          <p:nvPr>
            <p:ph type="title"/>
          </p:nvPr>
        </p:nvSpPr>
        <p:spPr>
          <a:xfrm>
            <a:off x="1834164" y="2921000"/>
            <a:ext cx="7716236" cy="2247735"/>
          </a:xfrm>
        </p:spPr>
        <p:txBody>
          <a:bodyPr/>
          <a:lstStyle/>
          <a:p>
            <a:r>
              <a:rPr lang="fr-FR" dirty="0"/>
              <a:t>Compteurs intelligents : fonctionnement et utilité </a:t>
            </a:r>
          </a:p>
        </p:txBody>
      </p:sp>
      <p:sp>
        <p:nvSpPr>
          <p:cNvPr id="3" name="Espace réservé du texte 2">
            <a:extLst>
              <a:ext uri="{FF2B5EF4-FFF2-40B4-BE49-F238E27FC236}">
                <a16:creationId xmlns:a16="http://schemas.microsoft.com/office/drawing/2014/main" id="{0153D987-79C2-C308-41B1-F2F80CF29606}"/>
              </a:ext>
            </a:extLst>
          </p:cNvPr>
          <p:cNvSpPr>
            <a:spLocks noGrp="1"/>
          </p:cNvSpPr>
          <p:nvPr>
            <p:ph type="body" sz="quarter" idx="22"/>
          </p:nvPr>
        </p:nvSpPr>
        <p:spPr>
          <a:xfrm>
            <a:off x="1834165" y="1651165"/>
            <a:ext cx="1809845" cy="677862"/>
          </a:xfrm>
        </p:spPr>
        <p:txBody>
          <a:bodyPr/>
          <a:lstStyle/>
          <a:p>
            <a:r>
              <a:rPr lang="fr-FR"/>
              <a:t>01.</a:t>
            </a:r>
          </a:p>
        </p:txBody>
      </p:sp>
      <p:sp>
        <p:nvSpPr>
          <p:cNvPr id="17" name="Espace réservé du numéro de diapositive 16">
            <a:extLst>
              <a:ext uri="{FF2B5EF4-FFF2-40B4-BE49-F238E27FC236}">
                <a16:creationId xmlns:a16="http://schemas.microsoft.com/office/drawing/2014/main" id="{E8BBA28A-9986-A3D1-9674-A225EAB35147}"/>
              </a:ext>
            </a:extLst>
          </p:cNvPr>
          <p:cNvSpPr>
            <a:spLocks noGrp="1"/>
          </p:cNvSpPr>
          <p:nvPr>
            <p:ph type="sldNum" sz="quarter" idx="4"/>
          </p:nvPr>
        </p:nvSpPr>
        <p:spPr/>
        <p:txBody>
          <a:bodyPr/>
          <a:lstStyle/>
          <a:p>
            <a:r>
              <a:rPr lang="fr-FR">
                <a:solidFill>
                  <a:schemeClr val="bg2"/>
                </a:solidFill>
              </a:rPr>
              <a:t>I</a:t>
            </a:r>
            <a:r>
              <a:rPr lang="fr-FR"/>
              <a:t>   </a:t>
            </a:r>
            <a:fld id="{64796F50-615E-D548-82F0-72548B5C555C}" type="slidenum">
              <a:rPr lang="fr-FR" smtClean="0"/>
              <a:pPr/>
              <a:t>3</a:t>
            </a:fld>
            <a:endParaRPr lang="fr-FR"/>
          </a:p>
        </p:txBody>
      </p:sp>
    </p:spTree>
    <p:extLst>
      <p:ext uri="{BB962C8B-B14F-4D97-AF65-F5344CB8AC3E}">
        <p14:creationId xmlns:p14="http://schemas.microsoft.com/office/powerpoint/2010/main" val="3527678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Espace réservé du numéro de diapositive 14">
            <a:extLst>
              <a:ext uri="{FF2B5EF4-FFF2-40B4-BE49-F238E27FC236}">
                <a16:creationId xmlns:a16="http://schemas.microsoft.com/office/drawing/2014/main" id="{6348DDD5-0963-5F8E-39B5-443A1E1E9B90}"/>
              </a:ext>
            </a:extLst>
          </p:cNvPr>
          <p:cNvSpPr>
            <a:spLocks noGrp="1"/>
          </p:cNvSpPr>
          <p:nvPr>
            <p:ph type="sldNum" sz="quarter" idx="4"/>
          </p:nvPr>
        </p:nvSpPr>
        <p:spPr>
          <a:xfrm>
            <a:off x="11169519" y="6306963"/>
            <a:ext cx="584200" cy="365125"/>
          </a:xfrm>
        </p:spPr>
        <p:txBody>
          <a:bodyPr anchor="ctr">
            <a:normAutofit/>
          </a:bodyPr>
          <a:lstStyle/>
          <a:p>
            <a:pPr>
              <a:spcAft>
                <a:spcPts val="600"/>
              </a:spcAft>
            </a:pPr>
            <a:r>
              <a:rPr lang="fr-FR">
                <a:solidFill>
                  <a:schemeClr val="bg2"/>
                </a:solidFill>
              </a:rPr>
              <a:t>I  </a:t>
            </a:r>
            <a:r>
              <a:rPr lang="fr-FR"/>
              <a:t> </a:t>
            </a:r>
            <a:fld id="{64796F50-615E-D548-82F0-72548B5C555C}" type="slidenum">
              <a:rPr lang="fr-FR" smtClean="0"/>
              <a:pPr>
                <a:spcAft>
                  <a:spcPts val="600"/>
                </a:spcAft>
              </a:pPr>
              <a:t>4</a:t>
            </a:fld>
            <a:endParaRPr lang="fr-FR"/>
          </a:p>
        </p:txBody>
      </p:sp>
      <p:pic>
        <p:nvPicPr>
          <p:cNvPr id="2" name="Picture 3" descr="14-linky">
            <a:extLst>
              <a:ext uri="{FF2B5EF4-FFF2-40B4-BE49-F238E27FC236}">
                <a16:creationId xmlns:a16="http://schemas.microsoft.com/office/drawing/2014/main" id="{F14CA70A-B86A-50F7-D240-E3C31AD76AD7}"/>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27284" t="8090" r="33325" b="7056"/>
          <a:stretch>
            <a:fillRect/>
          </a:stretch>
        </p:blipFill>
        <p:spPr bwMode="auto">
          <a:xfrm>
            <a:off x="4926013" y="1535989"/>
            <a:ext cx="2339975" cy="3779838"/>
          </a:xfrm>
          <a:prstGeom prst="rect">
            <a:avLst/>
          </a:prstGeom>
          <a:noFill/>
          <a:extLst>
            <a:ext uri="{909E8E84-426E-40DD-AFC4-6F175D3DCCD1}">
              <a14:hiddenFill xmlns:a14="http://schemas.microsoft.com/office/drawing/2010/main">
                <a:solidFill>
                  <a:srgbClr val="FFFFFF"/>
                </a:solidFill>
              </a14:hiddenFill>
            </a:ext>
          </a:extLst>
        </p:spPr>
      </p:pic>
      <p:sp>
        <p:nvSpPr>
          <p:cNvPr id="3" name="Titre 12">
            <a:extLst>
              <a:ext uri="{FF2B5EF4-FFF2-40B4-BE49-F238E27FC236}">
                <a16:creationId xmlns:a16="http://schemas.microsoft.com/office/drawing/2014/main" id="{A7EF9E13-2900-C442-A778-0EFC6F4EC011}"/>
              </a:ext>
            </a:extLst>
          </p:cNvPr>
          <p:cNvSpPr txBox="1">
            <a:spLocks/>
          </p:cNvSpPr>
          <p:nvPr/>
        </p:nvSpPr>
        <p:spPr>
          <a:xfrm>
            <a:off x="363417" y="314119"/>
            <a:ext cx="11085504" cy="353183"/>
          </a:xfrm>
          <a:prstGeom prst="rect">
            <a:avLst/>
          </a:prstGeom>
        </p:spPr>
        <p:txBody>
          <a:bodyPr vert="horz" lIns="0" tIns="0" rIns="0" bIns="0" rtlCol="0" anchor="t">
            <a:normAutofit/>
          </a:bodyPr>
          <a:lstStyle>
            <a:lvl1pPr algn="l" defTabSz="914400" rtl="0" eaLnBrk="1" latinLnBrk="0" hangingPunct="1">
              <a:lnSpc>
                <a:spcPct val="80000"/>
              </a:lnSpc>
              <a:spcBef>
                <a:spcPct val="0"/>
              </a:spcBef>
              <a:buNone/>
              <a:defRPr sz="3000" b="1" i="0" kern="1200">
                <a:solidFill>
                  <a:schemeClr val="tx2"/>
                </a:solidFill>
                <a:latin typeface="Marianne" panose="02000000000000000000" pitchFamily="2" charset="0"/>
                <a:ea typeface="+mj-ea"/>
                <a:cs typeface="+mj-cs"/>
              </a:defRPr>
            </a:lvl1pPr>
          </a:lstStyle>
          <a:p>
            <a:r>
              <a:rPr lang="fr-FR" sz="2800" dirty="0">
                <a:latin typeface="Marianne" panose="02000000000000000000" pitchFamily="50" charset="0"/>
              </a:rPr>
              <a:t>A quoi servent les compteurs intelligents ? </a:t>
            </a:r>
          </a:p>
        </p:txBody>
      </p:sp>
      <p:sp>
        <p:nvSpPr>
          <p:cNvPr id="5" name="ZoneTexte 4">
            <a:extLst>
              <a:ext uri="{FF2B5EF4-FFF2-40B4-BE49-F238E27FC236}">
                <a16:creationId xmlns:a16="http://schemas.microsoft.com/office/drawing/2014/main" id="{02841F9D-710D-362E-A0E5-B31C38C1A55D}"/>
              </a:ext>
            </a:extLst>
          </p:cNvPr>
          <p:cNvSpPr txBox="1"/>
          <p:nvPr/>
        </p:nvSpPr>
        <p:spPr>
          <a:xfrm>
            <a:off x="316314" y="1308405"/>
            <a:ext cx="3967284" cy="3919022"/>
          </a:xfrm>
          <a:prstGeom prst="rect">
            <a:avLst/>
          </a:prstGeom>
          <a:noFill/>
        </p:spPr>
        <p:txBody>
          <a:bodyPr wrap="square" rtlCol="0">
            <a:spAutoFit/>
          </a:bodyPr>
          <a:lstStyle/>
          <a:p>
            <a:r>
              <a:rPr lang="fr-FR" b="1" i="1" dirty="0">
                <a:latin typeface="Marianne" panose="02000000000000000000" pitchFamily="50" charset="0"/>
              </a:rPr>
              <a:t>Une innovation technologique qui réduit les coûts…</a:t>
            </a:r>
          </a:p>
          <a:p>
            <a:endParaRPr lang="fr-FR" b="1" i="1" dirty="0">
              <a:latin typeface="Marianne" panose="02000000000000000000" pitchFamily="50" charset="0"/>
            </a:endParaRPr>
          </a:p>
          <a:p>
            <a:pPr marL="228600" lvl="0" indent="-228600" fontAlgn="base">
              <a:lnSpc>
                <a:spcPct val="90000"/>
              </a:lnSpc>
              <a:spcBef>
                <a:spcPts val="1000"/>
              </a:spcBef>
              <a:spcAft>
                <a:spcPct val="0"/>
              </a:spcAft>
              <a:buClr>
                <a:schemeClr val="tx1"/>
              </a:buClr>
              <a:buFont typeface="Arial" panose="020B0604020202020204" pitchFamily="34" charset="0"/>
              <a:buChar char="•"/>
              <a:defRPr/>
            </a:pPr>
            <a:r>
              <a:rPr lang="fr-FR" altLang="fr-FR" sz="1400" b="1" dirty="0">
                <a:latin typeface="Marianne" panose="02000000000000000000" pitchFamily="50" charset="0"/>
              </a:rPr>
              <a:t>Contrôler à distance </a:t>
            </a:r>
            <a:r>
              <a:rPr lang="fr-FR" altLang="fr-FR" sz="1400" dirty="0">
                <a:latin typeface="Marianne" panose="02000000000000000000" pitchFamily="50" charset="0"/>
              </a:rPr>
              <a:t>le compteur (coupure, rétablissement, changement de puissance, relevé de la consommation) et ainsi </a:t>
            </a:r>
            <a:r>
              <a:rPr lang="fr-FR" altLang="fr-FR" sz="1400" b="1" dirty="0">
                <a:latin typeface="Marianne" panose="02000000000000000000" pitchFamily="50" charset="0"/>
              </a:rPr>
              <a:t>réduire le nombre d’interventions </a:t>
            </a:r>
          </a:p>
          <a:p>
            <a:pPr marL="228600" indent="-228600" fontAlgn="base">
              <a:lnSpc>
                <a:spcPct val="90000"/>
              </a:lnSpc>
              <a:spcBef>
                <a:spcPts val="1000"/>
              </a:spcBef>
              <a:spcAft>
                <a:spcPct val="0"/>
              </a:spcAft>
              <a:buClr>
                <a:schemeClr val="tx1"/>
              </a:buClr>
              <a:buFont typeface="Arial" panose="020B0604020202020204" pitchFamily="34" charset="0"/>
              <a:buChar char="•"/>
              <a:defRPr/>
            </a:pPr>
            <a:r>
              <a:rPr lang="fr-FR" sz="1400" b="1" dirty="0">
                <a:latin typeface="Marianne" panose="02000000000000000000" pitchFamily="50" charset="0"/>
              </a:rPr>
              <a:t>Faciliter la détection des pannes </a:t>
            </a:r>
            <a:r>
              <a:rPr lang="fr-FR" sz="1400" dirty="0">
                <a:latin typeface="Marianne" panose="02000000000000000000" pitchFamily="50" charset="0"/>
              </a:rPr>
              <a:t>et accélérer les réparations </a:t>
            </a:r>
          </a:p>
          <a:p>
            <a:pPr marL="228600" indent="-228600" fontAlgn="base">
              <a:lnSpc>
                <a:spcPct val="90000"/>
              </a:lnSpc>
              <a:spcBef>
                <a:spcPts val="1000"/>
              </a:spcBef>
              <a:spcAft>
                <a:spcPct val="0"/>
              </a:spcAft>
              <a:buClr>
                <a:schemeClr val="tx1"/>
              </a:buClr>
              <a:buFont typeface="Arial" panose="020B0604020202020204" pitchFamily="34" charset="0"/>
              <a:buChar char="•"/>
              <a:defRPr/>
            </a:pPr>
            <a:r>
              <a:rPr lang="fr-FR" sz="1400" b="1" dirty="0">
                <a:latin typeface="Marianne" panose="02000000000000000000" pitchFamily="50" charset="0"/>
              </a:rPr>
              <a:t>Lutter contre la fraude</a:t>
            </a:r>
            <a:r>
              <a:rPr lang="fr-FR" sz="1400" dirty="0">
                <a:latin typeface="Marianne" panose="02000000000000000000" pitchFamily="50" charset="0"/>
              </a:rPr>
              <a:t> et les pertes non techniques</a:t>
            </a:r>
            <a:endParaRPr lang="fr-FR" altLang="fr-FR" sz="1400" dirty="0">
              <a:latin typeface="Marianne" panose="02000000000000000000" pitchFamily="50" charset="0"/>
            </a:endParaRPr>
          </a:p>
          <a:p>
            <a:pPr marL="228600" lvl="0" indent="-228600" fontAlgn="base">
              <a:lnSpc>
                <a:spcPct val="90000"/>
              </a:lnSpc>
              <a:spcBef>
                <a:spcPts val="1000"/>
              </a:spcBef>
              <a:spcAft>
                <a:spcPct val="0"/>
              </a:spcAft>
              <a:buClr>
                <a:schemeClr val="tx1"/>
              </a:buClr>
              <a:buFont typeface="Arial" panose="020B0604020202020204" pitchFamily="34" charset="0"/>
              <a:buChar char="•"/>
              <a:defRPr/>
            </a:pPr>
            <a:r>
              <a:rPr lang="fr-FR" altLang="fr-FR" sz="1400" b="1" dirty="0">
                <a:latin typeface="Marianne" panose="02000000000000000000" pitchFamily="50" charset="0"/>
              </a:rPr>
              <a:t>Mieux informer le client </a:t>
            </a:r>
            <a:r>
              <a:rPr lang="fr-FR" altLang="fr-FR" sz="1400" dirty="0">
                <a:latin typeface="Marianne" panose="02000000000000000000" pitchFamily="50" charset="0"/>
              </a:rPr>
              <a:t>pour mieux maîtriser sa consommation </a:t>
            </a:r>
          </a:p>
          <a:p>
            <a:pPr marL="228600" lvl="0" indent="-228600" fontAlgn="base">
              <a:lnSpc>
                <a:spcPct val="90000"/>
              </a:lnSpc>
              <a:spcBef>
                <a:spcPts val="1000"/>
              </a:spcBef>
              <a:spcAft>
                <a:spcPct val="0"/>
              </a:spcAft>
              <a:buClr>
                <a:schemeClr val="tx1"/>
              </a:buClr>
              <a:buFont typeface="Arial" panose="020B0604020202020204" pitchFamily="34" charset="0"/>
              <a:buChar char="•"/>
              <a:defRPr/>
            </a:pPr>
            <a:endParaRPr lang="fr-FR" sz="1600" dirty="0">
              <a:latin typeface="Marianne" panose="02000000000000000000" pitchFamily="50" charset="0"/>
            </a:endParaRPr>
          </a:p>
        </p:txBody>
      </p:sp>
      <p:sp>
        <p:nvSpPr>
          <p:cNvPr id="6" name="ZoneTexte 5">
            <a:extLst>
              <a:ext uri="{FF2B5EF4-FFF2-40B4-BE49-F238E27FC236}">
                <a16:creationId xmlns:a16="http://schemas.microsoft.com/office/drawing/2014/main" id="{45222ECA-435C-C368-A9CA-31BEB1632BE0}"/>
              </a:ext>
            </a:extLst>
          </p:cNvPr>
          <p:cNvSpPr txBox="1"/>
          <p:nvPr/>
        </p:nvSpPr>
        <p:spPr>
          <a:xfrm>
            <a:off x="7908402" y="1308405"/>
            <a:ext cx="3845317" cy="3888244"/>
          </a:xfrm>
          <a:prstGeom prst="rect">
            <a:avLst/>
          </a:prstGeom>
          <a:noFill/>
        </p:spPr>
        <p:txBody>
          <a:bodyPr wrap="square" rtlCol="0">
            <a:spAutoFit/>
          </a:bodyPr>
          <a:lstStyle/>
          <a:p>
            <a:r>
              <a:rPr lang="fr-FR" b="1" i="1" dirty="0">
                <a:latin typeface="Marianne" panose="02000000000000000000" pitchFamily="50" charset="0"/>
              </a:rPr>
              <a:t>… et contribue à la transition énergétique</a:t>
            </a:r>
          </a:p>
          <a:p>
            <a:endParaRPr lang="fr-FR" sz="1600" b="1" i="1" dirty="0">
              <a:latin typeface="Marianne" panose="02000000000000000000" pitchFamily="50" charset="0"/>
            </a:endParaRPr>
          </a:p>
          <a:p>
            <a:pPr marL="228600" indent="-228600" fontAlgn="base">
              <a:lnSpc>
                <a:spcPct val="90000"/>
              </a:lnSpc>
              <a:spcBef>
                <a:spcPts val="1000"/>
              </a:spcBef>
              <a:spcAft>
                <a:spcPct val="0"/>
              </a:spcAft>
              <a:buClr>
                <a:schemeClr val="tx1"/>
              </a:buClr>
              <a:buFont typeface="Arial" panose="020B0604020202020204" pitchFamily="34" charset="0"/>
              <a:buChar char="•"/>
              <a:defRPr/>
            </a:pPr>
            <a:r>
              <a:rPr lang="fr-FR" sz="1400" b="1" dirty="0">
                <a:latin typeface="Marianne" panose="02000000000000000000" pitchFamily="50" charset="0"/>
              </a:rPr>
              <a:t>Suivre finement les données </a:t>
            </a:r>
            <a:r>
              <a:rPr lang="fr-FR" sz="1400" dirty="0">
                <a:latin typeface="Marianne" panose="02000000000000000000" pitchFamily="50" charset="0"/>
              </a:rPr>
              <a:t>de consommation permettant innovation et flexibilité :</a:t>
            </a:r>
          </a:p>
          <a:p>
            <a:pPr marL="685800" lvl="1" indent="-228600" fontAlgn="base">
              <a:lnSpc>
                <a:spcPct val="90000"/>
              </a:lnSpc>
              <a:spcBef>
                <a:spcPts val="1000"/>
              </a:spcBef>
              <a:spcAft>
                <a:spcPct val="0"/>
              </a:spcAft>
              <a:buClr>
                <a:schemeClr val="tx1"/>
              </a:buClr>
              <a:buFont typeface="Arial" panose="020B0604020202020204" pitchFamily="34" charset="0"/>
              <a:buChar char="•"/>
              <a:defRPr/>
            </a:pPr>
            <a:r>
              <a:rPr lang="fr-FR" sz="1400" dirty="0">
                <a:latin typeface="Marianne" panose="02000000000000000000" pitchFamily="50" charset="0"/>
              </a:rPr>
              <a:t>Les fournisseurs peuvent proposer leurs propres </a:t>
            </a:r>
            <a:r>
              <a:rPr lang="fr-FR" sz="1400" b="1" dirty="0">
                <a:latin typeface="Marianne" panose="02000000000000000000" pitchFamily="50" charset="0"/>
              </a:rPr>
              <a:t>offres tarifaires dynamiques </a:t>
            </a:r>
          </a:p>
          <a:p>
            <a:pPr marL="685800" lvl="1" indent="-228600" fontAlgn="base">
              <a:lnSpc>
                <a:spcPct val="90000"/>
              </a:lnSpc>
              <a:spcBef>
                <a:spcPts val="1000"/>
              </a:spcBef>
              <a:spcAft>
                <a:spcPct val="0"/>
              </a:spcAft>
              <a:buClr>
                <a:schemeClr val="tx1"/>
              </a:buClr>
              <a:buFont typeface="Arial" panose="020B0604020202020204" pitchFamily="34" charset="0"/>
              <a:buChar char="•"/>
              <a:defRPr/>
            </a:pPr>
            <a:r>
              <a:rPr lang="fr-FR" sz="1400" dirty="0">
                <a:latin typeface="Marianne" panose="02000000000000000000" pitchFamily="50" charset="0"/>
              </a:rPr>
              <a:t>Les clients peuvent </a:t>
            </a:r>
            <a:r>
              <a:rPr lang="fr-FR" sz="1400" b="1" dirty="0">
                <a:latin typeface="Marianne" panose="02000000000000000000" pitchFamily="50" charset="0"/>
              </a:rPr>
              <a:t>planifier</a:t>
            </a:r>
            <a:r>
              <a:rPr lang="fr-FR" sz="1400" dirty="0">
                <a:latin typeface="Marianne" panose="02000000000000000000" pitchFamily="50" charset="0"/>
              </a:rPr>
              <a:t> leur consommation d’énergie</a:t>
            </a:r>
          </a:p>
          <a:p>
            <a:pPr marL="228600" lvl="0" indent="-228600" fontAlgn="base">
              <a:lnSpc>
                <a:spcPct val="90000"/>
              </a:lnSpc>
              <a:spcBef>
                <a:spcPts val="1000"/>
              </a:spcBef>
              <a:spcAft>
                <a:spcPct val="0"/>
              </a:spcAft>
              <a:buClr>
                <a:schemeClr val="tx1"/>
              </a:buClr>
              <a:buFont typeface="Arial" panose="020B0604020202020204" pitchFamily="34" charset="0"/>
              <a:buChar char="•"/>
              <a:defRPr/>
            </a:pPr>
            <a:r>
              <a:rPr lang="fr-FR" sz="1400" dirty="0">
                <a:latin typeface="Marianne" panose="02000000000000000000" pitchFamily="50" charset="0"/>
              </a:rPr>
              <a:t>Mieux faire </a:t>
            </a:r>
            <a:r>
              <a:rPr lang="fr-FR" sz="1400" b="1" dirty="0">
                <a:latin typeface="Marianne" panose="02000000000000000000" pitchFamily="50" charset="0"/>
              </a:rPr>
              <a:t>coïncider les périodes de forte demande avec celles de forte production </a:t>
            </a:r>
          </a:p>
          <a:p>
            <a:pPr marL="228600" lvl="0" indent="-228600" fontAlgn="base">
              <a:lnSpc>
                <a:spcPct val="90000"/>
              </a:lnSpc>
              <a:spcBef>
                <a:spcPts val="1000"/>
              </a:spcBef>
              <a:spcAft>
                <a:spcPct val="0"/>
              </a:spcAft>
              <a:buClr>
                <a:schemeClr val="tx1"/>
              </a:buClr>
              <a:buFont typeface="Arial" panose="020B0604020202020204" pitchFamily="34" charset="0"/>
              <a:buChar char="•"/>
              <a:defRPr/>
            </a:pPr>
            <a:endParaRPr lang="fr-FR" sz="1600" dirty="0">
              <a:latin typeface="Marianne" panose="02000000000000000000" pitchFamily="50" charset="0"/>
            </a:endParaRPr>
          </a:p>
        </p:txBody>
      </p:sp>
      <p:sp>
        <p:nvSpPr>
          <p:cNvPr id="4" name="ZoneTexte 3">
            <a:extLst>
              <a:ext uri="{FF2B5EF4-FFF2-40B4-BE49-F238E27FC236}">
                <a16:creationId xmlns:a16="http://schemas.microsoft.com/office/drawing/2014/main" id="{B1C5BDAF-E4F4-4622-5D8D-6AEDE4788095}"/>
              </a:ext>
            </a:extLst>
          </p:cNvPr>
          <p:cNvSpPr txBox="1"/>
          <p:nvPr/>
        </p:nvSpPr>
        <p:spPr>
          <a:xfrm>
            <a:off x="1244600" y="5482486"/>
            <a:ext cx="10609146" cy="1200329"/>
          </a:xfrm>
          <a:prstGeom prst="rect">
            <a:avLst/>
          </a:prstGeom>
          <a:noFill/>
        </p:spPr>
        <p:txBody>
          <a:bodyPr wrap="square" rtlCol="0">
            <a:spAutoFit/>
          </a:bodyPr>
          <a:lstStyle/>
          <a:p>
            <a:pPr algn="just"/>
            <a:r>
              <a:rPr lang="fr-FR" sz="1200" b="1" dirty="0">
                <a:latin typeface="Marianne" panose="02000000000000000000" pitchFamily="50" charset="0"/>
              </a:rPr>
              <a:t>Directive 2009/72/CE du 13 juillet 2009, paragraphe 2 de l’annexe I : </a:t>
            </a:r>
            <a:r>
              <a:rPr lang="fr-FR" sz="1200" dirty="0">
                <a:latin typeface="Marianne" panose="02000000000000000000" pitchFamily="50" charset="0"/>
              </a:rPr>
              <a:t>les « </a:t>
            </a:r>
            <a:r>
              <a:rPr lang="fr-FR" sz="1200" i="1" dirty="0">
                <a:latin typeface="Marianne" panose="02000000000000000000" pitchFamily="50" charset="0"/>
              </a:rPr>
              <a:t>États membres veillent à la mise en place de systèmes intelligents de mesure qui favorisent la participation active des consommateurs au marché de la fourniture d’électricité. » (transposée dans le </a:t>
            </a:r>
            <a:r>
              <a:rPr lang="fr-FR" sz="1200" b="1" i="1" dirty="0">
                <a:latin typeface="Marianne" panose="02000000000000000000" pitchFamily="50" charset="0"/>
              </a:rPr>
              <a:t>code de l’énergie art. L. 341-4 et L. 453-7</a:t>
            </a:r>
            <a:r>
              <a:rPr lang="fr-FR" sz="1200" i="1" dirty="0">
                <a:latin typeface="Marianne" panose="02000000000000000000" pitchFamily="50" charset="0"/>
              </a:rPr>
              <a:t>) </a:t>
            </a:r>
          </a:p>
          <a:p>
            <a:pPr algn="just"/>
            <a:r>
              <a:rPr lang="fr-FR" sz="1200" b="1" dirty="0">
                <a:latin typeface="Marianne" panose="02000000000000000000" pitchFamily="50" charset="0"/>
              </a:rPr>
              <a:t>Loi de programmation du 3 août 2009, article 18 </a:t>
            </a:r>
            <a:r>
              <a:rPr lang="fr-FR" sz="1200" dirty="0">
                <a:latin typeface="Marianne" panose="02000000000000000000" pitchFamily="50" charset="0"/>
              </a:rPr>
              <a:t>: les « </a:t>
            </a:r>
            <a:r>
              <a:rPr lang="fr-FR" sz="1200" i="1" dirty="0">
                <a:latin typeface="Marianne" panose="02000000000000000000" pitchFamily="50" charset="0"/>
              </a:rPr>
              <a:t>objectifs d’efficacité et de sobriété énergétiques exigent la mise en place de mécanismes d’ajustement et d’effacement de consommation d’énergie de pointe […] notamment par la pose de compteurs intelligents pour les particuliers. »</a:t>
            </a:r>
            <a:endParaRPr lang="fr-FR" sz="1200" b="1" dirty="0">
              <a:latin typeface="Marianne" panose="02000000000000000000" pitchFamily="50" charset="0"/>
            </a:endParaRPr>
          </a:p>
          <a:p>
            <a:pPr algn="just"/>
            <a:endParaRPr lang="fr-FR" sz="1200" dirty="0">
              <a:latin typeface="Marianne" panose="02000000000000000000" pitchFamily="50" charset="0"/>
            </a:endParaRPr>
          </a:p>
        </p:txBody>
      </p:sp>
      <p:sp>
        <p:nvSpPr>
          <p:cNvPr id="8" name="ZoneTexte 7">
            <a:extLst>
              <a:ext uri="{FF2B5EF4-FFF2-40B4-BE49-F238E27FC236}">
                <a16:creationId xmlns:a16="http://schemas.microsoft.com/office/drawing/2014/main" id="{5EFE546C-76B8-0B1C-A5FC-C362069A39C3}"/>
              </a:ext>
            </a:extLst>
          </p:cNvPr>
          <p:cNvSpPr txBox="1"/>
          <p:nvPr/>
        </p:nvSpPr>
        <p:spPr>
          <a:xfrm>
            <a:off x="176066" y="5180002"/>
            <a:ext cx="6096000" cy="307777"/>
          </a:xfrm>
          <a:prstGeom prst="rect">
            <a:avLst/>
          </a:prstGeom>
          <a:noFill/>
        </p:spPr>
        <p:txBody>
          <a:bodyPr wrap="square">
            <a:spAutoFit/>
          </a:bodyPr>
          <a:lstStyle/>
          <a:p>
            <a:r>
              <a:rPr lang="fr-FR" sz="1400" dirty="0">
                <a:latin typeface="Marianne" panose="02000000000000000000" pitchFamily="50" charset="0"/>
              </a:rPr>
              <a:t>Une impulsion législative : </a:t>
            </a:r>
          </a:p>
        </p:txBody>
      </p:sp>
    </p:spTree>
    <p:extLst>
      <p:ext uri="{BB962C8B-B14F-4D97-AF65-F5344CB8AC3E}">
        <p14:creationId xmlns:p14="http://schemas.microsoft.com/office/powerpoint/2010/main" val="34350735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DBAAAE-83C7-5951-16F1-ACE8C513A752}"/>
            </a:ext>
          </a:extLst>
        </p:cNvPr>
        <p:cNvGrpSpPr/>
        <p:nvPr/>
      </p:nvGrpSpPr>
      <p:grpSpPr>
        <a:xfrm>
          <a:off x="0" y="0"/>
          <a:ext cx="0" cy="0"/>
          <a:chOff x="0" y="0"/>
          <a:chExt cx="0" cy="0"/>
        </a:xfrm>
      </p:grpSpPr>
      <p:sp>
        <p:nvSpPr>
          <p:cNvPr id="15" name="Espace réservé du numéro de diapositive 14">
            <a:extLst>
              <a:ext uri="{FF2B5EF4-FFF2-40B4-BE49-F238E27FC236}">
                <a16:creationId xmlns:a16="http://schemas.microsoft.com/office/drawing/2014/main" id="{88C0AECC-881A-3C70-58BD-DE5B2F7ABCF0}"/>
              </a:ext>
            </a:extLst>
          </p:cNvPr>
          <p:cNvSpPr>
            <a:spLocks noGrp="1"/>
          </p:cNvSpPr>
          <p:nvPr>
            <p:ph type="sldNum" sz="quarter" idx="4"/>
          </p:nvPr>
        </p:nvSpPr>
        <p:spPr>
          <a:xfrm>
            <a:off x="11169519" y="6306963"/>
            <a:ext cx="584200" cy="365125"/>
          </a:xfrm>
        </p:spPr>
        <p:txBody>
          <a:bodyPr anchor="ctr">
            <a:normAutofit/>
          </a:bodyPr>
          <a:lstStyle/>
          <a:p>
            <a:pPr>
              <a:spcAft>
                <a:spcPts val="600"/>
              </a:spcAft>
            </a:pPr>
            <a:r>
              <a:rPr lang="fr-FR">
                <a:solidFill>
                  <a:schemeClr val="bg2"/>
                </a:solidFill>
              </a:rPr>
              <a:t>I  </a:t>
            </a:r>
            <a:r>
              <a:rPr lang="fr-FR"/>
              <a:t> </a:t>
            </a:r>
            <a:fld id="{64796F50-615E-D548-82F0-72548B5C555C}" type="slidenum">
              <a:rPr lang="fr-FR" smtClean="0"/>
              <a:pPr>
                <a:spcAft>
                  <a:spcPts val="600"/>
                </a:spcAft>
              </a:pPr>
              <a:t>5</a:t>
            </a:fld>
            <a:endParaRPr lang="fr-FR"/>
          </a:p>
        </p:txBody>
      </p:sp>
      <p:sp>
        <p:nvSpPr>
          <p:cNvPr id="2" name="Rectangle 4">
            <a:extLst>
              <a:ext uri="{FF2B5EF4-FFF2-40B4-BE49-F238E27FC236}">
                <a16:creationId xmlns:a16="http://schemas.microsoft.com/office/drawing/2014/main" id="{2BF92975-ADAC-3105-6B13-430A5D25A1EA}"/>
              </a:ext>
            </a:extLst>
          </p:cNvPr>
          <p:cNvSpPr>
            <a:spLocks noChangeArrowheads="1"/>
          </p:cNvSpPr>
          <p:nvPr/>
        </p:nvSpPr>
        <p:spPr bwMode="auto">
          <a:xfrm>
            <a:off x="7859714" y="0"/>
            <a:ext cx="2808287"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cs-CZ" sz="2000">
              <a:solidFill>
                <a:schemeClr val="tx2"/>
              </a:solidFill>
              <a:latin typeface="Trebuchet MS" pitchFamily="34" charset="0"/>
            </a:endParaRPr>
          </a:p>
        </p:txBody>
      </p:sp>
      <p:grpSp>
        <p:nvGrpSpPr>
          <p:cNvPr id="3" name="Groupe 2">
            <a:extLst>
              <a:ext uri="{FF2B5EF4-FFF2-40B4-BE49-F238E27FC236}">
                <a16:creationId xmlns:a16="http://schemas.microsoft.com/office/drawing/2014/main" id="{D787E368-977B-A78D-CC8E-9A1060070707}"/>
              </a:ext>
            </a:extLst>
          </p:cNvPr>
          <p:cNvGrpSpPr/>
          <p:nvPr/>
        </p:nvGrpSpPr>
        <p:grpSpPr>
          <a:xfrm>
            <a:off x="3703797" y="1595120"/>
            <a:ext cx="8311833" cy="4562681"/>
            <a:chOff x="670560" y="1452879"/>
            <a:chExt cx="8727439" cy="5029202"/>
          </a:xfrm>
        </p:grpSpPr>
        <p:sp>
          <p:nvSpPr>
            <p:cNvPr id="4" name="Rectangle 4">
              <a:extLst>
                <a:ext uri="{FF2B5EF4-FFF2-40B4-BE49-F238E27FC236}">
                  <a16:creationId xmlns:a16="http://schemas.microsoft.com/office/drawing/2014/main" id="{E1993D06-2197-F0DC-228F-AD551D2FBB5A}"/>
                </a:ext>
              </a:extLst>
            </p:cNvPr>
            <p:cNvSpPr>
              <a:spLocks noChangeArrowheads="1"/>
            </p:cNvSpPr>
            <p:nvPr/>
          </p:nvSpPr>
          <p:spPr bwMode="auto">
            <a:xfrm>
              <a:off x="1468610" y="1674661"/>
              <a:ext cx="7742066" cy="2457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0" hangingPunct="0">
                <a:lnSpc>
                  <a:spcPct val="90000"/>
                </a:lnSpc>
                <a:spcBef>
                  <a:spcPct val="20000"/>
                </a:spcBef>
                <a:buClr>
                  <a:srgbClr val="CC0000"/>
                </a:buClr>
                <a:buBlip>
                  <a:blip r:embed="rId2"/>
                </a:buBlip>
                <a:defRPr/>
              </a:pPr>
              <a:endParaRPr lang="fr-FR" sz="2000" dirty="0">
                <a:solidFill>
                  <a:schemeClr val="bg1">
                    <a:lumMod val="65000"/>
                    <a:lumOff val="35000"/>
                  </a:schemeClr>
                </a:solidFill>
                <a:cs typeface="Arial" pitchFamily="34" charset="0"/>
              </a:endParaRPr>
            </a:p>
          </p:txBody>
        </p:sp>
        <p:grpSp>
          <p:nvGrpSpPr>
            <p:cNvPr id="5" name="Group 683">
              <a:extLst>
                <a:ext uri="{FF2B5EF4-FFF2-40B4-BE49-F238E27FC236}">
                  <a16:creationId xmlns:a16="http://schemas.microsoft.com/office/drawing/2014/main" id="{B77FFF39-09C9-9AF6-2B14-59A21ED5E133}"/>
                </a:ext>
              </a:extLst>
            </p:cNvPr>
            <p:cNvGrpSpPr>
              <a:grpSpLocks/>
            </p:cNvGrpSpPr>
            <p:nvPr/>
          </p:nvGrpSpPr>
          <p:grpSpPr bwMode="auto">
            <a:xfrm>
              <a:off x="7743606" y="4012490"/>
              <a:ext cx="1027333" cy="939241"/>
              <a:chOff x="1859" y="2047"/>
              <a:chExt cx="1361" cy="1304"/>
            </a:xfrm>
          </p:grpSpPr>
          <p:sp>
            <p:nvSpPr>
              <p:cNvPr id="327" name="Freeform 684">
                <a:extLst>
                  <a:ext uri="{FF2B5EF4-FFF2-40B4-BE49-F238E27FC236}">
                    <a16:creationId xmlns:a16="http://schemas.microsoft.com/office/drawing/2014/main" id="{349C4FCF-66F0-EA02-F4BD-6FE0FC2A804D}"/>
                  </a:ext>
                </a:extLst>
              </p:cNvPr>
              <p:cNvSpPr>
                <a:spLocks/>
              </p:cNvSpPr>
              <p:nvPr/>
            </p:nvSpPr>
            <p:spPr bwMode="auto">
              <a:xfrm>
                <a:off x="1859" y="2727"/>
                <a:ext cx="1361" cy="568"/>
              </a:xfrm>
              <a:custGeom>
                <a:avLst/>
                <a:gdLst>
                  <a:gd name="T0" fmla="*/ 0 w 1361"/>
                  <a:gd name="T1" fmla="*/ 0 h 567"/>
                  <a:gd name="T2" fmla="*/ 0 w 1361"/>
                  <a:gd name="T3" fmla="*/ 57 h 567"/>
                  <a:gd name="T4" fmla="*/ 681 w 1361"/>
                  <a:gd name="T5" fmla="*/ 567 h 567"/>
                  <a:gd name="T6" fmla="*/ 1361 w 1361"/>
                  <a:gd name="T7" fmla="*/ 57 h 567"/>
                  <a:gd name="T8" fmla="*/ 1361 w 1361"/>
                  <a:gd name="T9" fmla="*/ 0 h 567"/>
                  <a:gd name="T10" fmla="*/ 681 w 1361"/>
                  <a:gd name="T11" fmla="*/ 511 h 567"/>
                  <a:gd name="T12" fmla="*/ 0 w 1361"/>
                  <a:gd name="T13" fmla="*/ 0 h 567"/>
                </a:gdLst>
                <a:ahLst/>
                <a:cxnLst>
                  <a:cxn ang="0">
                    <a:pos x="T0" y="T1"/>
                  </a:cxn>
                  <a:cxn ang="0">
                    <a:pos x="T2" y="T3"/>
                  </a:cxn>
                  <a:cxn ang="0">
                    <a:pos x="T4" y="T5"/>
                  </a:cxn>
                  <a:cxn ang="0">
                    <a:pos x="T6" y="T7"/>
                  </a:cxn>
                  <a:cxn ang="0">
                    <a:pos x="T8" y="T9"/>
                  </a:cxn>
                  <a:cxn ang="0">
                    <a:pos x="T10" y="T11"/>
                  </a:cxn>
                  <a:cxn ang="0">
                    <a:pos x="T12" y="T13"/>
                  </a:cxn>
                </a:cxnLst>
                <a:rect l="0" t="0" r="r" b="b"/>
                <a:pathLst>
                  <a:path w="1361" h="567">
                    <a:moveTo>
                      <a:pt x="0" y="0"/>
                    </a:moveTo>
                    <a:lnTo>
                      <a:pt x="0" y="57"/>
                    </a:lnTo>
                    <a:lnTo>
                      <a:pt x="681" y="567"/>
                    </a:lnTo>
                    <a:lnTo>
                      <a:pt x="1361" y="57"/>
                    </a:lnTo>
                    <a:lnTo>
                      <a:pt x="1361" y="0"/>
                    </a:lnTo>
                    <a:lnTo>
                      <a:pt x="681" y="511"/>
                    </a:lnTo>
                    <a:lnTo>
                      <a:pt x="0" y="0"/>
                    </a:lnTo>
                    <a:close/>
                  </a:path>
                </a:pathLst>
              </a:custGeom>
              <a:solidFill>
                <a:srgbClr val="A1AF00"/>
              </a:solidFill>
              <a:ln w="9525" cap="flat" cmpd="sng">
                <a:solidFill>
                  <a:srgbClr val="A1AF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28" name="Freeform 685">
                <a:extLst>
                  <a:ext uri="{FF2B5EF4-FFF2-40B4-BE49-F238E27FC236}">
                    <a16:creationId xmlns:a16="http://schemas.microsoft.com/office/drawing/2014/main" id="{77E92BA9-BF90-1AC5-C12F-2C335823B499}"/>
                  </a:ext>
                </a:extLst>
              </p:cNvPr>
              <p:cNvSpPr>
                <a:spLocks/>
              </p:cNvSpPr>
              <p:nvPr/>
            </p:nvSpPr>
            <p:spPr bwMode="auto">
              <a:xfrm>
                <a:off x="1859" y="2218"/>
                <a:ext cx="1361" cy="1019"/>
              </a:xfrm>
              <a:custGeom>
                <a:avLst/>
                <a:gdLst>
                  <a:gd name="T0" fmla="*/ 681 w 1361"/>
                  <a:gd name="T1" fmla="*/ 0 h 1020"/>
                  <a:gd name="T2" fmla="*/ 0 w 1361"/>
                  <a:gd name="T3" fmla="*/ 510 h 1020"/>
                  <a:gd name="T4" fmla="*/ 681 w 1361"/>
                  <a:gd name="T5" fmla="*/ 1020 h 1020"/>
                  <a:gd name="T6" fmla="*/ 1361 w 1361"/>
                  <a:gd name="T7" fmla="*/ 510 h 1020"/>
                  <a:gd name="T8" fmla="*/ 681 w 1361"/>
                  <a:gd name="T9" fmla="*/ 0 h 1020"/>
                </a:gdLst>
                <a:ahLst/>
                <a:cxnLst>
                  <a:cxn ang="0">
                    <a:pos x="T0" y="T1"/>
                  </a:cxn>
                  <a:cxn ang="0">
                    <a:pos x="T2" y="T3"/>
                  </a:cxn>
                  <a:cxn ang="0">
                    <a:pos x="T4" y="T5"/>
                  </a:cxn>
                  <a:cxn ang="0">
                    <a:pos x="T6" y="T7"/>
                  </a:cxn>
                  <a:cxn ang="0">
                    <a:pos x="T8" y="T9"/>
                  </a:cxn>
                </a:cxnLst>
                <a:rect l="0" t="0" r="r" b="b"/>
                <a:pathLst>
                  <a:path w="1361" h="1020">
                    <a:moveTo>
                      <a:pt x="681" y="0"/>
                    </a:moveTo>
                    <a:lnTo>
                      <a:pt x="0" y="510"/>
                    </a:lnTo>
                    <a:lnTo>
                      <a:pt x="681" y="1020"/>
                    </a:lnTo>
                    <a:lnTo>
                      <a:pt x="1361" y="510"/>
                    </a:lnTo>
                    <a:lnTo>
                      <a:pt x="681" y="0"/>
                    </a:lnTo>
                    <a:close/>
                  </a:path>
                </a:pathLst>
              </a:custGeom>
              <a:solidFill>
                <a:srgbClr val="A1AF00"/>
              </a:solidFill>
              <a:ln w="9525" cap="flat" cmpd="sng">
                <a:solidFill>
                  <a:srgbClr val="A1AF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29" name="Freeform 686">
                <a:extLst>
                  <a:ext uri="{FF2B5EF4-FFF2-40B4-BE49-F238E27FC236}">
                    <a16:creationId xmlns:a16="http://schemas.microsoft.com/office/drawing/2014/main" id="{3B277F5A-801B-5AAC-61E0-D92EFD6E8887}"/>
                  </a:ext>
                </a:extLst>
              </p:cNvPr>
              <p:cNvSpPr>
                <a:spLocks/>
              </p:cNvSpPr>
              <p:nvPr/>
            </p:nvSpPr>
            <p:spPr bwMode="auto">
              <a:xfrm>
                <a:off x="1859" y="2727"/>
                <a:ext cx="1361" cy="512"/>
              </a:xfrm>
              <a:custGeom>
                <a:avLst/>
                <a:gdLst>
                  <a:gd name="T0" fmla="*/ 0 w 1361"/>
                  <a:gd name="T1" fmla="*/ 0 h 511"/>
                  <a:gd name="T2" fmla="*/ 681 w 1361"/>
                  <a:gd name="T3" fmla="*/ 511 h 511"/>
                  <a:gd name="T4" fmla="*/ 1361 w 1361"/>
                  <a:gd name="T5" fmla="*/ 0 h 511"/>
                </a:gdLst>
                <a:ahLst/>
                <a:cxnLst>
                  <a:cxn ang="0">
                    <a:pos x="T0" y="T1"/>
                  </a:cxn>
                  <a:cxn ang="0">
                    <a:pos x="T2" y="T3"/>
                  </a:cxn>
                  <a:cxn ang="0">
                    <a:pos x="T4" y="T5"/>
                  </a:cxn>
                </a:cxnLst>
                <a:rect l="0" t="0" r="r" b="b"/>
                <a:pathLst>
                  <a:path w="1361" h="511">
                    <a:moveTo>
                      <a:pt x="0" y="0"/>
                    </a:moveTo>
                    <a:lnTo>
                      <a:pt x="681" y="511"/>
                    </a:lnTo>
                    <a:lnTo>
                      <a:pt x="1361" y="0"/>
                    </a:lnTo>
                  </a:path>
                </a:pathLst>
              </a:custGeom>
              <a:noFill/>
              <a:ln w="9525">
                <a:solidFill>
                  <a:srgbClr val="8D99A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330" name="Line 687">
                <a:extLst>
                  <a:ext uri="{FF2B5EF4-FFF2-40B4-BE49-F238E27FC236}">
                    <a16:creationId xmlns:a16="http://schemas.microsoft.com/office/drawing/2014/main" id="{6263BF41-77B6-01E5-E046-C7668C3CAAAE}"/>
                  </a:ext>
                </a:extLst>
              </p:cNvPr>
              <p:cNvSpPr>
                <a:spLocks noChangeShapeType="1"/>
              </p:cNvSpPr>
              <p:nvPr/>
            </p:nvSpPr>
            <p:spPr bwMode="auto">
              <a:xfrm>
                <a:off x="2541" y="3237"/>
                <a:ext cx="0" cy="58"/>
              </a:xfrm>
              <a:prstGeom prst="line">
                <a:avLst/>
              </a:prstGeom>
              <a:noFill/>
              <a:ln w="9525">
                <a:solidFill>
                  <a:srgbClr val="8D99A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331" name="Freeform 688">
                <a:extLst>
                  <a:ext uri="{FF2B5EF4-FFF2-40B4-BE49-F238E27FC236}">
                    <a16:creationId xmlns:a16="http://schemas.microsoft.com/office/drawing/2014/main" id="{78CE4B6D-74BB-2F96-2BF8-9842DF71A307}"/>
                  </a:ext>
                </a:extLst>
              </p:cNvPr>
              <p:cNvSpPr>
                <a:spLocks/>
              </p:cNvSpPr>
              <p:nvPr/>
            </p:nvSpPr>
            <p:spPr bwMode="auto">
              <a:xfrm>
                <a:off x="2541" y="2783"/>
                <a:ext cx="679" cy="568"/>
              </a:xfrm>
              <a:custGeom>
                <a:avLst/>
                <a:gdLst>
                  <a:gd name="T0" fmla="*/ 0 w 680"/>
                  <a:gd name="T1" fmla="*/ 510 h 567"/>
                  <a:gd name="T2" fmla="*/ 0 w 680"/>
                  <a:gd name="T3" fmla="*/ 567 h 567"/>
                  <a:gd name="T4" fmla="*/ 680 w 680"/>
                  <a:gd name="T5" fmla="*/ 57 h 567"/>
                  <a:gd name="T6" fmla="*/ 680 w 680"/>
                  <a:gd name="T7" fmla="*/ 0 h 567"/>
                  <a:gd name="T8" fmla="*/ 0 w 680"/>
                  <a:gd name="T9" fmla="*/ 510 h 567"/>
                </a:gdLst>
                <a:ahLst/>
                <a:cxnLst>
                  <a:cxn ang="0">
                    <a:pos x="T0" y="T1"/>
                  </a:cxn>
                  <a:cxn ang="0">
                    <a:pos x="T2" y="T3"/>
                  </a:cxn>
                  <a:cxn ang="0">
                    <a:pos x="T4" y="T5"/>
                  </a:cxn>
                  <a:cxn ang="0">
                    <a:pos x="T6" y="T7"/>
                  </a:cxn>
                  <a:cxn ang="0">
                    <a:pos x="T8" y="T9"/>
                  </a:cxn>
                </a:cxnLst>
                <a:rect l="0" t="0" r="r" b="b"/>
                <a:pathLst>
                  <a:path w="680" h="567">
                    <a:moveTo>
                      <a:pt x="0" y="510"/>
                    </a:moveTo>
                    <a:lnTo>
                      <a:pt x="0" y="567"/>
                    </a:lnTo>
                    <a:lnTo>
                      <a:pt x="680" y="57"/>
                    </a:lnTo>
                    <a:lnTo>
                      <a:pt x="680" y="0"/>
                    </a:lnTo>
                    <a:lnTo>
                      <a:pt x="0" y="510"/>
                    </a:lnTo>
                    <a:close/>
                  </a:path>
                </a:pathLst>
              </a:custGeom>
              <a:solidFill>
                <a:srgbClr val="8D99A7"/>
              </a:solidFill>
              <a:ln w="9525" cap="flat" cmpd="sng">
                <a:solidFill>
                  <a:srgbClr val="80726B"/>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32" name="Freeform 689">
                <a:extLst>
                  <a:ext uri="{FF2B5EF4-FFF2-40B4-BE49-F238E27FC236}">
                    <a16:creationId xmlns:a16="http://schemas.microsoft.com/office/drawing/2014/main" id="{D24663AE-0D8B-31D9-286A-0E349B7DD0D9}"/>
                  </a:ext>
                </a:extLst>
              </p:cNvPr>
              <p:cNvSpPr>
                <a:spLocks/>
              </p:cNvSpPr>
              <p:nvPr/>
            </p:nvSpPr>
            <p:spPr bwMode="auto">
              <a:xfrm>
                <a:off x="1859" y="2783"/>
                <a:ext cx="682" cy="568"/>
              </a:xfrm>
              <a:custGeom>
                <a:avLst/>
                <a:gdLst>
                  <a:gd name="T0" fmla="*/ 0 w 681"/>
                  <a:gd name="T1" fmla="*/ 0 h 567"/>
                  <a:gd name="T2" fmla="*/ 681 w 681"/>
                  <a:gd name="T3" fmla="*/ 510 h 567"/>
                  <a:gd name="T4" fmla="*/ 681 w 681"/>
                  <a:gd name="T5" fmla="*/ 567 h 567"/>
                  <a:gd name="T6" fmla="*/ 0 w 681"/>
                  <a:gd name="T7" fmla="*/ 57 h 567"/>
                  <a:gd name="T8" fmla="*/ 0 w 681"/>
                  <a:gd name="T9" fmla="*/ 0 h 567"/>
                </a:gdLst>
                <a:ahLst/>
                <a:cxnLst>
                  <a:cxn ang="0">
                    <a:pos x="T0" y="T1"/>
                  </a:cxn>
                  <a:cxn ang="0">
                    <a:pos x="T2" y="T3"/>
                  </a:cxn>
                  <a:cxn ang="0">
                    <a:pos x="T4" y="T5"/>
                  </a:cxn>
                  <a:cxn ang="0">
                    <a:pos x="T6" y="T7"/>
                  </a:cxn>
                  <a:cxn ang="0">
                    <a:pos x="T8" y="T9"/>
                  </a:cxn>
                </a:cxnLst>
                <a:rect l="0" t="0" r="r" b="b"/>
                <a:pathLst>
                  <a:path w="681" h="567">
                    <a:moveTo>
                      <a:pt x="0" y="0"/>
                    </a:moveTo>
                    <a:lnTo>
                      <a:pt x="681" y="510"/>
                    </a:lnTo>
                    <a:lnTo>
                      <a:pt x="681" y="567"/>
                    </a:lnTo>
                    <a:lnTo>
                      <a:pt x="0" y="57"/>
                    </a:lnTo>
                    <a:lnTo>
                      <a:pt x="0" y="0"/>
                    </a:lnTo>
                    <a:close/>
                  </a:path>
                </a:pathLst>
              </a:custGeom>
              <a:solidFill>
                <a:srgbClr val="8D99A7"/>
              </a:solidFill>
              <a:ln w="9525" cap="flat" cmpd="sng">
                <a:solidFill>
                  <a:srgbClr val="80726B"/>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33" name="Freeform 690">
                <a:extLst>
                  <a:ext uri="{FF2B5EF4-FFF2-40B4-BE49-F238E27FC236}">
                    <a16:creationId xmlns:a16="http://schemas.microsoft.com/office/drawing/2014/main" id="{8E14176E-F755-D03E-7F42-18FA5DB9562D}"/>
                  </a:ext>
                </a:extLst>
              </p:cNvPr>
              <p:cNvSpPr>
                <a:spLocks/>
              </p:cNvSpPr>
              <p:nvPr/>
            </p:nvSpPr>
            <p:spPr bwMode="auto">
              <a:xfrm>
                <a:off x="2085" y="2386"/>
                <a:ext cx="455" cy="680"/>
              </a:xfrm>
              <a:custGeom>
                <a:avLst/>
                <a:gdLst>
                  <a:gd name="T0" fmla="*/ 0 w 454"/>
                  <a:gd name="T1" fmla="*/ 0 h 680"/>
                  <a:gd name="T2" fmla="*/ 0 w 454"/>
                  <a:gd name="T3" fmla="*/ 340 h 680"/>
                  <a:gd name="T4" fmla="*/ 454 w 454"/>
                  <a:gd name="T5" fmla="*/ 680 h 680"/>
                  <a:gd name="T6" fmla="*/ 454 w 454"/>
                  <a:gd name="T7" fmla="*/ 340 h 680"/>
                  <a:gd name="T8" fmla="*/ 0 w 454"/>
                  <a:gd name="T9" fmla="*/ 0 h 680"/>
                </a:gdLst>
                <a:ahLst/>
                <a:cxnLst>
                  <a:cxn ang="0">
                    <a:pos x="T0" y="T1"/>
                  </a:cxn>
                  <a:cxn ang="0">
                    <a:pos x="T2" y="T3"/>
                  </a:cxn>
                  <a:cxn ang="0">
                    <a:pos x="T4" y="T5"/>
                  </a:cxn>
                  <a:cxn ang="0">
                    <a:pos x="T6" y="T7"/>
                  </a:cxn>
                  <a:cxn ang="0">
                    <a:pos x="T8" y="T9"/>
                  </a:cxn>
                </a:cxnLst>
                <a:rect l="0" t="0" r="r" b="b"/>
                <a:pathLst>
                  <a:path w="454" h="680">
                    <a:moveTo>
                      <a:pt x="0" y="0"/>
                    </a:moveTo>
                    <a:lnTo>
                      <a:pt x="0" y="340"/>
                    </a:lnTo>
                    <a:lnTo>
                      <a:pt x="454" y="680"/>
                    </a:lnTo>
                    <a:lnTo>
                      <a:pt x="454" y="340"/>
                    </a:lnTo>
                    <a:lnTo>
                      <a:pt x="0" y="0"/>
                    </a:lnTo>
                    <a:close/>
                  </a:path>
                </a:pathLst>
              </a:custGeom>
              <a:solidFill>
                <a:srgbClr val="FFFFFF"/>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334" name="Freeform 691">
                <a:extLst>
                  <a:ext uri="{FF2B5EF4-FFF2-40B4-BE49-F238E27FC236}">
                    <a16:creationId xmlns:a16="http://schemas.microsoft.com/office/drawing/2014/main" id="{48B3FE8E-8A35-A9B8-50C0-59F37AC9115D}"/>
                  </a:ext>
                </a:extLst>
              </p:cNvPr>
              <p:cNvSpPr>
                <a:spLocks/>
              </p:cNvSpPr>
              <p:nvPr/>
            </p:nvSpPr>
            <p:spPr bwMode="auto">
              <a:xfrm>
                <a:off x="2132" y="2488"/>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35" name="Freeform 692">
                <a:extLst>
                  <a:ext uri="{FF2B5EF4-FFF2-40B4-BE49-F238E27FC236}">
                    <a16:creationId xmlns:a16="http://schemas.microsoft.com/office/drawing/2014/main" id="{1F1EAAA4-9FBF-7BF3-45AA-8FE5A6E9412F}"/>
                  </a:ext>
                </a:extLst>
              </p:cNvPr>
              <p:cNvSpPr>
                <a:spLocks/>
              </p:cNvSpPr>
              <p:nvPr/>
            </p:nvSpPr>
            <p:spPr bwMode="auto">
              <a:xfrm>
                <a:off x="2222" y="2557"/>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36" name="Freeform 693">
                <a:extLst>
                  <a:ext uri="{FF2B5EF4-FFF2-40B4-BE49-F238E27FC236}">
                    <a16:creationId xmlns:a16="http://schemas.microsoft.com/office/drawing/2014/main" id="{34D24D8B-3DC5-7779-026E-5579C14B46C0}"/>
                  </a:ext>
                </a:extLst>
              </p:cNvPr>
              <p:cNvSpPr>
                <a:spLocks/>
              </p:cNvSpPr>
              <p:nvPr/>
            </p:nvSpPr>
            <p:spPr bwMode="auto">
              <a:xfrm>
                <a:off x="2132" y="2625"/>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37" name="Freeform 694">
                <a:extLst>
                  <a:ext uri="{FF2B5EF4-FFF2-40B4-BE49-F238E27FC236}">
                    <a16:creationId xmlns:a16="http://schemas.microsoft.com/office/drawing/2014/main" id="{8349B292-8F6B-C873-4060-3D5D980228A7}"/>
                  </a:ext>
                </a:extLst>
              </p:cNvPr>
              <p:cNvSpPr>
                <a:spLocks/>
              </p:cNvSpPr>
              <p:nvPr/>
            </p:nvSpPr>
            <p:spPr bwMode="auto">
              <a:xfrm>
                <a:off x="2222" y="2693"/>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38" name="Freeform 695">
                <a:extLst>
                  <a:ext uri="{FF2B5EF4-FFF2-40B4-BE49-F238E27FC236}">
                    <a16:creationId xmlns:a16="http://schemas.microsoft.com/office/drawing/2014/main" id="{6119CFB1-402A-095D-B6E4-36CDC3C6B09C}"/>
                  </a:ext>
                </a:extLst>
              </p:cNvPr>
              <p:cNvSpPr>
                <a:spLocks/>
              </p:cNvSpPr>
              <p:nvPr/>
            </p:nvSpPr>
            <p:spPr bwMode="auto">
              <a:xfrm>
                <a:off x="2358" y="2659"/>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39" name="Freeform 696">
                <a:extLst>
                  <a:ext uri="{FF2B5EF4-FFF2-40B4-BE49-F238E27FC236}">
                    <a16:creationId xmlns:a16="http://schemas.microsoft.com/office/drawing/2014/main" id="{02D5EE8D-AFC4-8828-4610-D34E07D21384}"/>
                  </a:ext>
                </a:extLst>
              </p:cNvPr>
              <p:cNvSpPr>
                <a:spLocks/>
              </p:cNvSpPr>
              <p:nvPr/>
            </p:nvSpPr>
            <p:spPr bwMode="auto">
              <a:xfrm>
                <a:off x="2448" y="2727"/>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40" name="Freeform 697">
                <a:extLst>
                  <a:ext uri="{FF2B5EF4-FFF2-40B4-BE49-F238E27FC236}">
                    <a16:creationId xmlns:a16="http://schemas.microsoft.com/office/drawing/2014/main" id="{5E913AAF-AD78-0012-23C2-F780FAD47B4C}"/>
                  </a:ext>
                </a:extLst>
              </p:cNvPr>
              <p:cNvSpPr>
                <a:spLocks/>
              </p:cNvSpPr>
              <p:nvPr/>
            </p:nvSpPr>
            <p:spPr bwMode="auto">
              <a:xfrm>
                <a:off x="2358" y="2795"/>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41" name="Freeform 698">
                <a:extLst>
                  <a:ext uri="{FF2B5EF4-FFF2-40B4-BE49-F238E27FC236}">
                    <a16:creationId xmlns:a16="http://schemas.microsoft.com/office/drawing/2014/main" id="{978659B8-1AF1-F846-F785-669B301FB4D4}"/>
                  </a:ext>
                </a:extLst>
              </p:cNvPr>
              <p:cNvSpPr>
                <a:spLocks/>
              </p:cNvSpPr>
              <p:nvPr/>
            </p:nvSpPr>
            <p:spPr bwMode="auto">
              <a:xfrm>
                <a:off x="2448" y="2864"/>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42" name="Freeform 699">
                <a:extLst>
                  <a:ext uri="{FF2B5EF4-FFF2-40B4-BE49-F238E27FC236}">
                    <a16:creationId xmlns:a16="http://schemas.microsoft.com/office/drawing/2014/main" id="{43A3BDE4-45D2-76D1-C034-9CC26C40FDD8}"/>
                  </a:ext>
                </a:extLst>
              </p:cNvPr>
              <p:cNvSpPr>
                <a:spLocks/>
              </p:cNvSpPr>
              <p:nvPr/>
            </p:nvSpPr>
            <p:spPr bwMode="auto">
              <a:xfrm>
                <a:off x="2541" y="2386"/>
                <a:ext cx="453" cy="680"/>
              </a:xfrm>
              <a:custGeom>
                <a:avLst/>
                <a:gdLst>
                  <a:gd name="T0" fmla="*/ 0 w 453"/>
                  <a:gd name="T1" fmla="*/ 340 h 680"/>
                  <a:gd name="T2" fmla="*/ 453 w 453"/>
                  <a:gd name="T3" fmla="*/ 0 h 680"/>
                  <a:gd name="T4" fmla="*/ 453 w 453"/>
                  <a:gd name="T5" fmla="*/ 340 h 680"/>
                  <a:gd name="T6" fmla="*/ 0 w 453"/>
                  <a:gd name="T7" fmla="*/ 680 h 680"/>
                  <a:gd name="T8" fmla="*/ 0 w 453"/>
                  <a:gd name="T9" fmla="*/ 340 h 680"/>
                </a:gdLst>
                <a:ahLst/>
                <a:cxnLst>
                  <a:cxn ang="0">
                    <a:pos x="T0" y="T1"/>
                  </a:cxn>
                  <a:cxn ang="0">
                    <a:pos x="T2" y="T3"/>
                  </a:cxn>
                  <a:cxn ang="0">
                    <a:pos x="T4" y="T5"/>
                  </a:cxn>
                  <a:cxn ang="0">
                    <a:pos x="T6" y="T7"/>
                  </a:cxn>
                  <a:cxn ang="0">
                    <a:pos x="T8" y="T9"/>
                  </a:cxn>
                </a:cxnLst>
                <a:rect l="0" t="0" r="r" b="b"/>
                <a:pathLst>
                  <a:path w="453" h="680">
                    <a:moveTo>
                      <a:pt x="0" y="340"/>
                    </a:moveTo>
                    <a:lnTo>
                      <a:pt x="453" y="0"/>
                    </a:lnTo>
                    <a:lnTo>
                      <a:pt x="453" y="340"/>
                    </a:lnTo>
                    <a:lnTo>
                      <a:pt x="0" y="680"/>
                    </a:lnTo>
                    <a:lnTo>
                      <a:pt x="0" y="340"/>
                    </a:lnTo>
                    <a:close/>
                  </a:path>
                </a:pathLst>
              </a:custGeom>
              <a:solidFill>
                <a:srgbClr val="FFFFFF"/>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343" name="Freeform 700">
                <a:extLst>
                  <a:ext uri="{FF2B5EF4-FFF2-40B4-BE49-F238E27FC236}">
                    <a16:creationId xmlns:a16="http://schemas.microsoft.com/office/drawing/2014/main" id="{95651CE6-6463-ECB1-3652-A9BBDC51CDED}"/>
                  </a:ext>
                </a:extLst>
              </p:cNvPr>
              <p:cNvSpPr>
                <a:spLocks/>
              </p:cNvSpPr>
              <p:nvPr/>
            </p:nvSpPr>
            <p:spPr bwMode="auto">
              <a:xfrm>
                <a:off x="2585" y="2727"/>
                <a:ext cx="46" cy="102"/>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44" name="Freeform 701">
                <a:extLst>
                  <a:ext uri="{FF2B5EF4-FFF2-40B4-BE49-F238E27FC236}">
                    <a16:creationId xmlns:a16="http://schemas.microsoft.com/office/drawing/2014/main" id="{474CF4BC-4048-D76A-0C55-98A3CAC1385C}"/>
                  </a:ext>
                </a:extLst>
              </p:cNvPr>
              <p:cNvSpPr>
                <a:spLocks/>
              </p:cNvSpPr>
              <p:nvPr/>
            </p:nvSpPr>
            <p:spPr bwMode="auto">
              <a:xfrm>
                <a:off x="2677" y="2659"/>
                <a:ext cx="44" cy="102"/>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45" name="Freeform 702">
                <a:extLst>
                  <a:ext uri="{FF2B5EF4-FFF2-40B4-BE49-F238E27FC236}">
                    <a16:creationId xmlns:a16="http://schemas.microsoft.com/office/drawing/2014/main" id="{976A4B82-7261-5F1A-AFA2-553BBAB7929B}"/>
                  </a:ext>
                </a:extLst>
              </p:cNvPr>
              <p:cNvSpPr>
                <a:spLocks/>
              </p:cNvSpPr>
              <p:nvPr/>
            </p:nvSpPr>
            <p:spPr bwMode="auto">
              <a:xfrm>
                <a:off x="2677" y="2795"/>
                <a:ext cx="44" cy="102"/>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46" name="Freeform 703">
                <a:extLst>
                  <a:ext uri="{FF2B5EF4-FFF2-40B4-BE49-F238E27FC236}">
                    <a16:creationId xmlns:a16="http://schemas.microsoft.com/office/drawing/2014/main" id="{3EDBCB93-973B-3825-7DD2-77FA47D8267E}"/>
                  </a:ext>
                </a:extLst>
              </p:cNvPr>
              <p:cNvSpPr>
                <a:spLocks/>
              </p:cNvSpPr>
              <p:nvPr/>
            </p:nvSpPr>
            <p:spPr bwMode="auto">
              <a:xfrm>
                <a:off x="2085" y="2047"/>
                <a:ext cx="908" cy="682"/>
              </a:xfrm>
              <a:custGeom>
                <a:avLst/>
                <a:gdLst>
                  <a:gd name="T0" fmla="*/ 0 w 907"/>
                  <a:gd name="T1" fmla="*/ 341 h 681"/>
                  <a:gd name="T2" fmla="*/ 453 w 907"/>
                  <a:gd name="T3" fmla="*/ 681 h 681"/>
                  <a:gd name="T4" fmla="*/ 907 w 907"/>
                  <a:gd name="T5" fmla="*/ 341 h 681"/>
                  <a:gd name="T6" fmla="*/ 453 w 907"/>
                  <a:gd name="T7" fmla="*/ 0 h 681"/>
                  <a:gd name="T8" fmla="*/ 0 w 907"/>
                  <a:gd name="T9" fmla="*/ 341 h 681"/>
                </a:gdLst>
                <a:ahLst/>
                <a:cxnLst>
                  <a:cxn ang="0">
                    <a:pos x="T0" y="T1"/>
                  </a:cxn>
                  <a:cxn ang="0">
                    <a:pos x="T2" y="T3"/>
                  </a:cxn>
                  <a:cxn ang="0">
                    <a:pos x="T4" y="T5"/>
                  </a:cxn>
                  <a:cxn ang="0">
                    <a:pos x="T6" y="T7"/>
                  </a:cxn>
                  <a:cxn ang="0">
                    <a:pos x="T8" y="T9"/>
                  </a:cxn>
                </a:cxnLst>
                <a:rect l="0" t="0" r="r" b="b"/>
                <a:pathLst>
                  <a:path w="907" h="681">
                    <a:moveTo>
                      <a:pt x="0" y="341"/>
                    </a:moveTo>
                    <a:lnTo>
                      <a:pt x="453" y="681"/>
                    </a:lnTo>
                    <a:lnTo>
                      <a:pt x="907" y="341"/>
                    </a:lnTo>
                    <a:lnTo>
                      <a:pt x="453" y="0"/>
                    </a:lnTo>
                    <a:lnTo>
                      <a:pt x="0" y="341"/>
                    </a:lnTo>
                    <a:close/>
                  </a:path>
                </a:pathLst>
              </a:custGeom>
              <a:solidFill>
                <a:srgbClr val="BC2A33"/>
              </a:solidFill>
              <a:ln w="9525" cap="flat" cmpd="sng">
                <a:solidFill>
                  <a:srgbClr val="BC2A33"/>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47" name="Freeform 704">
                <a:extLst>
                  <a:ext uri="{FF2B5EF4-FFF2-40B4-BE49-F238E27FC236}">
                    <a16:creationId xmlns:a16="http://schemas.microsoft.com/office/drawing/2014/main" id="{CBA82582-8948-921B-A02B-890FB15F156D}"/>
                  </a:ext>
                </a:extLst>
              </p:cNvPr>
              <p:cNvSpPr>
                <a:spLocks/>
              </p:cNvSpPr>
              <p:nvPr/>
            </p:nvSpPr>
            <p:spPr bwMode="auto">
              <a:xfrm>
                <a:off x="2811" y="2559"/>
                <a:ext cx="46" cy="102"/>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48" name="Freeform 705">
                <a:extLst>
                  <a:ext uri="{FF2B5EF4-FFF2-40B4-BE49-F238E27FC236}">
                    <a16:creationId xmlns:a16="http://schemas.microsoft.com/office/drawing/2014/main" id="{51274060-BCC9-A33E-80D9-650DD02C5E68}"/>
                  </a:ext>
                </a:extLst>
              </p:cNvPr>
              <p:cNvSpPr>
                <a:spLocks/>
              </p:cNvSpPr>
              <p:nvPr/>
            </p:nvSpPr>
            <p:spPr bwMode="auto">
              <a:xfrm>
                <a:off x="2903" y="2490"/>
                <a:ext cx="44" cy="102"/>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49" name="Freeform 706">
                <a:extLst>
                  <a:ext uri="{FF2B5EF4-FFF2-40B4-BE49-F238E27FC236}">
                    <a16:creationId xmlns:a16="http://schemas.microsoft.com/office/drawing/2014/main" id="{2C3440BB-5387-2D25-A382-FB9EC39AF368}"/>
                  </a:ext>
                </a:extLst>
              </p:cNvPr>
              <p:cNvSpPr>
                <a:spLocks/>
              </p:cNvSpPr>
              <p:nvPr/>
            </p:nvSpPr>
            <p:spPr bwMode="auto">
              <a:xfrm>
                <a:off x="2903" y="2627"/>
                <a:ext cx="44" cy="100"/>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50" name="Freeform 707">
                <a:extLst>
                  <a:ext uri="{FF2B5EF4-FFF2-40B4-BE49-F238E27FC236}">
                    <a16:creationId xmlns:a16="http://schemas.microsoft.com/office/drawing/2014/main" id="{A11F75BF-28F2-2A00-EF5D-4ADF3661F33E}"/>
                  </a:ext>
                </a:extLst>
              </p:cNvPr>
              <p:cNvSpPr>
                <a:spLocks/>
              </p:cNvSpPr>
              <p:nvPr/>
            </p:nvSpPr>
            <p:spPr bwMode="auto">
              <a:xfrm>
                <a:off x="2811" y="2695"/>
                <a:ext cx="46" cy="171"/>
              </a:xfrm>
              <a:custGeom>
                <a:avLst/>
                <a:gdLst>
                  <a:gd name="T0" fmla="*/ 0 w 226"/>
                  <a:gd name="T1" fmla="*/ 170 h 850"/>
                  <a:gd name="T2" fmla="*/ 0 w 226"/>
                  <a:gd name="T3" fmla="*/ 850 h 850"/>
                  <a:gd name="T4" fmla="*/ 226 w 226"/>
                  <a:gd name="T5" fmla="*/ 680 h 850"/>
                  <a:gd name="T6" fmla="*/ 226 w 226"/>
                  <a:gd name="T7" fmla="*/ 0 h 850"/>
                  <a:gd name="T8" fmla="*/ 0 w 226"/>
                  <a:gd name="T9" fmla="*/ 170 h 850"/>
                </a:gdLst>
                <a:ahLst/>
                <a:cxnLst>
                  <a:cxn ang="0">
                    <a:pos x="T0" y="T1"/>
                  </a:cxn>
                  <a:cxn ang="0">
                    <a:pos x="T2" y="T3"/>
                  </a:cxn>
                  <a:cxn ang="0">
                    <a:pos x="T4" y="T5"/>
                  </a:cxn>
                  <a:cxn ang="0">
                    <a:pos x="T6" y="T7"/>
                  </a:cxn>
                  <a:cxn ang="0">
                    <a:pos x="T8" y="T9"/>
                  </a:cxn>
                </a:cxnLst>
                <a:rect l="0" t="0" r="r" b="b"/>
                <a:pathLst>
                  <a:path w="226" h="850">
                    <a:moveTo>
                      <a:pt x="0" y="170"/>
                    </a:moveTo>
                    <a:lnTo>
                      <a:pt x="0" y="850"/>
                    </a:lnTo>
                    <a:lnTo>
                      <a:pt x="226" y="680"/>
                    </a:lnTo>
                    <a:lnTo>
                      <a:pt x="226" y="0"/>
                    </a:lnTo>
                    <a:lnTo>
                      <a:pt x="0" y="170"/>
                    </a:lnTo>
                    <a:close/>
                  </a:path>
                </a:pathLst>
              </a:custGeom>
              <a:solidFill>
                <a:srgbClr val="BC2A33"/>
              </a:solidFill>
              <a:ln w="9525" cap="flat" cmpd="sng">
                <a:solidFill>
                  <a:srgbClr val="8D99A7"/>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51" name="Freeform 708">
                <a:extLst>
                  <a:ext uri="{FF2B5EF4-FFF2-40B4-BE49-F238E27FC236}">
                    <a16:creationId xmlns:a16="http://schemas.microsoft.com/office/drawing/2014/main" id="{F027E0E9-F3FC-5A36-E4E5-14095D58628C}"/>
                  </a:ext>
                </a:extLst>
              </p:cNvPr>
              <p:cNvSpPr>
                <a:spLocks/>
              </p:cNvSpPr>
              <p:nvPr/>
            </p:nvSpPr>
            <p:spPr bwMode="auto">
              <a:xfrm>
                <a:off x="2587" y="2866"/>
                <a:ext cx="44" cy="102"/>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grpSp>
        <p:grpSp>
          <p:nvGrpSpPr>
            <p:cNvPr id="6" name="Group 709">
              <a:extLst>
                <a:ext uri="{FF2B5EF4-FFF2-40B4-BE49-F238E27FC236}">
                  <a16:creationId xmlns:a16="http://schemas.microsoft.com/office/drawing/2014/main" id="{817711C8-0B95-F7F3-D33D-1265AE805689}"/>
                </a:ext>
              </a:extLst>
            </p:cNvPr>
            <p:cNvGrpSpPr>
              <a:grpSpLocks/>
            </p:cNvGrpSpPr>
            <p:nvPr/>
          </p:nvGrpSpPr>
          <p:grpSpPr bwMode="auto">
            <a:xfrm>
              <a:off x="7013356" y="4553828"/>
              <a:ext cx="1027333" cy="939241"/>
              <a:chOff x="1859" y="2047"/>
              <a:chExt cx="1361" cy="1304"/>
            </a:xfrm>
          </p:grpSpPr>
          <p:sp>
            <p:nvSpPr>
              <p:cNvPr id="302" name="Freeform 710">
                <a:extLst>
                  <a:ext uri="{FF2B5EF4-FFF2-40B4-BE49-F238E27FC236}">
                    <a16:creationId xmlns:a16="http://schemas.microsoft.com/office/drawing/2014/main" id="{75B06746-4F51-2EC2-DAD0-90E8A0E792E1}"/>
                  </a:ext>
                </a:extLst>
              </p:cNvPr>
              <p:cNvSpPr>
                <a:spLocks/>
              </p:cNvSpPr>
              <p:nvPr/>
            </p:nvSpPr>
            <p:spPr bwMode="auto">
              <a:xfrm>
                <a:off x="1859" y="2727"/>
                <a:ext cx="1361" cy="568"/>
              </a:xfrm>
              <a:custGeom>
                <a:avLst/>
                <a:gdLst>
                  <a:gd name="T0" fmla="*/ 0 w 1361"/>
                  <a:gd name="T1" fmla="*/ 0 h 567"/>
                  <a:gd name="T2" fmla="*/ 0 w 1361"/>
                  <a:gd name="T3" fmla="*/ 57 h 567"/>
                  <a:gd name="T4" fmla="*/ 681 w 1361"/>
                  <a:gd name="T5" fmla="*/ 567 h 567"/>
                  <a:gd name="T6" fmla="*/ 1361 w 1361"/>
                  <a:gd name="T7" fmla="*/ 57 h 567"/>
                  <a:gd name="T8" fmla="*/ 1361 w 1361"/>
                  <a:gd name="T9" fmla="*/ 0 h 567"/>
                  <a:gd name="T10" fmla="*/ 681 w 1361"/>
                  <a:gd name="T11" fmla="*/ 511 h 567"/>
                  <a:gd name="T12" fmla="*/ 0 w 1361"/>
                  <a:gd name="T13" fmla="*/ 0 h 567"/>
                </a:gdLst>
                <a:ahLst/>
                <a:cxnLst>
                  <a:cxn ang="0">
                    <a:pos x="T0" y="T1"/>
                  </a:cxn>
                  <a:cxn ang="0">
                    <a:pos x="T2" y="T3"/>
                  </a:cxn>
                  <a:cxn ang="0">
                    <a:pos x="T4" y="T5"/>
                  </a:cxn>
                  <a:cxn ang="0">
                    <a:pos x="T6" y="T7"/>
                  </a:cxn>
                  <a:cxn ang="0">
                    <a:pos x="T8" y="T9"/>
                  </a:cxn>
                  <a:cxn ang="0">
                    <a:pos x="T10" y="T11"/>
                  </a:cxn>
                  <a:cxn ang="0">
                    <a:pos x="T12" y="T13"/>
                  </a:cxn>
                </a:cxnLst>
                <a:rect l="0" t="0" r="r" b="b"/>
                <a:pathLst>
                  <a:path w="1361" h="567">
                    <a:moveTo>
                      <a:pt x="0" y="0"/>
                    </a:moveTo>
                    <a:lnTo>
                      <a:pt x="0" y="57"/>
                    </a:lnTo>
                    <a:lnTo>
                      <a:pt x="681" y="567"/>
                    </a:lnTo>
                    <a:lnTo>
                      <a:pt x="1361" y="57"/>
                    </a:lnTo>
                    <a:lnTo>
                      <a:pt x="1361" y="0"/>
                    </a:lnTo>
                    <a:lnTo>
                      <a:pt x="681" y="511"/>
                    </a:lnTo>
                    <a:lnTo>
                      <a:pt x="0" y="0"/>
                    </a:lnTo>
                    <a:close/>
                  </a:path>
                </a:pathLst>
              </a:custGeom>
              <a:solidFill>
                <a:srgbClr val="A1AF00"/>
              </a:solidFill>
              <a:ln w="9525" cap="flat" cmpd="sng">
                <a:solidFill>
                  <a:srgbClr val="A1AF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03" name="Freeform 711">
                <a:extLst>
                  <a:ext uri="{FF2B5EF4-FFF2-40B4-BE49-F238E27FC236}">
                    <a16:creationId xmlns:a16="http://schemas.microsoft.com/office/drawing/2014/main" id="{0EB85614-DA50-F1B0-7A4F-BA83B546F274}"/>
                  </a:ext>
                </a:extLst>
              </p:cNvPr>
              <p:cNvSpPr>
                <a:spLocks/>
              </p:cNvSpPr>
              <p:nvPr/>
            </p:nvSpPr>
            <p:spPr bwMode="auto">
              <a:xfrm>
                <a:off x="1859" y="2218"/>
                <a:ext cx="1361" cy="1019"/>
              </a:xfrm>
              <a:custGeom>
                <a:avLst/>
                <a:gdLst>
                  <a:gd name="T0" fmla="*/ 681 w 1361"/>
                  <a:gd name="T1" fmla="*/ 0 h 1020"/>
                  <a:gd name="T2" fmla="*/ 0 w 1361"/>
                  <a:gd name="T3" fmla="*/ 510 h 1020"/>
                  <a:gd name="T4" fmla="*/ 681 w 1361"/>
                  <a:gd name="T5" fmla="*/ 1020 h 1020"/>
                  <a:gd name="T6" fmla="*/ 1361 w 1361"/>
                  <a:gd name="T7" fmla="*/ 510 h 1020"/>
                  <a:gd name="T8" fmla="*/ 681 w 1361"/>
                  <a:gd name="T9" fmla="*/ 0 h 1020"/>
                </a:gdLst>
                <a:ahLst/>
                <a:cxnLst>
                  <a:cxn ang="0">
                    <a:pos x="T0" y="T1"/>
                  </a:cxn>
                  <a:cxn ang="0">
                    <a:pos x="T2" y="T3"/>
                  </a:cxn>
                  <a:cxn ang="0">
                    <a:pos x="T4" y="T5"/>
                  </a:cxn>
                  <a:cxn ang="0">
                    <a:pos x="T6" y="T7"/>
                  </a:cxn>
                  <a:cxn ang="0">
                    <a:pos x="T8" y="T9"/>
                  </a:cxn>
                </a:cxnLst>
                <a:rect l="0" t="0" r="r" b="b"/>
                <a:pathLst>
                  <a:path w="1361" h="1020">
                    <a:moveTo>
                      <a:pt x="681" y="0"/>
                    </a:moveTo>
                    <a:lnTo>
                      <a:pt x="0" y="510"/>
                    </a:lnTo>
                    <a:lnTo>
                      <a:pt x="681" y="1020"/>
                    </a:lnTo>
                    <a:lnTo>
                      <a:pt x="1361" y="510"/>
                    </a:lnTo>
                    <a:lnTo>
                      <a:pt x="681" y="0"/>
                    </a:lnTo>
                    <a:close/>
                  </a:path>
                </a:pathLst>
              </a:custGeom>
              <a:solidFill>
                <a:srgbClr val="A1AF00"/>
              </a:solidFill>
              <a:ln w="9525" cap="flat" cmpd="sng">
                <a:solidFill>
                  <a:srgbClr val="A1AF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04" name="Freeform 712">
                <a:extLst>
                  <a:ext uri="{FF2B5EF4-FFF2-40B4-BE49-F238E27FC236}">
                    <a16:creationId xmlns:a16="http://schemas.microsoft.com/office/drawing/2014/main" id="{4647A048-D767-EEEC-1E52-C68D6A82E282}"/>
                  </a:ext>
                </a:extLst>
              </p:cNvPr>
              <p:cNvSpPr>
                <a:spLocks/>
              </p:cNvSpPr>
              <p:nvPr/>
            </p:nvSpPr>
            <p:spPr bwMode="auto">
              <a:xfrm>
                <a:off x="1859" y="2727"/>
                <a:ext cx="1361" cy="512"/>
              </a:xfrm>
              <a:custGeom>
                <a:avLst/>
                <a:gdLst>
                  <a:gd name="T0" fmla="*/ 0 w 1361"/>
                  <a:gd name="T1" fmla="*/ 0 h 511"/>
                  <a:gd name="T2" fmla="*/ 681 w 1361"/>
                  <a:gd name="T3" fmla="*/ 511 h 511"/>
                  <a:gd name="T4" fmla="*/ 1361 w 1361"/>
                  <a:gd name="T5" fmla="*/ 0 h 511"/>
                </a:gdLst>
                <a:ahLst/>
                <a:cxnLst>
                  <a:cxn ang="0">
                    <a:pos x="T0" y="T1"/>
                  </a:cxn>
                  <a:cxn ang="0">
                    <a:pos x="T2" y="T3"/>
                  </a:cxn>
                  <a:cxn ang="0">
                    <a:pos x="T4" y="T5"/>
                  </a:cxn>
                </a:cxnLst>
                <a:rect l="0" t="0" r="r" b="b"/>
                <a:pathLst>
                  <a:path w="1361" h="511">
                    <a:moveTo>
                      <a:pt x="0" y="0"/>
                    </a:moveTo>
                    <a:lnTo>
                      <a:pt x="681" y="511"/>
                    </a:lnTo>
                    <a:lnTo>
                      <a:pt x="1361" y="0"/>
                    </a:lnTo>
                  </a:path>
                </a:pathLst>
              </a:custGeom>
              <a:noFill/>
              <a:ln w="9525">
                <a:solidFill>
                  <a:srgbClr val="8D99A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305" name="Line 713">
                <a:extLst>
                  <a:ext uri="{FF2B5EF4-FFF2-40B4-BE49-F238E27FC236}">
                    <a16:creationId xmlns:a16="http://schemas.microsoft.com/office/drawing/2014/main" id="{33A9F2BE-F9AF-F136-BB60-6594A21F1881}"/>
                  </a:ext>
                </a:extLst>
              </p:cNvPr>
              <p:cNvSpPr>
                <a:spLocks noChangeShapeType="1"/>
              </p:cNvSpPr>
              <p:nvPr/>
            </p:nvSpPr>
            <p:spPr bwMode="auto">
              <a:xfrm>
                <a:off x="2541" y="3237"/>
                <a:ext cx="0" cy="58"/>
              </a:xfrm>
              <a:prstGeom prst="line">
                <a:avLst/>
              </a:prstGeom>
              <a:noFill/>
              <a:ln w="9525">
                <a:solidFill>
                  <a:srgbClr val="8D99A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306" name="Freeform 714">
                <a:extLst>
                  <a:ext uri="{FF2B5EF4-FFF2-40B4-BE49-F238E27FC236}">
                    <a16:creationId xmlns:a16="http://schemas.microsoft.com/office/drawing/2014/main" id="{FE57B711-8B8B-2947-F983-723386B3F10C}"/>
                  </a:ext>
                </a:extLst>
              </p:cNvPr>
              <p:cNvSpPr>
                <a:spLocks/>
              </p:cNvSpPr>
              <p:nvPr/>
            </p:nvSpPr>
            <p:spPr bwMode="auto">
              <a:xfrm>
                <a:off x="2541" y="2783"/>
                <a:ext cx="679" cy="568"/>
              </a:xfrm>
              <a:custGeom>
                <a:avLst/>
                <a:gdLst>
                  <a:gd name="T0" fmla="*/ 0 w 680"/>
                  <a:gd name="T1" fmla="*/ 510 h 567"/>
                  <a:gd name="T2" fmla="*/ 0 w 680"/>
                  <a:gd name="T3" fmla="*/ 567 h 567"/>
                  <a:gd name="T4" fmla="*/ 680 w 680"/>
                  <a:gd name="T5" fmla="*/ 57 h 567"/>
                  <a:gd name="T6" fmla="*/ 680 w 680"/>
                  <a:gd name="T7" fmla="*/ 0 h 567"/>
                  <a:gd name="T8" fmla="*/ 0 w 680"/>
                  <a:gd name="T9" fmla="*/ 510 h 567"/>
                </a:gdLst>
                <a:ahLst/>
                <a:cxnLst>
                  <a:cxn ang="0">
                    <a:pos x="T0" y="T1"/>
                  </a:cxn>
                  <a:cxn ang="0">
                    <a:pos x="T2" y="T3"/>
                  </a:cxn>
                  <a:cxn ang="0">
                    <a:pos x="T4" y="T5"/>
                  </a:cxn>
                  <a:cxn ang="0">
                    <a:pos x="T6" y="T7"/>
                  </a:cxn>
                  <a:cxn ang="0">
                    <a:pos x="T8" y="T9"/>
                  </a:cxn>
                </a:cxnLst>
                <a:rect l="0" t="0" r="r" b="b"/>
                <a:pathLst>
                  <a:path w="680" h="567">
                    <a:moveTo>
                      <a:pt x="0" y="510"/>
                    </a:moveTo>
                    <a:lnTo>
                      <a:pt x="0" y="567"/>
                    </a:lnTo>
                    <a:lnTo>
                      <a:pt x="680" y="57"/>
                    </a:lnTo>
                    <a:lnTo>
                      <a:pt x="680" y="0"/>
                    </a:lnTo>
                    <a:lnTo>
                      <a:pt x="0" y="510"/>
                    </a:lnTo>
                    <a:close/>
                  </a:path>
                </a:pathLst>
              </a:custGeom>
              <a:solidFill>
                <a:srgbClr val="8D99A7"/>
              </a:solidFill>
              <a:ln w="9525" cap="flat" cmpd="sng">
                <a:solidFill>
                  <a:srgbClr val="80726B"/>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07" name="Freeform 715">
                <a:extLst>
                  <a:ext uri="{FF2B5EF4-FFF2-40B4-BE49-F238E27FC236}">
                    <a16:creationId xmlns:a16="http://schemas.microsoft.com/office/drawing/2014/main" id="{85065A66-60FA-C67B-96F1-08EC1E8E2293}"/>
                  </a:ext>
                </a:extLst>
              </p:cNvPr>
              <p:cNvSpPr>
                <a:spLocks/>
              </p:cNvSpPr>
              <p:nvPr/>
            </p:nvSpPr>
            <p:spPr bwMode="auto">
              <a:xfrm>
                <a:off x="1859" y="2783"/>
                <a:ext cx="682" cy="568"/>
              </a:xfrm>
              <a:custGeom>
                <a:avLst/>
                <a:gdLst>
                  <a:gd name="T0" fmla="*/ 0 w 681"/>
                  <a:gd name="T1" fmla="*/ 0 h 567"/>
                  <a:gd name="T2" fmla="*/ 681 w 681"/>
                  <a:gd name="T3" fmla="*/ 510 h 567"/>
                  <a:gd name="T4" fmla="*/ 681 w 681"/>
                  <a:gd name="T5" fmla="*/ 567 h 567"/>
                  <a:gd name="T6" fmla="*/ 0 w 681"/>
                  <a:gd name="T7" fmla="*/ 57 h 567"/>
                  <a:gd name="T8" fmla="*/ 0 w 681"/>
                  <a:gd name="T9" fmla="*/ 0 h 567"/>
                </a:gdLst>
                <a:ahLst/>
                <a:cxnLst>
                  <a:cxn ang="0">
                    <a:pos x="T0" y="T1"/>
                  </a:cxn>
                  <a:cxn ang="0">
                    <a:pos x="T2" y="T3"/>
                  </a:cxn>
                  <a:cxn ang="0">
                    <a:pos x="T4" y="T5"/>
                  </a:cxn>
                  <a:cxn ang="0">
                    <a:pos x="T6" y="T7"/>
                  </a:cxn>
                  <a:cxn ang="0">
                    <a:pos x="T8" y="T9"/>
                  </a:cxn>
                </a:cxnLst>
                <a:rect l="0" t="0" r="r" b="b"/>
                <a:pathLst>
                  <a:path w="681" h="567">
                    <a:moveTo>
                      <a:pt x="0" y="0"/>
                    </a:moveTo>
                    <a:lnTo>
                      <a:pt x="681" y="510"/>
                    </a:lnTo>
                    <a:lnTo>
                      <a:pt x="681" y="567"/>
                    </a:lnTo>
                    <a:lnTo>
                      <a:pt x="0" y="57"/>
                    </a:lnTo>
                    <a:lnTo>
                      <a:pt x="0" y="0"/>
                    </a:lnTo>
                    <a:close/>
                  </a:path>
                </a:pathLst>
              </a:custGeom>
              <a:solidFill>
                <a:srgbClr val="8D99A7"/>
              </a:solidFill>
              <a:ln w="9525" cap="flat" cmpd="sng">
                <a:solidFill>
                  <a:srgbClr val="80726B"/>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08" name="Freeform 716">
                <a:extLst>
                  <a:ext uri="{FF2B5EF4-FFF2-40B4-BE49-F238E27FC236}">
                    <a16:creationId xmlns:a16="http://schemas.microsoft.com/office/drawing/2014/main" id="{05271554-02F4-A003-CA18-F56EAF4897CC}"/>
                  </a:ext>
                </a:extLst>
              </p:cNvPr>
              <p:cNvSpPr>
                <a:spLocks/>
              </p:cNvSpPr>
              <p:nvPr/>
            </p:nvSpPr>
            <p:spPr bwMode="auto">
              <a:xfrm>
                <a:off x="2085" y="2386"/>
                <a:ext cx="455" cy="680"/>
              </a:xfrm>
              <a:custGeom>
                <a:avLst/>
                <a:gdLst>
                  <a:gd name="T0" fmla="*/ 0 w 454"/>
                  <a:gd name="T1" fmla="*/ 0 h 680"/>
                  <a:gd name="T2" fmla="*/ 0 w 454"/>
                  <a:gd name="T3" fmla="*/ 340 h 680"/>
                  <a:gd name="T4" fmla="*/ 454 w 454"/>
                  <a:gd name="T5" fmla="*/ 680 h 680"/>
                  <a:gd name="T6" fmla="*/ 454 w 454"/>
                  <a:gd name="T7" fmla="*/ 340 h 680"/>
                  <a:gd name="T8" fmla="*/ 0 w 454"/>
                  <a:gd name="T9" fmla="*/ 0 h 680"/>
                </a:gdLst>
                <a:ahLst/>
                <a:cxnLst>
                  <a:cxn ang="0">
                    <a:pos x="T0" y="T1"/>
                  </a:cxn>
                  <a:cxn ang="0">
                    <a:pos x="T2" y="T3"/>
                  </a:cxn>
                  <a:cxn ang="0">
                    <a:pos x="T4" y="T5"/>
                  </a:cxn>
                  <a:cxn ang="0">
                    <a:pos x="T6" y="T7"/>
                  </a:cxn>
                  <a:cxn ang="0">
                    <a:pos x="T8" y="T9"/>
                  </a:cxn>
                </a:cxnLst>
                <a:rect l="0" t="0" r="r" b="b"/>
                <a:pathLst>
                  <a:path w="454" h="680">
                    <a:moveTo>
                      <a:pt x="0" y="0"/>
                    </a:moveTo>
                    <a:lnTo>
                      <a:pt x="0" y="340"/>
                    </a:lnTo>
                    <a:lnTo>
                      <a:pt x="454" y="680"/>
                    </a:lnTo>
                    <a:lnTo>
                      <a:pt x="454" y="340"/>
                    </a:lnTo>
                    <a:lnTo>
                      <a:pt x="0" y="0"/>
                    </a:lnTo>
                    <a:close/>
                  </a:path>
                </a:pathLst>
              </a:custGeom>
              <a:solidFill>
                <a:srgbClr val="FFFFFF"/>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309" name="Freeform 717">
                <a:extLst>
                  <a:ext uri="{FF2B5EF4-FFF2-40B4-BE49-F238E27FC236}">
                    <a16:creationId xmlns:a16="http://schemas.microsoft.com/office/drawing/2014/main" id="{4C241938-DC99-0D53-02B5-FE6C4840EE52}"/>
                  </a:ext>
                </a:extLst>
              </p:cNvPr>
              <p:cNvSpPr>
                <a:spLocks/>
              </p:cNvSpPr>
              <p:nvPr/>
            </p:nvSpPr>
            <p:spPr bwMode="auto">
              <a:xfrm>
                <a:off x="2132" y="2488"/>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10" name="Freeform 718">
                <a:extLst>
                  <a:ext uri="{FF2B5EF4-FFF2-40B4-BE49-F238E27FC236}">
                    <a16:creationId xmlns:a16="http://schemas.microsoft.com/office/drawing/2014/main" id="{6851E287-291A-C27F-D499-BB9DC685F16D}"/>
                  </a:ext>
                </a:extLst>
              </p:cNvPr>
              <p:cNvSpPr>
                <a:spLocks/>
              </p:cNvSpPr>
              <p:nvPr/>
            </p:nvSpPr>
            <p:spPr bwMode="auto">
              <a:xfrm>
                <a:off x="2222" y="2557"/>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11" name="Freeform 719">
                <a:extLst>
                  <a:ext uri="{FF2B5EF4-FFF2-40B4-BE49-F238E27FC236}">
                    <a16:creationId xmlns:a16="http://schemas.microsoft.com/office/drawing/2014/main" id="{703F4CB4-E88F-4416-3A04-7490A1BACFD8}"/>
                  </a:ext>
                </a:extLst>
              </p:cNvPr>
              <p:cNvSpPr>
                <a:spLocks/>
              </p:cNvSpPr>
              <p:nvPr/>
            </p:nvSpPr>
            <p:spPr bwMode="auto">
              <a:xfrm>
                <a:off x="2132" y="2625"/>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12" name="Freeform 720">
                <a:extLst>
                  <a:ext uri="{FF2B5EF4-FFF2-40B4-BE49-F238E27FC236}">
                    <a16:creationId xmlns:a16="http://schemas.microsoft.com/office/drawing/2014/main" id="{DF182F7A-8873-95BC-A8CE-2A4B0C5922DC}"/>
                  </a:ext>
                </a:extLst>
              </p:cNvPr>
              <p:cNvSpPr>
                <a:spLocks/>
              </p:cNvSpPr>
              <p:nvPr/>
            </p:nvSpPr>
            <p:spPr bwMode="auto">
              <a:xfrm>
                <a:off x="2222" y="2693"/>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13" name="Freeform 721">
                <a:extLst>
                  <a:ext uri="{FF2B5EF4-FFF2-40B4-BE49-F238E27FC236}">
                    <a16:creationId xmlns:a16="http://schemas.microsoft.com/office/drawing/2014/main" id="{71D711B7-0E9F-0EC1-293A-CA7E9538C61B}"/>
                  </a:ext>
                </a:extLst>
              </p:cNvPr>
              <p:cNvSpPr>
                <a:spLocks/>
              </p:cNvSpPr>
              <p:nvPr/>
            </p:nvSpPr>
            <p:spPr bwMode="auto">
              <a:xfrm>
                <a:off x="2358" y="2659"/>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14" name="Freeform 722">
                <a:extLst>
                  <a:ext uri="{FF2B5EF4-FFF2-40B4-BE49-F238E27FC236}">
                    <a16:creationId xmlns:a16="http://schemas.microsoft.com/office/drawing/2014/main" id="{6861903B-10A3-8B58-77A0-6682EFE3461E}"/>
                  </a:ext>
                </a:extLst>
              </p:cNvPr>
              <p:cNvSpPr>
                <a:spLocks/>
              </p:cNvSpPr>
              <p:nvPr/>
            </p:nvSpPr>
            <p:spPr bwMode="auto">
              <a:xfrm>
                <a:off x="2448" y="2727"/>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15" name="Freeform 723">
                <a:extLst>
                  <a:ext uri="{FF2B5EF4-FFF2-40B4-BE49-F238E27FC236}">
                    <a16:creationId xmlns:a16="http://schemas.microsoft.com/office/drawing/2014/main" id="{BBE59E5A-77E8-FC0A-A009-66D7EF4F0351}"/>
                  </a:ext>
                </a:extLst>
              </p:cNvPr>
              <p:cNvSpPr>
                <a:spLocks/>
              </p:cNvSpPr>
              <p:nvPr/>
            </p:nvSpPr>
            <p:spPr bwMode="auto">
              <a:xfrm>
                <a:off x="2358" y="2795"/>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16" name="Freeform 724">
                <a:extLst>
                  <a:ext uri="{FF2B5EF4-FFF2-40B4-BE49-F238E27FC236}">
                    <a16:creationId xmlns:a16="http://schemas.microsoft.com/office/drawing/2014/main" id="{FECBBD2D-6C0E-C912-66E1-72B6F47761B9}"/>
                  </a:ext>
                </a:extLst>
              </p:cNvPr>
              <p:cNvSpPr>
                <a:spLocks/>
              </p:cNvSpPr>
              <p:nvPr/>
            </p:nvSpPr>
            <p:spPr bwMode="auto">
              <a:xfrm>
                <a:off x="2448" y="2864"/>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17" name="Freeform 725">
                <a:extLst>
                  <a:ext uri="{FF2B5EF4-FFF2-40B4-BE49-F238E27FC236}">
                    <a16:creationId xmlns:a16="http://schemas.microsoft.com/office/drawing/2014/main" id="{142154E9-BEEC-095C-A82D-4B6EDCB20603}"/>
                  </a:ext>
                </a:extLst>
              </p:cNvPr>
              <p:cNvSpPr>
                <a:spLocks/>
              </p:cNvSpPr>
              <p:nvPr/>
            </p:nvSpPr>
            <p:spPr bwMode="auto">
              <a:xfrm>
                <a:off x="2541" y="2386"/>
                <a:ext cx="453" cy="680"/>
              </a:xfrm>
              <a:custGeom>
                <a:avLst/>
                <a:gdLst>
                  <a:gd name="T0" fmla="*/ 0 w 453"/>
                  <a:gd name="T1" fmla="*/ 340 h 680"/>
                  <a:gd name="T2" fmla="*/ 453 w 453"/>
                  <a:gd name="T3" fmla="*/ 0 h 680"/>
                  <a:gd name="T4" fmla="*/ 453 w 453"/>
                  <a:gd name="T5" fmla="*/ 340 h 680"/>
                  <a:gd name="T6" fmla="*/ 0 w 453"/>
                  <a:gd name="T7" fmla="*/ 680 h 680"/>
                  <a:gd name="T8" fmla="*/ 0 w 453"/>
                  <a:gd name="T9" fmla="*/ 340 h 680"/>
                </a:gdLst>
                <a:ahLst/>
                <a:cxnLst>
                  <a:cxn ang="0">
                    <a:pos x="T0" y="T1"/>
                  </a:cxn>
                  <a:cxn ang="0">
                    <a:pos x="T2" y="T3"/>
                  </a:cxn>
                  <a:cxn ang="0">
                    <a:pos x="T4" y="T5"/>
                  </a:cxn>
                  <a:cxn ang="0">
                    <a:pos x="T6" y="T7"/>
                  </a:cxn>
                  <a:cxn ang="0">
                    <a:pos x="T8" y="T9"/>
                  </a:cxn>
                </a:cxnLst>
                <a:rect l="0" t="0" r="r" b="b"/>
                <a:pathLst>
                  <a:path w="453" h="680">
                    <a:moveTo>
                      <a:pt x="0" y="340"/>
                    </a:moveTo>
                    <a:lnTo>
                      <a:pt x="453" y="0"/>
                    </a:lnTo>
                    <a:lnTo>
                      <a:pt x="453" y="340"/>
                    </a:lnTo>
                    <a:lnTo>
                      <a:pt x="0" y="680"/>
                    </a:lnTo>
                    <a:lnTo>
                      <a:pt x="0" y="340"/>
                    </a:lnTo>
                    <a:close/>
                  </a:path>
                </a:pathLst>
              </a:custGeom>
              <a:solidFill>
                <a:srgbClr val="FFFFFF"/>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318" name="Freeform 726">
                <a:extLst>
                  <a:ext uri="{FF2B5EF4-FFF2-40B4-BE49-F238E27FC236}">
                    <a16:creationId xmlns:a16="http://schemas.microsoft.com/office/drawing/2014/main" id="{4A199C28-4F8E-F6B2-0A3E-5D320F7A43A7}"/>
                  </a:ext>
                </a:extLst>
              </p:cNvPr>
              <p:cNvSpPr>
                <a:spLocks/>
              </p:cNvSpPr>
              <p:nvPr/>
            </p:nvSpPr>
            <p:spPr bwMode="auto">
              <a:xfrm>
                <a:off x="2585" y="2727"/>
                <a:ext cx="46" cy="102"/>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19" name="Freeform 727">
                <a:extLst>
                  <a:ext uri="{FF2B5EF4-FFF2-40B4-BE49-F238E27FC236}">
                    <a16:creationId xmlns:a16="http://schemas.microsoft.com/office/drawing/2014/main" id="{6DE497E8-2140-46CF-F1CC-256F1BCFA553}"/>
                  </a:ext>
                </a:extLst>
              </p:cNvPr>
              <p:cNvSpPr>
                <a:spLocks/>
              </p:cNvSpPr>
              <p:nvPr/>
            </p:nvSpPr>
            <p:spPr bwMode="auto">
              <a:xfrm>
                <a:off x="2677" y="2659"/>
                <a:ext cx="44" cy="102"/>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20" name="Freeform 728">
                <a:extLst>
                  <a:ext uri="{FF2B5EF4-FFF2-40B4-BE49-F238E27FC236}">
                    <a16:creationId xmlns:a16="http://schemas.microsoft.com/office/drawing/2014/main" id="{25372D1F-6000-67D7-4236-F58D7CEC896E}"/>
                  </a:ext>
                </a:extLst>
              </p:cNvPr>
              <p:cNvSpPr>
                <a:spLocks/>
              </p:cNvSpPr>
              <p:nvPr/>
            </p:nvSpPr>
            <p:spPr bwMode="auto">
              <a:xfrm>
                <a:off x="2677" y="2795"/>
                <a:ext cx="44" cy="102"/>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21" name="Freeform 729">
                <a:extLst>
                  <a:ext uri="{FF2B5EF4-FFF2-40B4-BE49-F238E27FC236}">
                    <a16:creationId xmlns:a16="http://schemas.microsoft.com/office/drawing/2014/main" id="{708C9C11-7F52-A073-10A6-1BC3C3C5E399}"/>
                  </a:ext>
                </a:extLst>
              </p:cNvPr>
              <p:cNvSpPr>
                <a:spLocks/>
              </p:cNvSpPr>
              <p:nvPr/>
            </p:nvSpPr>
            <p:spPr bwMode="auto">
              <a:xfrm>
                <a:off x="2085" y="2047"/>
                <a:ext cx="908" cy="682"/>
              </a:xfrm>
              <a:custGeom>
                <a:avLst/>
                <a:gdLst>
                  <a:gd name="T0" fmla="*/ 0 w 907"/>
                  <a:gd name="T1" fmla="*/ 341 h 681"/>
                  <a:gd name="T2" fmla="*/ 453 w 907"/>
                  <a:gd name="T3" fmla="*/ 681 h 681"/>
                  <a:gd name="T4" fmla="*/ 907 w 907"/>
                  <a:gd name="T5" fmla="*/ 341 h 681"/>
                  <a:gd name="T6" fmla="*/ 453 w 907"/>
                  <a:gd name="T7" fmla="*/ 0 h 681"/>
                  <a:gd name="T8" fmla="*/ 0 w 907"/>
                  <a:gd name="T9" fmla="*/ 341 h 681"/>
                </a:gdLst>
                <a:ahLst/>
                <a:cxnLst>
                  <a:cxn ang="0">
                    <a:pos x="T0" y="T1"/>
                  </a:cxn>
                  <a:cxn ang="0">
                    <a:pos x="T2" y="T3"/>
                  </a:cxn>
                  <a:cxn ang="0">
                    <a:pos x="T4" y="T5"/>
                  </a:cxn>
                  <a:cxn ang="0">
                    <a:pos x="T6" y="T7"/>
                  </a:cxn>
                  <a:cxn ang="0">
                    <a:pos x="T8" y="T9"/>
                  </a:cxn>
                </a:cxnLst>
                <a:rect l="0" t="0" r="r" b="b"/>
                <a:pathLst>
                  <a:path w="907" h="681">
                    <a:moveTo>
                      <a:pt x="0" y="341"/>
                    </a:moveTo>
                    <a:lnTo>
                      <a:pt x="453" y="681"/>
                    </a:lnTo>
                    <a:lnTo>
                      <a:pt x="907" y="341"/>
                    </a:lnTo>
                    <a:lnTo>
                      <a:pt x="453" y="0"/>
                    </a:lnTo>
                    <a:lnTo>
                      <a:pt x="0" y="341"/>
                    </a:lnTo>
                    <a:close/>
                  </a:path>
                </a:pathLst>
              </a:custGeom>
              <a:solidFill>
                <a:srgbClr val="FABB00"/>
              </a:solidFill>
              <a:ln w="9525" cap="flat" cmpd="sng">
                <a:solidFill>
                  <a:srgbClr val="FABB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22" name="Freeform 730">
                <a:extLst>
                  <a:ext uri="{FF2B5EF4-FFF2-40B4-BE49-F238E27FC236}">
                    <a16:creationId xmlns:a16="http://schemas.microsoft.com/office/drawing/2014/main" id="{7607B110-D6C6-F0DA-F0E0-C27D78EB91B9}"/>
                  </a:ext>
                </a:extLst>
              </p:cNvPr>
              <p:cNvSpPr>
                <a:spLocks/>
              </p:cNvSpPr>
              <p:nvPr/>
            </p:nvSpPr>
            <p:spPr bwMode="auto">
              <a:xfrm>
                <a:off x="2811" y="2559"/>
                <a:ext cx="46" cy="102"/>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23" name="Freeform 731">
                <a:extLst>
                  <a:ext uri="{FF2B5EF4-FFF2-40B4-BE49-F238E27FC236}">
                    <a16:creationId xmlns:a16="http://schemas.microsoft.com/office/drawing/2014/main" id="{D0C6F12D-207D-A2A2-5B2A-099F915EC13F}"/>
                  </a:ext>
                </a:extLst>
              </p:cNvPr>
              <p:cNvSpPr>
                <a:spLocks/>
              </p:cNvSpPr>
              <p:nvPr/>
            </p:nvSpPr>
            <p:spPr bwMode="auto">
              <a:xfrm>
                <a:off x="2903" y="2490"/>
                <a:ext cx="44" cy="102"/>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24" name="Freeform 732">
                <a:extLst>
                  <a:ext uri="{FF2B5EF4-FFF2-40B4-BE49-F238E27FC236}">
                    <a16:creationId xmlns:a16="http://schemas.microsoft.com/office/drawing/2014/main" id="{5CF998DB-609D-9F1D-1852-FE71F6DDC118}"/>
                  </a:ext>
                </a:extLst>
              </p:cNvPr>
              <p:cNvSpPr>
                <a:spLocks/>
              </p:cNvSpPr>
              <p:nvPr/>
            </p:nvSpPr>
            <p:spPr bwMode="auto">
              <a:xfrm>
                <a:off x="2903" y="2627"/>
                <a:ext cx="44" cy="100"/>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25" name="Freeform 733">
                <a:extLst>
                  <a:ext uri="{FF2B5EF4-FFF2-40B4-BE49-F238E27FC236}">
                    <a16:creationId xmlns:a16="http://schemas.microsoft.com/office/drawing/2014/main" id="{51B2B290-8834-743F-71CE-5F60BFA8BC8D}"/>
                  </a:ext>
                </a:extLst>
              </p:cNvPr>
              <p:cNvSpPr>
                <a:spLocks/>
              </p:cNvSpPr>
              <p:nvPr/>
            </p:nvSpPr>
            <p:spPr bwMode="auto">
              <a:xfrm>
                <a:off x="2811" y="2695"/>
                <a:ext cx="46" cy="171"/>
              </a:xfrm>
              <a:custGeom>
                <a:avLst/>
                <a:gdLst>
                  <a:gd name="T0" fmla="*/ 0 w 226"/>
                  <a:gd name="T1" fmla="*/ 170 h 850"/>
                  <a:gd name="T2" fmla="*/ 0 w 226"/>
                  <a:gd name="T3" fmla="*/ 850 h 850"/>
                  <a:gd name="T4" fmla="*/ 226 w 226"/>
                  <a:gd name="T5" fmla="*/ 680 h 850"/>
                  <a:gd name="T6" fmla="*/ 226 w 226"/>
                  <a:gd name="T7" fmla="*/ 0 h 850"/>
                  <a:gd name="T8" fmla="*/ 0 w 226"/>
                  <a:gd name="T9" fmla="*/ 170 h 850"/>
                </a:gdLst>
                <a:ahLst/>
                <a:cxnLst>
                  <a:cxn ang="0">
                    <a:pos x="T0" y="T1"/>
                  </a:cxn>
                  <a:cxn ang="0">
                    <a:pos x="T2" y="T3"/>
                  </a:cxn>
                  <a:cxn ang="0">
                    <a:pos x="T4" y="T5"/>
                  </a:cxn>
                  <a:cxn ang="0">
                    <a:pos x="T6" y="T7"/>
                  </a:cxn>
                  <a:cxn ang="0">
                    <a:pos x="T8" y="T9"/>
                  </a:cxn>
                </a:cxnLst>
                <a:rect l="0" t="0" r="r" b="b"/>
                <a:pathLst>
                  <a:path w="226" h="850">
                    <a:moveTo>
                      <a:pt x="0" y="170"/>
                    </a:moveTo>
                    <a:lnTo>
                      <a:pt x="0" y="850"/>
                    </a:lnTo>
                    <a:lnTo>
                      <a:pt x="226" y="680"/>
                    </a:lnTo>
                    <a:lnTo>
                      <a:pt x="226" y="0"/>
                    </a:lnTo>
                    <a:lnTo>
                      <a:pt x="0" y="170"/>
                    </a:lnTo>
                    <a:close/>
                  </a:path>
                </a:pathLst>
              </a:custGeom>
              <a:solidFill>
                <a:srgbClr val="BC2A33"/>
              </a:solidFill>
              <a:ln w="9525" cap="flat" cmpd="sng">
                <a:solidFill>
                  <a:srgbClr val="8D99A7"/>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26" name="Freeform 734">
                <a:extLst>
                  <a:ext uri="{FF2B5EF4-FFF2-40B4-BE49-F238E27FC236}">
                    <a16:creationId xmlns:a16="http://schemas.microsoft.com/office/drawing/2014/main" id="{445441B6-0F91-5E0A-690E-7229E0E65939}"/>
                  </a:ext>
                </a:extLst>
              </p:cNvPr>
              <p:cNvSpPr>
                <a:spLocks/>
              </p:cNvSpPr>
              <p:nvPr/>
            </p:nvSpPr>
            <p:spPr bwMode="auto">
              <a:xfrm>
                <a:off x="2587" y="2866"/>
                <a:ext cx="44" cy="102"/>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grpSp>
        <p:grpSp>
          <p:nvGrpSpPr>
            <p:cNvPr id="7" name="Group 735">
              <a:extLst>
                <a:ext uri="{FF2B5EF4-FFF2-40B4-BE49-F238E27FC236}">
                  <a16:creationId xmlns:a16="http://schemas.microsoft.com/office/drawing/2014/main" id="{FFD35C80-0A70-ACAA-1F4A-C59DBE151F26}"/>
                </a:ext>
              </a:extLst>
            </p:cNvPr>
            <p:cNvGrpSpPr>
              <a:grpSpLocks/>
            </p:cNvGrpSpPr>
            <p:nvPr/>
          </p:nvGrpSpPr>
          <p:grpSpPr bwMode="auto">
            <a:xfrm>
              <a:off x="7751541" y="5130090"/>
              <a:ext cx="1027333" cy="939241"/>
              <a:chOff x="1859" y="2047"/>
              <a:chExt cx="1361" cy="1304"/>
            </a:xfrm>
          </p:grpSpPr>
          <p:sp>
            <p:nvSpPr>
              <p:cNvPr id="277" name="Freeform 736">
                <a:extLst>
                  <a:ext uri="{FF2B5EF4-FFF2-40B4-BE49-F238E27FC236}">
                    <a16:creationId xmlns:a16="http://schemas.microsoft.com/office/drawing/2014/main" id="{55A1A185-DD3F-38F9-E6D0-545A56A72727}"/>
                  </a:ext>
                </a:extLst>
              </p:cNvPr>
              <p:cNvSpPr>
                <a:spLocks/>
              </p:cNvSpPr>
              <p:nvPr/>
            </p:nvSpPr>
            <p:spPr bwMode="auto">
              <a:xfrm>
                <a:off x="1859" y="2727"/>
                <a:ext cx="1361" cy="568"/>
              </a:xfrm>
              <a:custGeom>
                <a:avLst/>
                <a:gdLst>
                  <a:gd name="T0" fmla="*/ 0 w 1361"/>
                  <a:gd name="T1" fmla="*/ 0 h 567"/>
                  <a:gd name="T2" fmla="*/ 0 w 1361"/>
                  <a:gd name="T3" fmla="*/ 57 h 567"/>
                  <a:gd name="T4" fmla="*/ 681 w 1361"/>
                  <a:gd name="T5" fmla="*/ 567 h 567"/>
                  <a:gd name="T6" fmla="*/ 1361 w 1361"/>
                  <a:gd name="T7" fmla="*/ 57 h 567"/>
                  <a:gd name="T8" fmla="*/ 1361 w 1361"/>
                  <a:gd name="T9" fmla="*/ 0 h 567"/>
                  <a:gd name="T10" fmla="*/ 681 w 1361"/>
                  <a:gd name="T11" fmla="*/ 511 h 567"/>
                  <a:gd name="T12" fmla="*/ 0 w 1361"/>
                  <a:gd name="T13" fmla="*/ 0 h 567"/>
                </a:gdLst>
                <a:ahLst/>
                <a:cxnLst>
                  <a:cxn ang="0">
                    <a:pos x="T0" y="T1"/>
                  </a:cxn>
                  <a:cxn ang="0">
                    <a:pos x="T2" y="T3"/>
                  </a:cxn>
                  <a:cxn ang="0">
                    <a:pos x="T4" y="T5"/>
                  </a:cxn>
                  <a:cxn ang="0">
                    <a:pos x="T6" y="T7"/>
                  </a:cxn>
                  <a:cxn ang="0">
                    <a:pos x="T8" y="T9"/>
                  </a:cxn>
                  <a:cxn ang="0">
                    <a:pos x="T10" y="T11"/>
                  </a:cxn>
                  <a:cxn ang="0">
                    <a:pos x="T12" y="T13"/>
                  </a:cxn>
                </a:cxnLst>
                <a:rect l="0" t="0" r="r" b="b"/>
                <a:pathLst>
                  <a:path w="1361" h="567">
                    <a:moveTo>
                      <a:pt x="0" y="0"/>
                    </a:moveTo>
                    <a:lnTo>
                      <a:pt x="0" y="57"/>
                    </a:lnTo>
                    <a:lnTo>
                      <a:pt x="681" y="567"/>
                    </a:lnTo>
                    <a:lnTo>
                      <a:pt x="1361" y="57"/>
                    </a:lnTo>
                    <a:lnTo>
                      <a:pt x="1361" y="0"/>
                    </a:lnTo>
                    <a:lnTo>
                      <a:pt x="681" y="511"/>
                    </a:lnTo>
                    <a:lnTo>
                      <a:pt x="0" y="0"/>
                    </a:lnTo>
                    <a:close/>
                  </a:path>
                </a:pathLst>
              </a:custGeom>
              <a:solidFill>
                <a:srgbClr val="A1AF00"/>
              </a:solidFill>
              <a:ln w="9525" cap="flat" cmpd="sng">
                <a:solidFill>
                  <a:srgbClr val="A1AF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78" name="Freeform 737">
                <a:extLst>
                  <a:ext uri="{FF2B5EF4-FFF2-40B4-BE49-F238E27FC236}">
                    <a16:creationId xmlns:a16="http://schemas.microsoft.com/office/drawing/2014/main" id="{D6121236-B55A-558E-D3A4-D9D696AA48C1}"/>
                  </a:ext>
                </a:extLst>
              </p:cNvPr>
              <p:cNvSpPr>
                <a:spLocks/>
              </p:cNvSpPr>
              <p:nvPr/>
            </p:nvSpPr>
            <p:spPr bwMode="auto">
              <a:xfrm>
                <a:off x="1859" y="2218"/>
                <a:ext cx="1361" cy="1019"/>
              </a:xfrm>
              <a:custGeom>
                <a:avLst/>
                <a:gdLst>
                  <a:gd name="T0" fmla="*/ 681 w 1361"/>
                  <a:gd name="T1" fmla="*/ 0 h 1020"/>
                  <a:gd name="T2" fmla="*/ 0 w 1361"/>
                  <a:gd name="T3" fmla="*/ 510 h 1020"/>
                  <a:gd name="T4" fmla="*/ 681 w 1361"/>
                  <a:gd name="T5" fmla="*/ 1020 h 1020"/>
                  <a:gd name="T6" fmla="*/ 1361 w 1361"/>
                  <a:gd name="T7" fmla="*/ 510 h 1020"/>
                  <a:gd name="T8" fmla="*/ 681 w 1361"/>
                  <a:gd name="T9" fmla="*/ 0 h 1020"/>
                </a:gdLst>
                <a:ahLst/>
                <a:cxnLst>
                  <a:cxn ang="0">
                    <a:pos x="T0" y="T1"/>
                  </a:cxn>
                  <a:cxn ang="0">
                    <a:pos x="T2" y="T3"/>
                  </a:cxn>
                  <a:cxn ang="0">
                    <a:pos x="T4" y="T5"/>
                  </a:cxn>
                  <a:cxn ang="0">
                    <a:pos x="T6" y="T7"/>
                  </a:cxn>
                  <a:cxn ang="0">
                    <a:pos x="T8" y="T9"/>
                  </a:cxn>
                </a:cxnLst>
                <a:rect l="0" t="0" r="r" b="b"/>
                <a:pathLst>
                  <a:path w="1361" h="1020">
                    <a:moveTo>
                      <a:pt x="681" y="0"/>
                    </a:moveTo>
                    <a:lnTo>
                      <a:pt x="0" y="510"/>
                    </a:lnTo>
                    <a:lnTo>
                      <a:pt x="681" y="1020"/>
                    </a:lnTo>
                    <a:lnTo>
                      <a:pt x="1361" y="510"/>
                    </a:lnTo>
                    <a:lnTo>
                      <a:pt x="681" y="0"/>
                    </a:lnTo>
                    <a:close/>
                  </a:path>
                </a:pathLst>
              </a:custGeom>
              <a:solidFill>
                <a:srgbClr val="A1AF00"/>
              </a:solidFill>
              <a:ln w="9525" cap="flat" cmpd="sng">
                <a:solidFill>
                  <a:srgbClr val="A1AF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79" name="Freeform 738">
                <a:extLst>
                  <a:ext uri="{FF2B5EF4-FFF2-40B4-BE49-F238E27FC236}">
                    <a16:creationId xmlns:a16="http://schemas.microsoft.com/office/drawing/2014/main" id="{B2A165AC-DD49-29BC-723E-7A64E49EF835}"/>
                  </a:ext>
                </a:extLst>
              </p:cNvPr>
              <p:cNvSpPr>
                <a:spLocks/>
              </p:cNvSpPr>
              <p:nvPr/>
            </p:nvSpPr>
            <p:spPr bwMode="auto">
              <a:xfrm>
                <a:off x="1859" y="2727"/>
                <a:ext cx="1361" cy="512"/>
              </a:xfrm>
              <a:custGeom>
                <a:avLst/>
                <a:gdLst>
                  <a:gd name="T0" fmla="*/ 0 w 1361"/>
                  <a:gd name="T1" fmla="*/ 0 h 511"/>
                  <a:gd name="T2" fmla="*/ 681 w 1361"/>
                  <a:gd name="T3" fmla="*/ 511 h 511"/>
                  <a:gd name="T4" fmla="*/ 1361 w 1361"/>
                  <a:gd name="T5" fmla="*/ 0 h 511"/>
                </a:gdLst>
                <a:ahLst/>
                <a:cxnLst>
                  <a:cxn ang="0">
                    <a:pos x="T0" y="T1"/>
                  </a:cxn>
                  <a:cxn ang="0">
                    <a:pos x="T2" y="T3"/>
                  </a:cxn>
                  <a:cxn ang="0">
                    <a:pos x="T4" y="T5"/>
                  </a:cxn>
                </a:cxnLst>
                <a:rect l="0" t="0" r="r" b="b"/>
                <a:pathLst>
                  <a:path w="1361" h="511">
                    <a:moveTo>
                      <a:pt x="0" y="0"/>
                    </a:moveTo>
                    <a:lnTo>
                      <a:pt x="681" y="511"/>
                    </a:lnTo>
                    <a:lnTo>
                      <a:pt x="1361" y="0"/>
                    </a:lnTo>
                  </a:path>
                </a:pathLst>
              </a:custGeom>
              <a:noFill/>
              <a:ln w="9525">
                <a:solidFill>
                  <a:srgbClr val="8D99A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80" name="Line 739">
                <a:extLst>
                  <a:ext uri="{FF2B5EF4-FFF2-40B4-BE49-F238E27FC236}">
                    <a16:creationId xmlns:a16="http://schemas.microsoft.com/office/drawing/2014/main" id="{13C27228-D4BB-81AB-DE2D-AB9D31402023}"/>
                  </a:ext>
                </a:extLst>
              </p:cNvPr>
              <p:cNvSpPr>
                <a:spLocks noChangeShapeType="1"/>
              </p:cNvSpPr>
              <p:nvPr/>
            </p:nvSpPr>
            <p:spPr bwMode="auto">
              <a:xfrm>
                <a:off x="2541" y="3237"/>
                <a:ext cx="0" cy="58"/>
              </a:xfrm>
              <a:prstGeom prst="line">
                <a:avLst/>
              </a:prstGeom>
              <a:noFill/>
              <a:ln w="9525">
                <a:solidFill>
                  <a:srgbClr val="8D99A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81" name="Freeform 740">
                <a:extLst>
                  <a:ext uri="{FF2B5EF4-FFF2-40B4-BE49-F238E27FC236}">
                    <a16:creationId xmlns:a16="http://schemas.microsoft.com/office/drawing/2014/main" id="{BB84969C-1346-0507-CBFC-4E16046539A5}"/>
                  </a:ext>
                </a:extLst>
              </p:cNvPr>
              <p:cNvSpPr>
                <a:spLocks/>
              </p:cNvSpPr>
              <p:nvPr/>
            </p:nvSpPr>
            <p:spPr bwMode="auto">
              <a:xfrm>
                <a:off x="2541" y="2783"/>
                <a:ext cx="679" cy="568"/>
              </a:xfrm>
              <a:custGeom>
                <a:avLst/>
                <a:gdLst>
                  <a:gd name="T0" fmla="*/ 0 w 680"/>
                  <a:gd name="T1" fmla="*/ 510 h 567"/>
                  <a:gd name="T2" fmla="*/ 0 w 680"/>
                  <a:gd name="T3" fmla="*/ 567 h 567"/>
                  <a:gd name="T4" fmla="*/ 680 w 680"/>
                  <a:gd name="T5" fmla="*/ 57 h 567"/>
                  <a:gd name="T6" fmla="*/ 680 w 680"/>
                  <a:gd name="T7" fmla="*/ 0 h 567"/>
                  <a:gd name="T8" fmla="*/ 0 w 680"/>
                  <a:gd name="T9" fmla="*/ 510 h 567"/>
                </a:gdLst>
                <a:ahLst/>
                <a:cxnLst>
                  <a:cxn ang="0">
                    <a:pos x="T0" y="T1"/>
                  </a:cxn>
                  <a:cxn ang="0">
                    <a:pos x="T2" y="T3"/>
                  </a:cxn>
                  <a:cxn ang="0">
                    <a:pos x="T4" y="T5"/>
                  </a:cxn>
                  <a:cxn ang="0">
                    <a:pos x="T6" y="T7"/>
                  </a:cxn>
                  <a:cxn ang="0">
                    <a:pos x="T8" y="T9"/>
                  </a:cxn>
                </a:cxnLst>
                <a:rect l="0" t="0" r="r" b="b"/>
                <a:pathLst>
                  <a:path w="680" h="567">
                    <a:moveTo>
                      <a:pt x="0" y="510"/>
                    </a:moveTo>
                    <a:lnTo>
                      <a:pt x="0" y="567"/>
                    </a:lnTo>
                    <a:lnTo>
                      <a:pt x="680" y="57"/>
                    </a:lnTo>
                    <a:lnTo>
                      <a:pt x="680" y="0"/>
                    </a:lnTo>
                    <a:lnTo>
                      <a:pt x="0" y="510"/>
                    </a:lnTo>
                    <a:close/>
                  </a:path>
                </a:pathLst>
              </a:custGeom>
              <a:solidFill>
                <a:srgbClr val="8D99A7"/>
              </a:solidFill>
              <a:ln w="9525" cap="flat" cmpd="sng">
                <a:solidFill>
                  <a:srgbClr val="80726B"/>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82" name="Freeform 741">
                <a:extLst>
                  <a:ext uri="{FF2B5EF4-FFF2-40B4-BE49-F238E27FC236}">
                    <a16:creationId xmlns:a16="http://schemas.microsoft.com/office/drawing/2014/main" id="{9D77786F-9434-BE65-E41C-FBEC1F221097}"/>
                  </a:ext>
                </a:extLst>
              </p:cNvPr>
              <p:cNvSpPr>
                <a:spLocks/>
              </p:cNvSpPr>
              <p:nvPr/>
            </p:nvSpPr>
            <p:spPr bwMode="auto">
              <a:xfrm>
                <a:off x="1859" y="2783"/>
                <a:ext cx="682" cy="568"/>
              </a:xfrm>
              <a:custGeom>
                <a:avLst/>
                <a:gdLst>
                  <a:gd name="T0" fmla="*/ 0 w 681"/>
                  <a:gd name="T1" fmla="*/ 0 h 567"/>
                  <a:gd name="T2" fmla="*/ 681 w 681"/>
                  <a:gd name="T3" fmla="*/ 510 h 567"/>
                  <a:gd name="T4" fmla="*/ 681 w 681"/>
                  <a:gd name="T5" fmla="*/ 567 h 567"/>
                  <a:gd name="T6" fmla="*/ 0 w 681"/>
                  <a:gd name="T7" fmla="*/ 57 h 567"/>
                  <a:gd name="T8" fmla="*/ 0 w 681"/>
                  <a:gd name="T9" fmla="*/ 0 h 567"/>
                </a:gdLst>
                <a:ahLst/>
                <a:cxnLst>
                  <a:cxn ang="0">
                    <a:pos x="T0" y="T1"/>
                  </a:cxn>
                  <a:cxn ang="0">
                    <a:pos x="T2" y="T3"/>
                  </a:cxn>
                  <a:cxn ang="0">
                    <a:pos x="T4" y="T5"/>
                  </a:cxn>
                  <a:cxn ang="0">
                    <a:pos x="T6" y="T7"/>
                  </a:cxn>
                  <a:cxn ang="0">
                    <a:pos x="T8" y="T9"/>
                  </a:cxn>
                </a:cxnLst>
                <a:rect l="0" t="0" r="r" b="b"/>
                <a:pathLst>
                  <a:path w="681" h="567">
                    <a:moveTo>
                      <a:pt x="0" y="0"/>
                    </a:moveTo>
                    <a:lnTo>
                      <a:pt x="681" y="510"/>
                    </a:lnTo>
                    <a:lnTo>
                      <a:pt x="681" y="567"/>
                    </a:lnTo>
                    <a:lnTo>
                      <a:pt x="0" y="57"/>
                    </a:lnTo>
                    <a:lnTo>
                      <a:pt x="0" y="0"/>
                    </a:lnTo>
                    <a:close/>
                  </a:path>
                </a:pathLst>
              </a:custGeom>
              <a:solidFill>
                <a:srgbClr val="8D99A7"/>
              </a:solidFill>
              <a:ln w="9525" cap="flat" cmpd="sng">
                <a:solidFill>
                  <a:srgbClr val="80726B"/>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83" name="Freeform 742">
                <a:extLst>
                  <a:ext uri="{FF2B5EF4-FFF2-40B4-BE49-F238E27FC236}">
                    <a16:creationId xmlns:a16="http://schemas.microsoft.com/office/drawing/2014/main" id="{A89913FF-366D-93E1-BFB1-9F058FD35DB5}"/>
                  </a:ext>
                </a:extLst>
              </p:cNvPr>
              <p:cNvSpPr>
                <a:spLocks/>
              </p:cNvSpPr>
              <p:nvPr/>
            </p:nvSpPr>
            <p:spPr bwMode="auto">
              <a:xfrm>
                <a:off x="2085" y="2386"/>
                <a:ext cx="455" cy="680"/>
              </a:xfrm>
              <a:custGeom>
                <a:avLst/>
                <a:gdLst>
                  <a:gd name="T0" fmla="*/ 0 w 454"/>
                  <a:gd name="T1" fmla="*/ 0 h 680"/>
                  <a:gd name="T2" fmla="*/ 0 w 454"/>
                  <a:gd name="T3" fmla="*/ 340 h 680"/>
                  <a:gd name="T4" fmla="*/ 454 w 454"/>
                  <a:gd name="T5" fmla="*/ 680 h 680"/>
                  <a:gd name="T6" fmla="*/ 454 w 454"/>
                  <a:gd name="T7" fmla="*/ 340 h 680"/>
                  <a:gd name="T8" fmla="*/ 0 w 454"/>
                  <a:gd name="T9" fmla="*/ 0 h 680"/>
                </a:gdLst>
                <a:ahLst/>
                <a:cxnLst>
                  <a:cxn ang="0">
                    <a:pos x="T0" y="T1"/>
                  </a:cxn>
                  <a:cxn ang="0">
                    <a:pos x="T2" y="T3"/>
                  </a:cxn>
                  <a:cxn ang="0">
                    <a:pos x="T4" y="T5"/>
                  </a:cxn>
                  <a:cxn ang="0">
                    <a:pos x="T6" y="T7"/>
                  </a:cxn>
                  <a:cxn ang="0">
                    <a:pos x="T8" y="T9"/>
                  </a:cxn>
                </a:cxnLst>
                <a:rect l="0" t="0" r="r" b="b"/>
                <a:pathLst>
                  <a:path w="454" h="680">
                    <a:moveTo>
                      <a:pt x="0" y="0"/>
                    </a:moveTo>
                    <a:lnTo>
                      <a:pt x="0" y="340"/>
                    </a:lnTo>
                    <a:lnTo>
                      <a:pt x="454" y="680"/>
                    </a:lnTo>
                    <a:lnTo>
                      <a:pt x="454" y="340"/>
                    </a:lnTo>
                    <a:lnTo>
                      <a:pt x="0" y="0"/>
                    </a:lnTo>
                    <a:close/>
                  </a:path>
                </a:pathLst>
              </a:custGeom>
              <a:solidFill>
                <a:srgbClr val="FFFFFF"/>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84" name="Freeform 743">
                <a:extLst>
                  <a:ext uri="{FF2B5EF4-FFF2-40B4-BE49-F238E27FC236}">
                    <a16:creationId xmlns:a16="http://schemas.microsoft.com/office/drawing/2014/main" id="{286B0A9F-59C5-9147-5656-2F0277045201}"/>
                  </a:ext>
                </a:extLst>
              </p:cNvPr>
              <p:cNvSpPr>
                <a:spLocks/>
              </p:cNvSpPr>
              <p:nvPr/>
            </p:nvSpPr>
            <p:spPr bwMode="auto">
              <a:xfrm>
                <a:off x="2132" y="2488"/>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85" name="Freeform 744">
                <a:extLst>
                  <a:ext uri="{FF2B5EF4-FFF2-40B4-BE49-F238E27FC236}">
                    <a16:creationId xmlns:a16="http://schemas.microsoft.com/office/drawing/2014/main" id="{703D85AE-0248-AB20-EA3C-343FABEFAB04}"/>
                  </a:ext>
                </a:extLst>
              </p:cNvPr>
              <p:cNvSpPr>
                <a:spLocks/>
              </p:cNvSpPr>
              <p:nvPr/>
            </p:nvSpPr>
            <p:spPr bwMode="auto">
              <a:xfrm>
                <a:off x="2222" y="2557"/>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86" name="Freeform 745">
                <a:extLst>
                  <a:ext uri="{FF2B5EF4-FFF2-40B4-BE49-F238E27FC236}">
                    <a16:creationId xmlns:a16="http://schemas.microsoft.com/office/drawing/2014/main" id="{15C50175-E2A9-D8AA-5BC0-A0324BE9393D}"/>
                  </a:ext>
                </a:extLst>
              </p:cNvPr>
              <p:cNvSpPr>
                <a:spLocks/>
              </p:cNvSpPr>
              <p:nvPr/>
            </p:nvSpPr>
            <p:spPr bwMode="auto">
              <a:xfrm>
                <a:off x="2132" y="2625"/>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87" name="Freeform 746">
                <a:extLst>
                  <a:ext uri="{FF2B5EF4-FFF2-40B4-BE49-F238E27FC236}">
                    <a16:creationId xmlns:a16="http://schemas.microsoft.com/office/drawing/2014/main" id="{E0E6D3D4-01A9-EF2E-7392-9D6245EF4326}"/>
                  </a:ext>
                </a:extLst>
              </p:cNvPr>
              <p:cNvSpPr>
                <a:spLocks/>
              </p:cNvSpPr>
              <p:nvPr/>
            </p:nvSpPr>
            <p:spPr bwMode="auto">
              <a:xfrm>
                <a:off x="2222" y="2693"/>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88" name="Freeform 747">
                <a:extLst>
                  <a:ext uri="{FF2B5EF4-FFF2-40B4-BE49-F238E27FC236}">
                    <a16:creationId xmlns:a16="http://schemas.microsoft.com/office/drawing/2014/main" id="{5BE1CB50-4929-33DC-BFD8-5A0E20F08401}"/>
                  </a:ext>
                </a:extLst>
              </p:cNvPr>
              <p:cNvSpPr>
                <a:spLocks/>
              </p:cNvSpPr>
              <p:nvPr/>
            </p:nvSpPr>
            <p:spPr bwMode="auto">
              <a:xfrm>
                <a:off x="2358" y="2659"/>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89" name="Freeform 748">
                <a:extLst>
                  <a:ext uri="{FF2B5EF4-FFF2-40B4-BE49-F238E27FC236}">
                    <a16:creationId xmlns:a16="http://schemas.microsoft.com/office/drawing/2014/main" id="{3EF29EB9-8F38-0E6A-36D7-EF795D15F254}"/>
                  </a:ext>
                </a:extLst>
              </p:cNvPr>
              <p:cNvSpPr>
                <a:spLocks/>
              </p:cNvSpPr>
              <p:nvPr/>
            </p:nvSpPr>
            <p:spPr bwMode="auto">
              <a:xfrm>
                <a:off x="2448" y="2727"/>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90" name="Freeform 749">
                <a:extLst>
                  <a:ext uri="{FF2B5EF4-FFF2-40B4-BE49-F238E27FC236}">
                    <a16:creationId xmlns:a16="http://schemas.microsoft.com/office/drawing/2014/main" id="{28360E39-3234-156A-0BF8-6AA23B791734}"/>
                  </a:ext>
                </a:extLst>
              </p:cNvPr>
              <p:cNvSpPr>
                <a:spLocks/>
              </p:cNvSpPr>
              <p:nvPr/>
            </p:nvSpPr>
            <p:spPr bwMode="auto">
              <a:xfrm>
                <a:off x="2358" y="2795"/>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91" name="Freeform 750">
                <a:extLst>
                  <a:ext uri="{FF2B5EF4-FFF2-40B4-BE49-F238E27FC236}">
                    <a16:creationId xmlns:a16="http://schemas.microsoft.com/office/drawing/2014/main" id="{9BC1FC01-8C14-35D9-9B97-CDF1D57E3D05}"/>
                  </a:ext>
                </a:extLst>
              </p:cNvPr>
              <p:cNvSpPr>
                <a:spLocks/>
              </p:cNvSpPr>
              <p:nvPr/>
            </p:nvSpPr>
            <p:spPr bwMode="auto">
              <a:xfrm>
                <a:off x="2448" y="2864"/>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92" name="Freeform 751">
                <a:extLst>
                  <a:ext uri="{FF2B5EF4-FFF2-40B4-BE49-F238E27FC236}">
                    <a16:creationId xmlns:a16="http://schemas.microsoft.com/office/drawing/2014/main" id="{2A27FC8C-FC20-02B0-C490-E655DBE48B40}"/>
                  </a:ext>
                </a:extLst>
              </p:cNvPr>
              <p:cNvSpPr>
                <a:spLocks/>
              </p:cNvSpPr>
              <p:nvPr/>
            </p:nvSpPr>
            <p:spPr bwMode="auto">
              <a:xfrm>
                <a:off x="2541" y="2386"/>
                <a:ext cx="453" cy="680"/>
              </a:xfrm>
              <a:custGeom>
                <a:avLst/>
                <a:gdLst>
                  <a:gd name="T0" fmla="*/ 0 w 453"/>
                  <a:gd name="T1" fmla="*/ 340 h 680"/>
                  <a:gd name="T2" fmla="*/ 453 w 453"/>
                  <a:gd name="T3" fmla="*/ 0 h 680"/>
                  <a:gd name="T4" fmla="*/ 453 w 453"/>
                  <a:gd name="T5" fmla="*/ 340 h 680"/>
                  <a:gd name="T6" fmla="*/ 0 w 453"/>
                  <a:gd name="T7" fmla="*/ 680 h 680"/>
                  <a:gd name="T8" fmla="*/ 0 w 453"/>
                  <a:gd name="T9" fmla="*/ 340 h 680"/>
                </a:gdLst>
                <a:ahLst/>
                <a:cxnLst>
                  <a:cxn ang="0">
                    <a:pos x="T0" y="T1"/>
                  </a:cxn>
                  <a:cxn ang="0">
                    <a:pos x="T2" y="T3"/>
                  </a:cxn>
                  <a:cxn ang="0">
                    <a:pos x="T4" y="T5"/>
                  </a:cxn>
                  <a:cxn ang="0">
                    <a:pos x="T6" y="T7"/>
                  </a:cxn>
                  <a:cxn ang="0">
                    <a:pos x="T8" y="T9"/>
                  </a:cxn>
                </a:cxnLst>
                <a:rect l="0" t="0" r="r" b="b"/>
                <a:pathLst>
                  <a:path w="453" h="680">
                    <a:moveTo>
                      <a:pt x="0" y="340"/>
                    </a:moveTo>
                    <a:lnTo>
                      <a:pt x="453" y="0"/>
                    </a:lnTo>
                    <a:lnTo>
                      <a:pt x="453" y="340"/>
                    </a:lnTo>
                    <a:lnTo>
                      <a:pt x="0" y="680"/>
                    </a:lnTo>
                    <a:lnTo>
                      <a:pt x="0" y="340"/>
                    </a:lnTo>
                    <a:close/>
                  </a:path>
                </a:pathLst>
              </a:custGeom>
              <a:solidFill>
                <a:srgbClr val="FFFFFF"/>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93" name="Freeform 752">
                <a:extLst>
                  <a:ext uri="{FF2B5EF4-FFF2-40B4-BE49-F238E27FC236}">
                    <a16:creationId xmlns:a16="http://schemas.microsoft.com/office/drawing/2014/main" id="{B3737AF4-6115-763B-E4C0-8056708FC0FA}"/>
                  </a:ext>
                </a:extLst>
              </p:cNvPr>
              <p:cNvSpPr>
                <a:spLocks/>
              </p:cNvSpPr>
              <p:nvPr/>
            </p:nvSpPr>
            <p:spPr bwMode="auto">
              <a:xfrm>
                <a:off x="2585" y="2727"/>
                <a:ext cx="46" cy="102"/>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94" name="Freeform 753">
                <a:extLst>
                  <a:ext uri="{FF2B5EF4-FFF2-40B4-BE49-F238E27FC236}">
                    <a16:creationId xmlns:a16="http://schemas.microsoft.com/office/drawing/2014/main" id="{4B4343DF-636E-952A-B58D-8042C87C4333}"/>
                  </a:ext>
                </a:extLst>
              </p:cNvPr>
              <p:cNvSpPr>
                <a:spLocks/>
              </p:cNvSpPr>
              <p:nvPr/>
            </p:nvSpPr>
            <p:spPr bwMode="auto">
              <a:xfrm>
                <a:off x="2677" y="2659"/>
                <a:ext cx="44" cy="102"/>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95" name="Freeform 754">
                <a:extLst>
                  <a:ext uri="{FF2B5EF4-FFF2-40B4-BE49-F238E27FC236}">
                    <a16:creationId xmlns:a16="http://schemas.microsoft.com/office/drawing/2014/main" id="{9B6F7B74-F14A-0C13-A9E6-89A26F724F28}"/>
                  </a:ext>
                </a:extLst>
              </p:cNvPr>
              <p:cNvSpPr>
                <a:spLocks/>
              </p:cNvSpPr>
              <p:nvPr/>
            </p:nvSpPr>
            <p:spPr bwMode="auto">
              <a:xfrm>
                <a:off x="2677" y="2795"/>
                <a:ext cx="44" cy="102"/>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96" name="Freeform 755">
                <a:extLst>
                  <a:ext uri="{FF2B5EF4-FFF2-40B4-BE49-F238E27FC236}">
                    <a16:creationId xmlns:a16="http://schemas.microsoft.com/office/drawing/2014/main" id="{517C4BF6-CB9F-73C4-67CD-CF452C0B3DED}"/>
                  </a:ext>
                </a:extLst>
              </p:cNvPr>
              <p:cNvSpPr>
                <a:spLocks/>
              </p:cNvSpPr>
              <p:nvPr/>
            </p:nvSpPr>
            <p:spPr bwMode="auto">
              <a:xfrm>
                <a:off x="2085" y="2047"/>
                <a:ext cx="908" cy="682"/>
              </a:xfrm>
              <a:custGeom>
                <a:avLst/>
                <a:gdLst>
                  <a:gd name="T0" fmla="*/ 0 w 907"/>
                  <a:gd name="T1" fmla="*/ 341 h 681"/>
                  <a:gd name="T2" fmla="*/ 453 w 907"/>
                  <a:gd name="T3" fmla="*/ 681 h 681"/>
                  <a:gd name="T4" fmla="*/ 907 w 907"/>
                  <a:gd name="T5" fmla="*/ 341 h 681"/>
                  <a:gd name="T6" fmla="*/ 453 w 907"/>
                  <a:gd name="T7" fmla="*/ 0 h 681"/>
                  <a:gd name="T8" fmla="*/ 0 w 907"/>
                  <a:gd name="T9" fmla="*/ 341 h 681"/>
                </a:gdLst>
                <a:ahLst/>
                <a:cxnLst>
                  <a:cxn ang="0">
                    <a:pos x="T0" y="T1"/>
                  </a:cxn>
                  <a:cxn ang="0">
                    <a:pos x="T2" y="T3"/>
                  </a:cxn>
                  <a:cxn ang="0">
                    <a:pos x="T4" y="T5"/>
                  </a:cxn>
                  <a:cxn ang="0">
                    <a:pos x="T6" y="T7"/>
                  </a:cxn>
                  <a:cxn ang="0">
                    <a:pos x="T8" y="T9"/>
                  </a:cxn>
                </a:cxnLst>
                <a:rect l="0" t="0" r="r" b="b"/>
                <a:pathLst>
                  <a:path w="907" h="681">
                    <a:moveTo>
                      <a:pt x="0" y="341"/>
                    </a:moveTo>
                    <a:lnTo>
                      <a:pt x="453" y="681"/>
                    </a:lnTo>
                    <a:lnTo>
                      <a:pt x="907" y="341"/>
                    </a:lnTo>
                    <a:lnTo>
                      <a:pt x="453" y="0"/>
                    </a:lnTo>
                    <a:lnTo>
                      <a:pt x="0" y="341"/>
                    </a:lnTo>
                    <a:close/>
                  </a:path>
                </a:pathLst>
              </a:custGeom>
              <a:solidFill>
                <a:srgbClr val="57A7D9"/>
              </a:solidFill>
              <a:ln w="9525" cap="flat" cmpd="sng">
                <a:solidFill>
                  <a:srgbClr val="57A7D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97" name="Freeform 756">
                <a:extLst>
                  <a:ext uri="{FF2B5EF4-FFF2-40B4-BE49-F238E27FC236}">
                    <a16:creationId xmlns:a16="http://schemas.microsoft.com/office/drawing/2014/main" id="{CF463FB0-7774-20ED-2B71-5B8842D3B06D}"/>
                  </a:ext>
                </a:extLst>
              </p:cNvPr>
              <p:cNvSpPr>
                <a:spLocks/>
              </p:cNvSpPr>
              <p:nvPr/>
            </p:nvSpPr>
            <p:spPr bwMode="auto">
              <a:xfrm>
                <a:off x="2811" y="2559"/>
                <a:ext cx="46" cy="102"/>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98" name="Freeform 757">
                <a:extLst>
                  <a:ext uri="{FF2B5EF4-FFF2-40B4-BE49-F238E27FC236}">
                    <a16:creationId xmlns:a16="http://schemas.microsoft.com/office/drawing/2014/main" id="{41C86C67-06EA-170C-04DB-481A9AD763BD}"/>
                  </a:ext>
                </a:extLst>
              </p:cNvPr>
              <p:cNvSpPr>
                <a:spLocks/>
              </p:cNvSpPr>
              <p:nvPr/>
            </p:nvSpPr>
            <p:spPr bwMode="auto">
              <a:xfrm>
                <a:off x="2903" y="2490"/>
                <a:ext cx="44" cy="102"/>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99" name="Freeform 758">
                <a:extLst>
                  <a:ext uri="{FF2B5EF4-FFF2-40B4-BE49-F238E27FC236}">
                    <a16:creationId xmlns:a16="http://schemas.microsoft.com/office/drawing/2014/main" id="{794CD093-4FC6-5CF1-A71A-448609489701}"/>
                  </a:ext>
                </a:extLst>
              </p:cNvPr>
              <p:cNvSpPr>
                <a:spLocks/>
              </p:cNvSpPr>
              <p:nvPr/>
            </p:nvSpPr>
            <p:spPr bwMode="auto">
              <a:xfrm>
                <a:off x="2903" y="2627"/>
                <a:ext cx="44" cy="100"/>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00" name="Freeform 759">
                <a:extLst>
                  <a:ext uri="{FF2B5EF4-FFF2-40B4-BE49-F238E27FC236}">
                    <a16:creationId xmlns:a16="http://schemas.microsoft.com/office/drawing/2014/main" id="{FBDC244D-414E-3F42-FB59-D67093CAFB13}"/>
                  </a:ext>
                </a:extLst>
              </p:cNvPr>
              <p:cNvSpPr>
                <a:spLocks/>
              </p:cNvSpPr>
              <p:nvPr/>
            </p:nvSpPr>
            <p:spPr bwMode="auto">
              <a:xfrm>
                <a:off x="2811" y="2695"/>
                <a:ext cx="46" cy="171"/>
              </a:xfrm>
              <a:custGeom>
                <a:avLst/>
                <a:gdLst>
                  <a:gd name="T0" fmla="*/ 0 w 226"/>
                  <a:gd name="T1" fmla="*/ 170 h 850"/>
                  <a:gd name="T2" fmla="*/ 0 w 226"/>
                  <a:gd name="T3" fmla="*/ 850 h 850"/>
                  <a:gd name="T4" fmla="*/ 226 w 226"/>
                  <a:gd name="T5" fmla="*/ 680 h 850"/>
                  <a:gd name="T6" fmla="*/ 226 w 226"/>
                  <a:gd name="T7" fmla="*/ 0 h 850"/>
                  <a:gd name="T8" fmla="*/ 0 w 226"/>
                  <a:gd name="T9" fmla="*/ 170 h 850"/>
                </a:gdLst>
                <a:ahLst/>
                <a:cxnLst>
                  <a:cxn ang="0">
                    <a:pos x="T0" y="T1"/>
                  </a:cxn>
                  <a:cxn ang="0">
                    <a:pos x="T2" y="T3"/>
                  </a:cxn>
                  <a:cxn ang="0">
                    <a:pos x="T4" y="T5"/>
                  </a:cxn>
                  <a:cxn ang="0">
                    <a:pos x="T6" y="T7"/>
                  </a:cxn>
                  <a:cxn ang="0">
                    <a:pos x="T8" y="T9"/>
                  </a:cxn>
                </a:cxnLst>
                <a:rect l="0" t="0" r="r" b="b"/>
                <a:pathLst>
                  <a:path w="226" h="850">
                    <a:moveTo>
                      <a:pt x="0" y="170"/>
                    </a:moveTo>
                    <a:lnTo>
                      <a:pt x="0" y="850"/>
                    </a:lnTo>
                    <a:lnTo>
                      <a:pt x="226" y="680"/>
                    </a:lnTo>
                    <a:lnTo>
                      <a:pt x="226" y="0"/>
                    </a:lnTo>
                    <a:lnTo>
                      <a:pt x="0" y="170"/>
                    </a:lnTo>
                    <a:close/>
                  </a:path>
                </a:pathLst>
              </a:custGeom>
              <a:solidFill>
                <a:srgbClr val="BC2A33"/>
              </a:solidFill>
              <a:ln w="9525" cap="flat" cmpd="sng">
                <a:solidFill>
                  <a:srgbClr val="8D99A7"/>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301" name="Freeform 760">
                <a:extLst>
                  <a:ext uri="{FF2B5EF4-FFF2-40B4-BE49-F238E27FC236}">
                    <a16:creationId xmlns:a16="http://schemas.microsoft.com/office/drawing/2014/main" id="{799629B6-4904-F87E-0AC8-78E0D3162DC5}"/>
                  </a:ext>
                </a:extLst>
              </p:cNvPr>
              <p:cNvSpPr>
                <a:spLocks/>
              </p:cNvSpPr>
              <p:nvPr/>
            </p:nvSpPr>
            <p:spPr bwMode="auto">
              <a:xfrm>
                <a:off x="2587" y="2866"/>
                <a:ext cx="44" cy="102"/>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grpSp>
        <p:sp>
          <p:nvSpPr>
            <p:cNvPr id="8" name="Freeform 525">
              <a:extLst>
                <a:ext uri="{FF2B5EF4-FFF2-40B4-BE49-F238E27FC236}">
                  <a16:creationId xmlns:a16="http://schemas.microsoft.com/office/drawing/2014/main" id="{39B982DE-052C-FECC-6D53-B44020F0CD59}"/>
                </a:ext>
              </a:extLst>
            </p:cNvPr>
            <p:cNvSpPr>
              <a:spLocks/>
            </p:cNvSpPr>
            <p:nvPr/>
          </p:nvSpPr>
          <p:spPr bwMode="auto">
            <a:xfrm>
              <a:off x="3538540" y="1982395"/>
              <a:ext cx="5384799" cy="4499686"/>
            </a:xfrm>
            <a:custGeom>
              <a:avLst/>
              <a:gdLst>
                <a:gd name="T0" fmla="*/ 781 w 3559"/>
                <a:gd name="T1" fmla="*/ 23 h 3114"/>
                <a:gd name="T2" fmla="*/ 307 w 3559"/>
                <a:gd name="T3" fmla="*/ 173 h 3114"/>
                <a:gd name="T4" fmla="*/ 43 w 3559"/>
                <a:gd name="T5" fmla="*/ 539 h 3114"/>
                <a:gd name="T6" fmla="*/ 49 w 3559"/>
                <a:gd name="T7" fmla="*/ 995 h 3114"/>
                <a:gd name="T8" fmla="*/ 277 w 3559"/>
                <a:gd name="T9" fmla="*/ 1037 h 3114"/>
                <a:gd name="T10" fmla="*/ 379 w 3559"/>
                <a:gd name="T11" fmla="*/ 1109 h 3114"/>
                <a:gd name="T12" fmla="*/ 157 w 3559"/>
                <a:gd name="T13" fmla="*/ 1349 h 3114"/>
                <a:gd name="T14" fmla="*/ 49 w 3559"/>
                <a:gd name="T15" fmla="*/ 1595 h 3114"/>
                <a:gd name="T16" fmla="*/ 85 w 3559"/>
                <a:gd name="T17" fmla="*/ 2051 h 3114"/>
                <a:gd name="T18" fmla="*/ 265 w 3559"/>
                <a:gd name="T19" fmla="*/ 2057 h 3114"/>
                <a:gd name="T20" fmla="*/ 385 w 3559"/>
                <a:gd name="T21" fmla="*/ 2117 h 3114"/>
                <a:gd name="T22" fmla="*/ 163 w 3559"/>
                <a:gd name="T23" fmla="*/ 2351 h 3114"/>
                <a:gd name="T24" fmla="*/ 109 w 3559"/>
                <a:gd name="T25" fmla="*/ 2567 h 3114"/>
                <a:gd name="T26" fmla="*/ 109 w 3559"/>
                <a:gd name="T27" fmla="*/ 3029 h 3114"/>
                <a:gd name="T28" fmla="*/ 715 w 3559"/>
                <a:gd name="T29" fmla="*/ 3077 h 3114"/>
                <a:gd name="T30" fmla="*/ 1332 w 3559"/>
                <a:gd name="T31" fmla="*/ 2904 h 3114"/>
                <a:gd name="T32" fmla="*/ 1897 w 3559"/>
                <a:gd name="T33" fmla="*/ 2411 h 3114"/>
                <a:gd name="T34" fmla="*/ 2497 w 3559"/>
                <a:gd name="T35" fmla="*/ 1511 h 3114"/>
                <a:gd name="T36" fmla="*/ 3180 w 3559"/>
                <a:gd name="T37" fmla="*/ 984 h 3114"/>
                <a:gd name="T38" fmla="*/ 3546 w 3559"/>
                <a:gd name="T39" fmla="*/ 576 h 3114"/>
                <a:gd name="T40" fmla="*/ 3258 w 3559"/>
                <a:gd name="T41" fmla="*/ 168 h 3114"/>
                <a:gd name="T42" fmla="*/ 2599 w 3559"/>
                <a:gd name="T43" fmla="*/ 35 h 3114"/>
                <a:gd name="T44" fmla="*/ 781 w 3559"/>
                <a:gd name="T45" fmla="*/ 23 h 3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59" h="3114">
                  <a:moveTo>
                    <a:pt x="781" y="23"/>
                  </a:moveTo>
                  <a:cubicBezTo>
                    <a:pt x="399" y="46"/>
                    <a:pt x="430" y="87"/>
                    <a:pt x="307" y="173"/>
                  </a:cubicBezTo>
                  <a:cubicBezTo>
                    <a:pt x="184" y="259"/>
                    <a:pt x="86" y="402"/>
                    <a:pt x="43" y="539"/>
                  </a:cubicBezTo>
                  <a:cubicBezTo>
                    <a:pt x="0" y="676"/>
                    <a:pt x="10" y="912"/>
                    <a:pt x="49" y="995"/>
                  </a:cubicBezTo>
                  <a:cubicBezTo>
                    <a:pt x="88" y="1078"/>
                    <a:pt x="222" y="1018"/>
                    <a:pt x="277" y="1037"/>
                  </a:cubicBezTo>
                  <a:cubicBezTo>
                    <a:pt x="332" y="1056"/>
                    <a:pt x="399" y="1057"/>
                    <a:pt x="379" y="1109"/>
                  </a:cubicBezTo>
                  <a:cubicBezTo>
                    <a:pt x="359" y="1161"/>
                    <a:pt x="212" y="1268"/>
                    <a:pt x="157" y="1349"/>
                  </a:cubicBezTo>
                  <a:cubicBezTo>
                    <a:pt x="102" y="1430"/>
                    <a:pt x="61" y="1478"/>
                    <a:pt x="49" y="1595"/>
                  </a:cubicBezTo>
                  <a:cubicBezTo>
                    <a:pt x="37" y="1712"/>
                    <a:pt x="49" y="1974"/>
                    <a:pt x="85" y="2051"/>
                  </a:cubicBezTo>
                  <a:cubicBezTo>
                    <a:pt x="121" y="2128"/>
                    <a:pt x="215" y="2046"/>
                    <a:pt x="265" y="2057"/>
                  </a:cubicBezTo>
                  <a:cubicBezTo>
                    <a:pt x="315" y="2068"/>
                    <a:pt x="402" y="2068"/>
                    <a:pt x="385" y="2117"/>
                  </a:cubicBezTo>
                  <a:cubicBezTo>
                    <a:pt x="368" y="2166"/>
                    <a:pt x="209" y="2276"/>
                    <a:pt x="163" y="2351"/>
                  </a:cubicBezTo>
                  <a:cubicBezTo>
                    <a:pt x="117" y="2426"/>
                    <a:pt x="118" y="2454"/>
                    <a:pt x="109" y="2567"/>
                  </a:cubicBezTo>
                  <a:cubicBezTo>
                    <a:pt x="100" y="2680"/>
                    <a:pt x="8" y="2944"/>
                    <a:pt x="109" y="3029"/>
                  </a:cubicBezTo>
                  <a:cubicBezTo>
                    <a:pt x="210" y="3114"/>
                    <a:pt x="511" y="3098"/>
                    <a:pt x="715" y="3077"/>
                  </a:cubicBezTo>
                  <a:cubicBezTo>
                    <a:pt x="919" y="3056"/>
                    <a:pt x="1135" y="3015"/>
                    <a:pt x="1332" y="2904"/>
                  </a:cubicBezTo>
                  <a:cubicBezTo>
                    <a:pt x="1529" y="2793"/>
                    <a:pt x="1703" y="2643"/>
                    <a:pt x="1897" y="2411"/>
                  </a:cubicBezTo>
                  <a:cubicBezTo>
                    <a:pt x="2091" y="2179"/>
                    <a:pt x="2283" y="1749"/>
                    <a:pt x="2497" y="1511"/>
                  </a:cubicBezTo>
                  <a:cubicBezTo>
                    <a:pt x="2711" y="1273"/>
                    <a:pt x="3005" y="1140"/>
                    <a:pt x="3180" y="984"/>
                  </a:cubicBezTo>
                  <a:cubicBezTo>
                    <a:pt x="3355" y="828"/>
                    <a:pt x="3533" y="712"/>
                    <a:pt x="3546" y="576"/>
                  </a:cubicBezTo>
                  <a:cubicBezTo>
                    <a:pt x="3559" y="440"/>
                    <a:pt x="3416" y="258"/>
                    <a:pt x="3258" y="168"/>
                  </a:cubicBezTo>
                  <a:cubicBezTo>
                    <a:pt x="3100" y="78"/>
                    <a:pt x="3012" y="59"/>
                    <a:pt x="2599" y="35"/>
                  </a:cubicBezTo>
                  <a:cubicBezTo>
                    <a:pt x="2186" y="11"/>
                    <a:pt x="1163" y="0"/>
                    <a:pt x="781" y="23"/>
                  </a:cubicBezTo>
                  <a:close/>
                </a:path>
              </a:pathLst>
            </a:custGeom>
            <a:solidFill>
              <a:srgbClr val="A1AF00">
                <a:alpha val="10001"/>
              </a:srgbClr>
            </a:solidFill>
            <a:ln w="9525">
              <a:solidFill>
                <a:srgbClr val="A1AF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9" name="AutoShape 527">
              <a:extLst>
                <a:ext uri="{FF2B5EF4-FFF2-40B4-BE49-F238E27FC236}">
                  <a16:creationId xmlns:a16="http://schemas.microsoft.com/office/drawing/2014/main" id="{7E36888A-05D3-1F3D-E798-30521C9BE505}"/>
                </a:ext>
              </a:extLst>
            </p:cNvPr>
            <p:cNvSpPr>
              <a:spLocks/>
            </p:cNvSpPr>
            <p:nvPr/>
          </p:nvSpPr>
          <p:spPr bwMode="auto">
            <a:xfrm>
              <a:off x="6689769" y="5782742"/>
              <a:ext cx="871493" cy="554875"/>
            </a:xfrm>
            <a:prstGeom prst="accentCallout1">
              <a:avLst>
                <a:gd name="adj1" fmla="val 18750"/>
                <a:gd name="adj2" fmla="val -8333"/>
                <a:gd name="adj3" fmla="val -20315"/>
                <a:gd name="adj4" fmla="val -63542"/>
              </a:avLst>
            </a:prstGeom>
            <a:solidFill>
              <a:srgbClr val="A1AF00"/>
            </a:solidFill>
            <a:ln w="9525">
              <a:solidFill>
                <a:srgbClr val="A1AF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r>
                <a:rPr lang="fr-FR" kern="0" dirty="0">
                  <a:solidFill>
                    <a:srgbClr val="FFFFFF"/>
                  </a:solidFill>
                </a:rPr>
                <a:t>limite AMM</a:t>
              </a:r>
            </a:p>
          </p:txBody>
        </p:sp>
        <p:grpSp>
          <p:nvGrpSpPr>
            <p:cNvPr id="10" name="Group 578">
              <a:extLst>
                <a:ext uri="{FF2B5EF4-FFF2-40B4-BE49-F238E27FC236}">
                  <a16:creationId xmlns:a16="http://schemas.microsoft.com/office/drawing/2014/main" id="{DE74DFF3-D0A0-39CB-8361-DCB590F75821}"/>
                </a:ext>
              </a:extLst>
            </p:cNvPr>
            <p:cNvGrpSpPr>
              <a:grpSpLocks/>
            </p:cNvGrpSpPr>
            <p:nvPr/>
          </p:nvGrpSpPr>
          <p:grpSpPr bwMode="auto">
            <a:xfrm>
              <a:off x="1591969" y="5237039"/>
              <a:ext cx="1025820" cy="816417"/>
              <a:chOff x="2029" y="2160"/>
              <a:chExt cx="1361" cy="1134"/>
            </a:xfrm>
          </p:grpSpPr>
          <p:grpSp>
            <p:nvGrpSpPr>
              <p:cNvPr id="219" name="Group 579">
                <a:extLst>
                  <a:ext uri="{FF2B5EF4-FFF2-40B4-BE49-F238E27FC236}">
                    <a16:creationId xmlns:a16="http://schemas.microsoft.com/office/drawing/2014/main" id="{D8916721-679B-AC26-3F51-73729BE2D932}"/>
                  </a:ext>
                </a:extLst>
              </p:cNvPr>
              <p:cNvGrpSpPr>
                <a:grpSpLocks/>
              </p:cNvGrpSpPr>
              <p:nvPr/>
            </p:nvGrpSpPr>
            <p:grpSpPr bwMode="auto">
              <a:xfrm>
                <a:off x="2029" y="2160"/>
                <a:ext cx="1361" cy="1134"/>
                <a:chOff x="2653" y="1593"/>
                <a:chExt cx="1361" cy="1134"/>
              </a:xfrm>
            </p:grpSpPr>
            <p:sp>
              <p:nvSpPr>
                <p:cNvPr id="270" name="Freeform 580">
                  <a:extLst>
                    <a:ext uri="{FF2B5EF4-FFF2-40B4-BE49-F238E27FC236}">
                      <a16:creationId xmlns:a16="http://schemas.microsoft.com/office/drawing/2014/main" id="{5BB40BA8-69E5-FA80-03CA-52D18D6774F8}"/>
                    </a:ext>
                  </a:extLst>
                </p:cNvPr>
                <p:cNvSpPr>
                  <a:spLocks/>
                </p:cNvSpPr>
                <p:nvPr/>
              </p:nvSpPr>
              <p:spPr bwMode="auto">
                <a:xfrm>
                  <a:off x="2653" y="2103"/>
                  <a:ext cx="1361" cy="568"/>
                </a:xfrm>
                <a:custGeom>
                  <a:avLst/>
                  <a:gdLst>
                    <a:gd name="T0" fmla="*/ 0 w 1361"/>
                    <a:gd name="T1" fmla="*/ 0 h 567"/>
                    <a:gd name="T2" fmla="*/ 0 w 1361"/>
                    <a:gd name="T3" fmla="*/ 57 h 567"/>
                    <a:gd name="T4" fmla="*/ 681 w 1361"/>
                    <a:gd name="T5" fmla="*/ 567 h 567"/>
                    <a:gd name="T6" fmla="*/ 1361 w 1361"/>
                    <a:gd name="T7" fmla="*/ 57 h 567"/>
                    <a:gd name="T8" fmla="*/ 1361 w 1361"/>
                    <a:gd name="T9" fmla="*/ 0 h 567"/>
                    <a:gd name="T10" fmla="*/ 681 w 1361"/>
                    <a:gd name="T11" fmla="*/ 511 h 567"/>
                    <a:gd name="T12" fmla="*/ 0 w 1361"/>
                    <a:gd name="T13" fmla="*/ 0 h 567"/>
                  </a:gdLst>
                  <a:ahLst/>
                  <a:cxnLst>
                    <a:cxn ang="0">
                      <a:pos x="T0" y="T1"/>
                    </a:cxn>
                    <a:cxn ang="0">
                      <a:pos x="T2" y="T3"/>
                    </a:cxn>
                    <a:cxn ang="0">
                      <a:pos x="T4" y="T5"/>
                    </a:cxn>
                    <a:cxn ang="0">
                      <a:pos x="T6" y="T7"/>
                    </a:cxn>
                    <a:cxn ang="0">
                      <a:pos x="T8" y="T9"/>
                    </a:cxn>
                    <a:cxn ang="0">
                      <a:pos x="T10" y="T11"/>
                    </a:cxn>
                    <a:cxn ang="0">
                      <a:pos x="T12" y="T13"/>
                    </a:cxn>
                  </a:cxnLst>
                  <a:rect l="0" t="0" r="r" b="b"/>
                  <a:pathLst>
                    <a:path w="1361" h="567">
                      <a:moveTo>
                        <a:pt x="0" y="0"/>
                      </a:moveTo>
                      <a:lnTo>
                        <a:pt x="0" y="57"/>
                      </a:lnTo>
                      <a:lnTo>
                        <a:pt x="681" y="567"/>
                      </a:lnTo>
                      <a:lnTo>
                        <a:pt x="1361" y="57"/>
                      </a:lnTo>
                      <a:lnTo>
                        <a:pt x="1361" y="0"/>
                      </a:lnTo>
                      <a:lnTo>
                        <a:pt x="681" y="511"/>
                      </a:lnTo>
                      <a:lnTo>
                        <a:pt x="0" y="0"/>
                      </a:lnTo>
                      <a:close/>
                    </a:path>
                  </a:pathLst>
                </a:custGeom>
                <a:solidFill>
                  <a:srgbClr val="A1AF00"/>
                </a:solidFill>
                <a:ln w="9525" cap="flat" cmpd="sng">
                  <a:solidFill>
                    <a:srgbClr val="A1AF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nvGrpSpPr>
                <p:cNvPr id="271" name="Group 581">
                  <a:extLst>
                    <a:ext uri="{FF2B5EF4-FFF2-40B4-BE49-F238E27FC236}">
                      <a16:creationId xmlns:a16="http://schemas.microsoft.com/office/drawing/2014/main" id="{A8DBBD31-C890-A12E-27E8-7E1F6325A219}"/>
                    </a:ext>
                  </a:extLst>
                </p:cNvPr>
                <p:cNvGrpSpPr>
                  <a:grpSpLocks/>
                </p:cNvGrpSpPr>
                <p:nvPr/>
              </p:nvGrpSpPr>
              <p:grpSpPr bwMode="auto">
                <a:xfrm>
                  <a:off x="2653" y="1593"/>
                  <a:ext cx="1361" cy="1134"/>
                  <a:chOff x="2653" y="1593"/>
                  <a:chExt cx="1361" cy="1134"/>
                </a:xfrm>
              </p:grpSpPr>
              <p:sp>
                <p:nvSpPr>
                  <p:cNvPr id="272" name="Freeform 582">
                    <a:extLst>
                      <a:ext uri="{FF2B5EF4-FFF2-40B4-BE49-F238E27FC236}">
                        <a16:creationId xmlns:a16="http://schemas.microsoft.com/office/drawing/2014/main" id="{AE8C5486-AFC8-E27A-684A-827C3AE4D7D6}"/>
                      </a:ext>
                    </a:extLst>
                  </p:cNvPr>
                  <p:cNvSpPr>
                    <a:spLocks/>
                  </p:cNvSpPr>
                  <p:nvPr/>
                </p:nvSpPr>
                <p:spPr bwMode="auto">
                  <a:xfrm>
                    <a:off x="2653" y="1593"/>
                    <a:ext cx="1361" cy="1020"/>
                  </a:xfrm>
                  <a:custGeom>
                    <a:avLst/>
                    <a:gdLst>
                      <a:gd name="T0" fmla="*/ 681 w 1361"/>
                      <a:gd name="T1" fmla="*/ 0 h 1020"/>
                      <a:gd name="T2" fmla="*/ 0 w 1361"/>
                      <a:gd name="T3" fmla="*/ 510 h 1020"/>
                      <a:gd name="T4" fmla="*/ 681 w 1361"/>
                      <a:gd name="T5" fmla="*/ 1020 h 1020"/>
                      <a:gd name="T6" fmla="*/ 1361 w 1361"/>
                      <a:gd name="T7" fmla="*/ 510 h 1020"/>
                      <a:gd name="T8" fmla="*/ 681 w 1361"/>
                      <a:gd name="T9" fmla="*/ 0 h 1020"/>
                    </a:gdLst>
                    <a:ahLst/>
                    <a:cxnLst>
                      <a:cxn ang="0">
                        <a:pos x="T0" y="T1"/>
                      </a:cxn>
                      <a:cxn ang="0">
                        <a:pos x="T2" y="T3"/>
                      </a:cxn>
                      <a:cxn ang="0">
                        <a:pos x="T4" y="T5"/>
                      </a:cxn>
                      <a:cxn ang="0">
                        <a:pos x="T6" y="T7"/>
                      </a:cxn>
                      <a:cxn ang="0">
                        <a:pos x="T8" y="T9"/>
                      </a:cxn>
                    </a:cxnLst>
                    <a:rect l="0" t="0" r="r" b="b"/>
                    <a:pathLst>
                      <a:path w="1361" h="1020">
                        <a:moveTo>
                          <a:pt x="681" y="0"/>
                        </a:moveTo>
                        <a:lnTo>
                          <a:pt x="0" y="510"/>
                        </a:lnTo>
                        <a:lnTo>
                          <a:pt x="681" y="1020"/>
                        </a:lnTo>
                        <a:lnTo>
                          <a:pt x="1361" y="510"/>
                        </a:lnTo>
                        <a:lnTo>
                          <a:pt x="681" y="0"/>
                        </a:lnTo>
                        <a:close/>
                      </a:path>
                    </a:pathLst>
                  </a:custGeom>
                  <a:solidFill>
                    <a:srgbClr val="A1AF00"/>
                  </a:solidFill>
                  <a:ln w="9525">
                    <a:solidFill>
                      <a:srgbClr val="A1AF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73" name="Freeform 583">
                    <a:extLst>
                      <a:ext uri="{FF2B5EF4-FFF2-40B4-BE49-F238E27FC236}">
                        <a16:creationId xmlns:a16="http://schemas.microsoft.com/office/drawing/2014/main" id="{25F6719A-55C1-85EE-7B92-CEE96AAA831B}"/>
                      </a:ext>
                    </a:extLst>
                  </p:cNvPr>
                  <p:cNvSpPr>
                    <a:spLocks/>
                  </p:cNvSpPr>
                  <p:nvPr/>
                </p:nvSpPr>
                <p:spPr bwMode="auto">
                  <a:xfrm>
                    <a:off x="2653" y="2103"/>
                    <a:ext cx="1361" cy="512"/>
                  </a:xfrm>
                  <a:custGeom>
                    <a:avLst/>
                    <a:gdLst>
                      <a:gd name="T0" fmla="*/ 0 w 1361"/>
                      <a:gd name="T1" fmla="*/ 0 h 511"/>
                      <a:gd name="T2" fmla="*/ 681 w 1361"/>
                      <a:gd name="T3" fmla="*/ 511 h 511"/>
                      <a:gd name="T4" fmla="*/ 1361 w 1361"/>
                      <a:gd name="T5" fmla="*/ 0 h 511"/>
                    </a:gdLst>
                    <a:ahLst/>
                    <a:cxnLst>
                      <a:cxn ang="0">
                        <a:pos x="T0" y="T1"/>
                      </a:cxn>
                      <a:cxn ang="0">
                        <a:pos x="T2" y="T3"/>
                      </a:cxn>
                      <a:cxn ang="0">
                        <a:pos x="T4" y="T5"/>
                      </a:cxn>
                    </a:cxnLst>
                    <a:rect l="0" t="0" r="r" b="b"/>
                    <a:pathLst>
                      <a:path w="1361" h="511">
                        <a:moveTo>
                          <a:pt x="0" y="0"/>
                        </a:moveTo>
                        <a:lnTo>
                          <a:pt x="681" y="511"/>
                        </a:lnTo>
                        <a:lnTo>
                          <a:pt x="1361" y="0"/>
                        </a:lnTo>
                      </a:path>
                    </a:pathLst>
                  </a:custGeom>
                  <a:noFill/>
                  <a:ln w="9525">
                    <a:solidFill>
                      <a:srgbClr val="8D99A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74" name="Line 584">
                    <a:extLst>
                      <a:ext uri="{FF2B5EF4-FFF2-40B4-BE49-F238E27FC236}">
                        <a16:creationId xmlns:a16="http://schemas.microsoft.com/office/drawing/2014/main" id="{2F3FBC87-8529-E2D9-60AB-E3E7E0522DD0}"/>
                      </a:ext>
                    </a:extLst>
                  </p:cNvPr>
                  <p:cNvSpPr>
                    <a:spLocks noChangeShapeType="1"/>
                  </p:cNvSpPr>
                  <p:nvPr/>
                </p:nvSpPr>
                <p:spPr bwMode="auto">
                  <a:xfrm>
                    <a:off x="3333" y="2613"/>
                    <a:ext cx="0" cy="58"/>
                  </a:xfrm>
                  <a:prstGeom prst="line">
                    <a:avLst/>
                  </a:prstGeom>
                  <a:noFill/>
                  <a:ln w="9525">
                    <a:solidFill>
                      <a:srgbClr val="8D99A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75" name="Freeform 585">
                    <a:extLst>
                      <a:ext uri="{FF2B5EF4-FFF2-40B4-BE49-F238E27FC236}">
                        <a16:creationId xmlns:a16="http://schemas.microsoft.com/office/drawing/2014/main" id="{18CD9B39-DB0F-E018-D1FE-5A3A46A99FE0}"/>
                      </a:ext>
                    </a:extLst>
                  </p:cNvPr>
                  <p:cNvSpPr>
                    <a:spLocks/>
                  </p:cNvSpPr>
                  <p:nvPr/>
                </p:nvSpPr>
                <p:spPr bwMode="auto">
                  <a:xfrm>
                    <a:off x="3333" y="2161"/>
                    <a:ext cx="681" cy="566"/>
                  </a:xfrm>
                  <a:custGeom>
                    <a:avLst/>
                    <a:gdLst>
                      <a:gd name="T0" fmla="*/ 0 w 680"/>
                      <a:gd name="T1" fmla="*/ 510 h 567"/>
                      <a:gd name="T2" fmla="*/ 0 w 680"/>
                      <a:gd name="T3" fmla="*/ 567 h 567"/>
                      <a:gd name="T4" fmla="*/ 680 w 680"/>
                      <a:gd name="T5" fmla="*/ 57 h 567"/>
                      <a:gd name="T6" fmla="*/ 680 w 680"/>
                      <a:gd name="T7" fmla="*/ 0 h 567"/>
                      <a:gd name="T8" fmla="*/ 0 w 680"/>
                      <a:gd name="T9" fmla="*/ 510 h 567"/>
                    </a:gdLst>
                    <a:ahLst/>
                    <a:cxnLst>
                      <a:cxn ang="0">
                        <a:pos x="T0" y="T1"/>
                      </a:cxn>
                      <a:cxn ang="0">
                        <a:pos x="T2" y="T3"/>
                      </a:cxn>
                      <a:cxn ang="0">
                        <a:pos x="T4" y="T5"/>
                      </a:cxn>
                      <a:cxn ang="0">
                        <a:pos x="T6" y="T7"/>
                      </a:cxn>
                      <a:cxn ang="0">
                        <a:pos x="T8" y="T9"/>
                      </a:cxn>
                    </a:cxnLst>
                    <a:rect l="0" t="0" r="r" b="b"/>
                    <a:pathLst>
                      <a:path w="680" h="567">
                        <a:moveTo>
                          <a:pt x="0" y="510"/>
                        </a:moveTo>
                        <a:lnTo>
                          <a:pt x="0" y="567"/>
                        </a:lnTo>
                        <a:lnTo>
                          <a:pt x="680" y="57"/>
                        </a:lnTo>
                        <a:lnTo>
                          <a:pt x="680" y="0"/>
                        </a:lnTo>
                        <a:lnTo>
                          <a:pt x="0" y="510"/>
                        </a:lnTo>
                        <a:close/>
                      </a:path>
                    </a:pathLst>
                  </a:custGeom>
                  <a:solidFill>
                    <a:srgbClr val="8D99A7"/>
                  </a:solidFill>
                  <a:ln w="9525" cap="flat" cmpd="sng">
                    <a:solidFill>
                      <a:srgbClr val="80726B"/>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76" name="Freeform 586">
                    <a:extLst>
                      <a:ext uri="{FF2B5EF4-FFF2-40B4-BE49-F238E27FC236}">
                        <a16:creationId xmlns:a16="http://schemas.microsoft.com/office/drawing/2014/main" id="{715E59AB-E58D-4CBD-45D6-AEDFCBF82058}"/>
                      </a:ext>
                    </a:extLst>
                  </p:cNvPr>
                  <p:cNvSpPr>
                    <a:spLocks/>
                  </p:cNvSpPr>
                  <p:nvPr/>
                </p:nvSpPr>
                <p:spPr bwMode="auto">
                  <a:xfrm>
                    <a:off x="2653" y="2161"/>
                    <a:ext cx="680" cy="566"/>
                  </a:xfrm>
                  <a:custGeom>
                    <a:avLst/>
                    <a:gdLst>
                      <a:gd name="T0" fmla="*/ 0 w 681"/>
                      <a:gd name="T1" fmla="*/ 0 h 567"/>
                      <a:gd name="T2" fmla="*/ 681 w 681"/>
                      <a:gd name="T3" fmla="*/ 510 h 567"/>
                      <a:gd name="T4" fmla="*/ 681 w 681"/>
                      <a:gd name="T5" fmla="*/ 567 h 567"/>
                      <a:gd name="T6" fmla="*/ 0 w 681"/>
                      <a:gd name="T7" fmla="*/ 57 h 567"/>
                      <a:gd name="T8" fmla="*/ 0 w 681"/>
                      <a:gd name="T9" fmla="*/ 0 h 567"/>
                    </a:gdLst>
                    <a:ahLst/>
                    <a:cxnLst>
                      <a:cxn ang="0">
                        <a:pos x="T0" y="T1"/>
                      </a:cxn>
                      <a:cxn ang="0">
                        <a:pos x="T2" y="T3"/>
                      </a:cxn>
                      <a:cxn ang="0">
                        <a:pos x="T4" y="T5"/>
                      </a:cxn>
                      <a:cxn ang="0">
                        <a:pos x="T6" y="T7"/>
                      </a:cxn>
                      <a:cxn ang="0">
                        <a:pos x="T8" y="T9"/>
                      </a:cxn>
                    </a:cxnLst>
                    <a:rect l="0" t="0" r="r" b="b"/>
                    <a:pathLst>
                      <a:path w="681" h="567">
                        <a:moveTo>
                          <a:pt x="0" y="0"/>
                        </a:moveTo>
                        <a:lnTo>
                          <a:pt x="681" y="510"/>
                        </a:lnTo>
                        <a:lnTo>
                          <a:pt x="681" y="567"/>
                        </a:lnTo>
                        <a:lnTo>
                          <a:pt x="0" y="57"/>
                        </a:lnTo>
                        <a:lnTo>
                          <a:pt x="0" y="0"/>
                        </a:lnTo>
                        <a:close/>
                      </a:path>
                    </a:pathLst>
                  </a:custGeom>
                  <a:solidFill>
                    <a:srgbClr val="8D99A7"/>
                  </a:solidFill>
                  <a:ln w="9525">
                    <a:solidFill>
                      <a:srgbClr val="80726B"/>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grpSp>
          <p:grpSp>
            <p:nvGrpSpPr>
              <p:cNvPr id="220" name="Group 587">
                <a:extLst>
                  <a:ext uri="{FF2B5EF4-FFF2-40B4-BE49-F238E27FC236}">
                    <a16:creationId xmlns:a16="http://schemas.microsoft.com/office/drawing/2014/main" id="{C1BED5B9-E8E7-B455-A4AD-3650B197F73F}"/>
                  </a:ext>
                </a:extLst>
              </p:cNvPr>
              <p:cNvGrpSpPr>
                <a:grpSpLocks/>
              </p:cNvGrpSpPr>
              <p:nvPr/>
            </p:nvGrpSpPr>
            <p:grpSpPr bwMode="auto">
              <a:xfrm>
                <a:off x="2540" y="2273"/>
                <a:ext cx="340" cy="284"/>
                <a:chOff x="1803" y="2217"/>
                <a:chExt cx="340" cy="284"/>
              </a:xfrm>
            </p:grpSpPr>
            <p:sp>
              <p:nvSpPr>
                <p:cNvPr id="259" name="Line 588">
                  <a:extLst>
                    <a:ext uri="{FF2B5EF4-FFF2-40B4-BE49-F238E27FC236}">
                      <a16:creationId xmlns:a16="http://schemas.microsoft.com/office/drawing/2014/main" id="{F303C78F-183B-F20B-48A3-89D105771098}"/>
                    </a:ext>
                  </a:extLst>
                </p:cNvPr>
                <p:cNvSpPr>
                  <a:spLocks noChangeShapeType="1"/>
                </p:cNvSpPr>
                <p:nvPr/>
              </p:nvSpPr>
              <p:spPr bwMode="auto">
                <a:xfrm flipV="1">
                  <a:off x="1804" y="2331"/>
                  <a:ext cx="0" cy="56"/>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60" name="Line 589">
                  <a:extLst>
                    <a:ext uri="{FF2B5EF4-FFF2-40B4-BE49-F238E27FC236}">
                      <a16:creationId xmlns:a16="http://schemas.microsoft.com/office/drawing/2014/main" id="{E7FF513B-C37D-A8D4-3FE4-02437A3AC035}"/>
                    </a:ext>
                  </a:extLst>
                </p:cNvPr>
                <p:cNvSpPr>
                  <a:spLocks noChangeShapeType="1"/>
                </p:cNvSpPr>
                <p:nvPr/>
              </p:nvSpPr>
              <p:spPr bwMode="auto">
                <a:xfrm flipV="1">
                  <a:off x="1860" y="2273"/>
                  <a:ext cx="0" cy="175"/>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61" name="Line 590">
                  <a:extLst>
                    <a:ext uri="{FF2B5EF4-FFF2-40B4-BE49-F238E27FC236}">
                      <a16:creationId xmlns:a16="http://schemas.microsoft.com/office/drawing/2014/main" id="{29E0352A-5ACB-92E9-B718-FA58FA2F9B0E}"/>
                    </a:ext>
                  </a:extLst>
                </p:cNvPr>
                <p:cNvSpPr>
                  <a:spLocks noChangeShapeType="1"/>
                </p:cNvSpPr>
                <p:nvPr/>
              </p:nvSpPr>
              <p:spPr bwMode="auto">
                <a:xfrm flipV="1">
                  <a:off x="2029" y="2214"/>
                  <a:ext cx="0" cy="287"/>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62" name="Line 591">
                  <a:extLst>
                    <a:ext uri="{FF2B5EF4-FFF2-40B4-BE49-F238E27FC236}">
                      <a16:creationId xmlns:a16="http://schemas.microsoft.com/office/drawing/2014/main" id="{B64804C8-95B8-9C5D-3B40-69C7DDC25D70}"/>
                    </a:ext>
                  </a:extLst>
                </p:cNvPr>
                <p:cNvSpPr>
                  <a:spLocks noChangeShapeType="1"/>
                </p:cNvSpPr>
                <p:nvPr/>
              </p:nvSpPr>
              <p:spPr bwMode="auto">
                <a:xfrm flipV="1">
                  <a:off x="1975" y="2214"/>
                  <a:ext cx="0" cy="287"/>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63" name="Line 592">
                  <a:extLst>
                    <a:ext uri="{FF2B5EF4-FFF2-40B4-BE49-F238E27FC236}">
                      <a16:creationId xmlns:a16="http://schemas.microsoft.com/office/drawing/2014/main" id="{203497BF-BDBD-F315-F7B2-212EFFEF6361}"/>
                    </a:ext>
                  </a:extLst>
                </p:cNvPr>
                <p:cNvSpPr>
                  <a:spLocks noChangeShapeType="1"/>
                </p:cNvSpPr>
                <p:nvPr/>
              </p:nvSpPr>
              <p:spPr bwMode="auto">
                <a:xfrm flipV="1">
                  <a:off x="1916" y="2214"/>
                  <a:ext cx="0" cy="287"/>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64" name="Line 593">
                  <a:extLst>
                    <a:ext uri="{FF2B5EF4-FFF2-40B4-BE49-F238E27FC236}">
                      <a16:creationId xmlns:a16="http://schemas.microsoft.com/office/drawing/2014/main" id="{E313A247-8DDD-A220-60E9-680C1CF09F4B}"/>
                    </a:ext>
                  </a:extLst>
                </p:cNvPr>
                <p:cNvSpPr>
                  <a:spLocks noChangeShapeType="1"/>
                </p:cNvSpPr>
                <p:nvPr/>
              </p:nvSpPr>
              <p:spPr bwMode="auto">
                <a:xfrm flipV="1">
                  <a:off x="2143" y="2331"/>
                  <a:ext cx="0" cy="56"/>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65" name="Line 594">
                  <a:extLst>
                    <a:ext uri="{FF2B5EF4-FFF2-40B4-BE49-F238E27FC236}">
                      <a16:creationId xmlns:a16="http://schemas.microsoft.com/office/drawing/2014/main" id="{3C80EF24-9D72-1380-4955-244D378B6D58}"/>
                    </a:ext>
                  </a:extLst>
                </p:cNvPr>
                <p:cNvSpPr>
                  <a:spLocks noChangeShapeType="1"/>
                </p:cNvSpPr>
                <p:nvPr/>
              </p:nvSpPr>
              <p:spPr bwMode="auto">
                <a:xfrm flipV="1">
                  <a:off x="2087" y="2273"/>
                  <a:ext cx="0" cy="175"/>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66" name="Line 595">
                  <a:extLst>
                    <a:ext uri="{FF2B5EF4-FFF2-40B4-BE49-F238E27FC236}">
                      <a16:creationId xmlns:a16="http://schemas.microsoft.com/office/drawing/2014/main" id="{9726AF14-9C8D-87D4-B955-A7F8DB0DA348}"/>
                    </a:ext>
                  </a:extLst>
                </p:cNvPr>
                <p:cNvSpPr>
                  <a:spLocks noChangeShapeType="1"/>
                </p:cNvSpPr>
                <p:nvPr/>
              </p:nvSpPr>
              <p:spPr bwMode="auto">
                <a:xfrm>
                  <a:off x="1916" y="2273"/>
                  <a:ext cx="171" cy="0"/>
                </a:xfrm>
                <a:prstGeom prst="line">
                  <a:avLst/>
                </a:prstGeom>
                <a:noFill/>
                <a:ln w="9525">
                  <a:solidFill>
                    <a:srgbClr val="A1A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67" name="Line 596">
                  <a:extLst>
                    <a:ext uri="{FF2B5EF4-FFF2-40B4-BE49-F238E27FC236}">
                      <a16:creationId xmlns:a16="http://schemas.microsoft.com/office/drawing/2014/main" id="{0A56E166-CFAA-563A-0FE6-93578515E48F}"/>
                    </a:ext>
                  </a:extLst>
                </p:cNvPr>
                <p:cNvSpPr>
                  <a:spLocks noChangeShapeType="1"/>
                </p:cNvSpPr>
                <p:nvPr/>
              </p:nvSpPr>
              <p:spPr bwMode="auto">
                <a:xfrm>
                  <a:off x="1860" y="2331"/>
                  <a:ext cx="283" cy="0"/>
                </a:xfrm>
                <a:prstGeom prst="line">
                  <a:avLst/>
                </a:prstGeom>
                <a:noFill/>
                <a:ln w="9525">
                  <a:solidFill>
                    <a:srgbClr val="A1A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68" name="Line 597">
                  <a:extLst>
                    <a:ext uri="{FF2B5EF4-FFF2-40B4-BE49-F238E27FC236}">
                      <a16:creationId xmlns:a16="http://schemas.microsoft.com/office/drawing/2014/main" id="{B4E673C4-9155-7109-BB33-04E147B81A88}"/>
                    </a:ext>
                  </a:extLst>
                </p:cNvPr>
                <p:cNvSpPr>
                  <a:spLocks noChangeShapeType="1"/>
                </p:cNvSpPr>
                <p:nvPr/>
              </p:nvSpPr>
              <p:spPr bwMode="auto">
                <a:xfrm>
                  <a:off x="1860" y="2387"/>
                  <a:ext cx="283" cy="0"/>
                </a:xfrm>
                <a:prstGeom prst="line">
                  <a:avLst/>
                </a:prstGeom>
                <a:noFill/>
                <a:ln w="9525">
                  <a:solidFill>
                    <a:srgbClr val="A1A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69" name="Line 598">
                  <a:extLst>
                    <a:ext uri="{FF2B5EF4-FFF2-40B4-BE49-F238E27FC236}">
                      <a16:creationId xmlns:a16="http://schemas.microsoft.com/office/drawing/2014/main" id="{4C4DAD55-0F99-6D02-E904-BB1E8D9492C1}"/>
                    </a:ext>
                  </a:extLst>
                </p:cNvPr>
                <p:cNvSpPr>
                  <a:spLocks noChangeShapeType="1"/>
                </p:cNvSpPr>
                <p:nvPr/>
              </p:nvSpPr>
              <p:spPr bwMode="auto">
                <a:xfrm>
                  <a:off x="1916" y="2445"/>
                  <a:ext cx="112" cy="0"/>
                </a:xfrm>
                <a:prstGeom prst="line">
                  <a:avLst/>
                </a:prstGeom>
                <a:noFill/>
                <a:ln w="9525">
                  <a:solidFill>
                    <a:srgbClr val="A1A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grpSp>
            <p:nvGrpSpPr>
              <p:cNvPr id="221" name="Group 599">
                <a:extLst>
                  <a:ext uri="{FF2B5EF4-FFF2-40B4-BE49-F238E27FC236}">
                    <a16:creationId xmlns:a16="http://schemas.microsoft.com/office/drawing/2014/main" id="{56C56933-ED87-1B84-6C23-7F8E18CE89AE}"/>
                  </a:ext>
                </a:extLst>
              </p:cNvPr>
              <p:cNvGrpSpPr>
                <a:grpSpLocks/>
              </p:cNvGrpSpPr>
              <p:nvPr/>
            </p:nvGrpSpPr>
            <p:grpSpPr bwMode="auto">
              <a:xfrm>
                <a:off x="2823" y="2500"/>
                <a:ext cx="340" cy="284"/>
                <a:chOff x="1803" y="2217"/>
                <a:chExt cx="340" cy="284"/>
              </a:xfrm>
            </p:grpSpPr>
            <p:sp>
              <p:nvSpPr>
                <p:cNvPr id="248" name="Line 600">
                  <a:extLst>
                    <a:ext uri="{FF2B5EF4-FFF2-40B4-BE49-F238E27FC236}">
                      <a16:creationId xmlns:a16="http://schemas.microsoft.com/office/drawing/2014/main" id="{5292AF6D-36E5-7023-F01D-CA06DD09E395}"/>
                    </a:ext>
                  </a:extLst>
                </p:cNvPr>
                <p:cNvSpPr>
                  <a:spLocks noChangeShapeType="1"/>
                </p:cNvSpPr>
                <p:nvPr/>
              </p:nvSpPr>
              <p:spPr bwMode="auto">
                <a:xfrm flipV="1">
                  <a:off x="1804" y="2331"/>
                  <a:ext cx="0" cy="56"/>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49" name="Line 601">
                  <a:extLst>
                    <a:ext uri="{FF2B5EF4-FFF2-40B4-BE49-F238E27FC236}">
                      <a16:creationId xmlns:a16="http://schemas.microsoft.com/office/drawing/2014/main" id="{D585518B-BA42-5C7F-75F0-B9CB8ED086C1}"/>
                    </a:ext>
                  </a:extLst>
                </p:cNvPr>
                <p:cNvSpPr>
                  <a:spLocks noChangeShapeType="1"/>
                </p:cNvSpPr>
                <p:nvPr/>
              </p:nvSpPr>
              <p:spPr bwMode="auto">
                <a:xfrm flipV="1">
                  <a:off x="1860" y="2272"/>
                  <a:ext cx="0" cy="173"/>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50" name="Line 602">
                  <a:extLst>
                    <a:ext uri="{FF2B5EF4-FFF2-40B4-BE49-F238E27FC236}">
                      <a16:creationId xmlns:a16="http://schemas.microsoft.com/office/drawing/2014/main" id="{B0AEDB4F-CBEB-1680-E4F5-FF05508C72AC}"/>
                    </a:ext>
                  </a:extLst>
                </p:cNvPr>
                <p:cNvSpPr>
                  <a:spLocks noChangeShapeType="1"/>
                </p:cNvSpPr>
                <p:nvPr/>
              </p:nvSpPr>
              <p:spPr bwMode="auto">
                <a:xfrm flipV="1">
                  <a:off x="2029" y="2214"/>
                  <a:ext cx="0" cy="287"/>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51" name="Line 603">
                  <a:extLst>
                    <a:ext uri="{FF2B5EF4-FFF2-40B4-BE49-F238E27FC236}">
                      <a16:creationId xmlns:a16="http://schemas.microsoft.com/office/drawing/2014/main" id="{C6AD2746-F7FD-86D5-7998-90E60DC7772D}"/>
                    </a:ext>
                  </a:extLst>
                </p:cNvPr>
                <p:cNvSpPr>
                  <a:spLocks noChangeShapeType="1"/>
                </p:cNvSpPr>
                <p:nvPr/>
              </p:nvSpPr>
              <p:spPr bwMode="auto">
                <a:xfrm flipV="1">
                  <a:off x="1975" y="2214"/>
                  <a:ext cx="0" cy="287"/>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52" name="Line 604">
                  <a:extLst>
                    <a:ext uri="{FF2B5EF4-FFF2-40B4-BE49-F238E27FC236}">
                      <a16:creationId xmlns:a16="http://schemas.microsoft.com/office/drawing/2014/main" id="{A114814E-D1D6-F831-8C13-C544CF0A9816}"/>
                    </a:ext>
                  </a:extLst>
                </p:cNvPr>
                <p:cNvSpPr>
                  <a:spLocks noChangeShapeType="1"/>
                </p:cNvSpPr>
                <p:nvPr/>
              </p:nvSpPr>
              <p:spPr bwMode="auto">
                <a:xfrm flipV="1">
                  <a:off x="1916" y="2214"/>
                  <a:ext cx="0" cy="287"/>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53" name="Line 605">
                  <a:extLst>
                    <a:ext uri="{FF2B5EF4-FFF2-40B4-BE49-F238E27FC236}">
                      <a16:creationId xmlns:a16="http://schemas.microsoft.com/office/drawing/2014/main" id="{005F433A-B073-724E-C4E8-E0554BBD3DDA}"/>
                    </a:ext>
                  </a:extLst>
                </p:cNvPr>
                <p:cNvSpPr>
                  <a:spLocks noChangeShapeType="1"/>
                </p:cNvSpPr>
                <p:nvPr/>
              </p:nvSpPr>
              <p:spPr bwMode="auto">
                <a:xfrm flipV="1">
                  <a:off x="2143" y="2331"/>
                  <a:ext cx="0" cy="56"/>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54" name="Line 606">
                  <a:extLst>
                    <a:ext uri="{FF2B5EF4-FFF2-40B4-BE49-F238E27FC236}">
                      <a16:creationId xmlns:a16="http://schemas.microsoft.com/office/drawing/2014/main" id="{E2DA62F8-F41E-C19E-67C3-D6C6AFB1A9BE}"/>
                    </a:ext>
                  </a:extLst>
                </p:cNvPr>
                <p:cNvSpPr>
                  <a:spLocks noChangeShapeType="1"/>
                </p:cNvSpPr>
                <p:nvPr/>
              </p:nvSpPr>
              <p:spPr bwMode="auto">
                <a:xfrm flipV="1">
                  <a:off x="2087" y="2272"/>
                  <a:ext cx="0" cy="173"/>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55" name="Line 607">
                  <a:extLst>
                    <a:ext uri="{FF2B5EF4-FFF2-40B4-BE49-F238E27FC236}">
                      <a16:creationId xmlns:a16="http://schemas.microsoft.com/office/drawing/2014/main" id="{21AF079C-83D1-6DB1-4CE8-F553D53665D9}"/>
                    </a:ext>
                  </a:extLst>
                </p:cNvPr>
                <p:cNvSpPr>
                  <a:spLocks noChangeShapeType="1"/>
                </p:cNvSpPr>
                <p:nvPr/>
              </p:nvSpPr>
              <p:spPr bwMode="auto">
                <a:xfrm>
                  <a:off x="1916" y="2272"/>
                  <a:ext cx="171" cy="0"/>
                </a:xfrm>
                <a:prstGeom prst="line">
                  <a:avLst/>
                </a:prstGeom>
                <a:noFill/>
                <a:ln w="9525">
                  <a:solidFill>
                    <a:srgbClr val="A1A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56" name="Line 608">
                  <a:extLst>
                    <a:ext uri="{FF2B5EF4-FFF2-40B4-BE49-F238E27FC236}">
                      <a16:creationId xmlns:a16="http://schemas.microsoft.com/office/drawing/2014/main" id="{FFE3A784-A0F9-A776-CDA5-1E30DFC0FE23}"/>
                    </a:ext>
                  </a:extLst>
                </p:cNvPr>
                <p:cNvSpPr>
                  <a:spLocks noChangeShapeType="1"/>
                </p:cNvSpPr>
                <p:nvPr/>
              </p:nvSpPr>
              <p:spPr bwMode="auto">
                <a:xfrm>
                  <a:off x="1860" y="2331"/>
                  <a:ext cx="283" cy="0"/>
                </a:xfrm>
                <a:prstGeom prst="line">
                  <a:avLst/>
                </a:prstGeom>
                <a:noFill/>
                <a:ln w="9525">
                  <a:solidFill>
                    <a:srgbClr val="A1A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57" name="Line 609">
                  <a:extLst>
                    <a:ext uri="{FF2B5EF4-FFF2-40B4-BE49-F238E27FC236}">
                      <a16:creationId xmlns:a16="http://schemas.microsoft.com/office/drawing/2014/main" id="{63C6BC2C-19A6-E367-28AA-D0C987F8C9D2}"/>
                    </a:ext>
                  </a:extLst>
                </p:cNvPr>
                <p:cNvSpPr>
                  <a:spLocks noChangeShapeType="1"/>
                </p:cNvSpPr>
                <p:nvPr/>
              </p:nvSpPr>
              <p:spPr bwMode="auto">
                <a:xfrm>
                  <a:off x="1860" y="2387"/>
                  <a:ext cx="283" cy="0"/>
                </a:xfrm>
                <a:prstGeom prst="line">
                  <a:avLst/>
                </a:prstGeom>
                <a:noFill/>
                <a:ln w="9525">
                  <a:solidFill>
                    <a:srgbClr val="A1A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58" name="Line 610">
                  <a:extLst>
                    <a:ext uri="{FF2B5EF4-FFF2-40B4-BE49-F238E27FC236}">
                      <a16:creationId xmlns:a16="http://schemas.microsoft.com/office/drawing/2014/main" id="{CE91E646-F0BE-72DB-A7A4-8A4E60C5CA3A}"/>
                    </a:ext>
                  </a:extLst>
                </p:cNvPr>
                <p:cNvSpPr>
                  <a:spLocks noChangeShapeType="1"/>
                </p:cNvSpPr>
                <p:nvPr/>
              </p:nvSpPr>
              <p:spPr bwMode="auto">
                <a:xfrm>
                  <a:off x="1916" y="2445"/>
                  <a:ext cx="112" cy="0"/>
                </a:xfrm>
                <a:prstGeom prst="line">
                  <a:avLst/>
                </a:prstGeom>
                <a:noFill/>
                <a:ln w="9525">
                  <a:solidFill>
                    <a:srgbClr val="A1A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grpSp>
            <p:nvGrpSpPr>
              <p:cNvPr id="222" name="Group 611">
                <a:extLst>
                  <a:ext uri="{FF2B5EF4-FFF2-40B4-BE49-F238E27FC236}">
                    <a16:creationId xmlns:a16="http://schemas.microsoft.com/office/drawing/2014/main" id="{AB75B93D-4770-BEF5-5517-1BE113760BF6}"/>
                  </a:ext>
                </a:extLst>
              </p:cNvPr>
              <p:cNvGrpSpPr>
                <a:grpSpLocks/>
              </p:cNvGrpSpPr>
              <p:nvPr/>
            </p:nvGrpSpPr>
            <p:grpSpPr bwMode="auto">
              <a:xfrm>
                <a:off x="2710" y="2217"/>
                <a:ext cx="191" cy="511"/>
                <a:chOff x="2256" y="2273"/>
                <a:chExt cx="340" cy="908"/>
              </a:xfrm>
            </p:grpSpPr>
            <p:sp>
              <p:nvSpPr>
                <p:cNvPr id="243" name="Oval 612">
                  <a:extLst>
                    <a:ext uri="{FF2B5EF4-FFF2-40B4-BE49-F238E27FC236}">
                      <a16:creationId xmlns:a16="http://schemas.microsoft.com/office/drawing/2014/main" id="{A07215DF-A508-B8DC-CFE8-1F597622DA89}"/>
                    </a:ext>
                  </a:extLst>
                </p:cNvPr>
                <p:cNvSpPr>
                  <a:spLocks noChangeArrowheads="1"/>
                </p:cNvSpPr>
                <p:nvPr/>
              </p:nvSpPr>
              <p:spPr bwMode="auto">
                <a:xfrm>
                  <a:off x="2255" y="2953"/>
                  <a:ext cx="336" cy="228"/>
                </a:xfrm>
                <a:prstGeom prst="ellipse">
                  <a:avLst/>
                </a:prstGeom>
                <a:solidFill>
                  <a:srgbClr val="80726B"/>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44" name="Rectangle 613">
                  <a:extLst>
                    <a:ext uri="{FF2B5EF4-FFF2-40B4-BE49-F238E27FC236}">
                      <a16:creationId xmlns:a16="http://schemas.microsoft.com/office/drawing/2014/main" id="{2EEB24EE-4BB5-46D9-4E2A-B623909C7CFD}"/>
                    </a:ext>
                  </a:extLst>
                </p:cNvPr>
                <p:cNvSpPr>
                  <a:spLocks noChangeArrowheads="1"/>
                </p:cNvSpPr>
                <p:nvPr/>
              </p:nvSpPr>
              <p:spPr bwMode="auto">
                <a:xfrm>
                  <a:off x="2255" y="2386"/>
                  <a:ext cx="336" cy="681"/>
                </a:xfrm>
                <a:prstGeom prst="rect">
                  <a:avLst/>
                </a:prstGeom>
                <a:solidFill>
                  <a:srgbClr val="80726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45" name="Line 614">
                  <a:extLst>
                    <a:ext uri="{FF2B5EF4-FFF2-40B4-BE49-F238E27FC236}">
                      <a16:creationId xmlns:a16="http://schemas.microsoft.com/office/drawing/2014/main" id="{6621D271-1700-C31B-DD29-D2CDFDD4E491}"/>
                    </a:ext>
                  </a:extLst>
                </p:cNvPr>
                <p:cNvSpPr>
                  <a:spLocks noChangeShapeType="1"/>
                </p:cNvSpPr>
                <p:nvPr/>
              </p:nvSpPr>
              <p:spPr bwMode="auto">
                <a:xfrm>
                  <a:off x="2255" y="2386"/>
                  <a:ext cx="0" cy="681"/>
                </a:xfrm>
                <a:prstGeom prst="line">
                  <a:avLst/>
                </a:prstGeom>
                <a:noFill/>
                <a:ln w="9525">
                  <a:solidFill>
                    <a:srgbClr val="8D99A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46" name="Line 615">
                  <a:extLst>
                    <a:ext uri="{FF2B5EF4-FFF2-40B4-BE49-F238E27FC236}">
                      <a16:creationId xmlns:a16="http://schemas.microsoft.com/office/drawing/2014/main" id="{FE965036-D03A-951F-F70A-C313A2C87587}"/>
                    </a:ext>
                  </a:extLst>
                </p:cNvPr>
                <p:cNvSpPr>
                  <a:spLocks noChangeShapeType="1"/>
                </p:cNvSpPr>
                <p:nvPr/>
              </p:nvSpPr>
              <p:spPr bwMode="auto">
                <a:xfrm>
                  <a:off x="2595" y="2386"/>
                  <a:ext cx="0" cy="681"/>
                </a:xfrm>
                <a:prstGeom prst="line">
                  <a:avLst/>
                </a:prstGeom>
                <a:noFill/>
                <a:ln w="9525">
                  <a:solidFill>
                    <a:srgbClr val="8D99A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47" name="Oval 616">
                  <a:extLst>
                    <a:ext uri="{FF2B5EF4-FFF2-40B4-BE49-F238E27FC236}">
                      <a16:creationId xmlns:a16="http://schemas.microsoft.com/office/drawing/2014/main" id="{2B2EE715-FAA5-DB14-53FB-CA5F6B61DED9}"/>
                    </a:ext>
                  </a:extLst>
                </p:cNvPr>
                <p:cNvSpPr>
                  <a:spLocks noChangeArrowheads="1"/>
                </p:cNvSpPr>
                <p:nvPr/>
              </p:nvSpPr>
              <p:spPr bwMode="auto">
                <a:xfrm>
                  <a:off x="2255" y="2272"/>
                  <a:ext cx="336" cy="228"/>
                </a:xfrm>
                <a:prstGeom prst="ellipse">
                  <a:avLst/>
                </a:prstGeom>
                <a:solidFill>
                  <a:srgbClr val="80726B"/>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grpSp>
          <p:grpSp>
            <p:nvGrpSpPr>
              <p:cNvPr id="223" name="Group 617">
                <a:extLst>
                  <a:ext uri="{FF2B5EF4-FFF2-40B4-BE49-F238E27FC236}">
                    <a16:creationId xmlns:a16="http://schemas.microsoft.com/office/drawing/2014/main" id="{9770D85A-1C00-5A44-DAEF-D72594FE012B}"/>
                  </a:ext>
                </a:extLst>
              </p:cNvPr>
              <p:cNvGrpSpPr>
                <a:grpSpLocks/>
              </p:cNvGrpSpPr>
              <p:nvPr/>
            </p:nvGrpSpPr>
            <p:grpSpPr bwMode="auto">
              <a:xfrm>
                <a:off x="2483" y="2557"/>
                <a:ext cx="453" cy="510"/>
                <a:chOff x="1519" y="1536"/>
                <a:chExt cx="1361" cy="1531"/>
              </a:xfrm>
            </p:grpSpPr>
            <p:sp>
              <p:nvSpPr>
                <p:cNvPr id="236" name="Freeform 618">
                  <a:extLst>
                    <a:ext uri="{FF2B5EF4-FFF2-40B4-BE49-F238E27FC236}">
                      <a16:creationId xmlns:a16="http://schemas.microsoft.com/office/drawing/2014/main" id="{C82781F2-65F9-EACE-C9A1-CFB3481278C9}"/>
                    </a:ext>
                  </a:extLst>
                </p:cNvPr>
                <p:cNvSpPr>
                  <a:spLocks/>
                </p:cNvSpPr>
                <p:nvPr/>
              </p:nvSpPr>
              <p:spPr bwMode="auto">
                <a:xfrm>
                  <a:off x="1518" y="2049"/>
                  <a:ext cx="681" cy="1018"/>
                </a:xfrm>
                <a:custGeom>
                  <a:avLst/>
                  <a:gdLst>
                    <a:gd name="T0" fmla="*/ 0 w 680"/>
                    <a:gd name="T1" fmla="*/ 510 h 1020"/>
                    <a:gd name="T2" fmla="*/ 0 w 680"/>
                    <a:gd name="T3" fmla="*/ 170 h 1020"/>
                    <a:gd name="T4" fmla="*/ 227 w 680"/>
                    <a:gd name="T5" fmla="*/ 0 h 1020"/>
                    <a:gd name="T6" fmla="*/ 454 w 680"/>
                    <a:gd name="T7" fmla="*/ 170 h 1020"/>
                    <a:gd name="T8" fmla="*/ 680 w 680"/>
                    <a:gd name="T9" fmla="*/ 680 h 1020"/>
                    <a:gd name="T10" fmla="*/ 680 w 680"/>
                    <a:gd name="T11" fmla="*/ 1020 h 1020"/>
                    <a:gd name="T12" fmla="*/ 0 w 680"/>
                    <a:gd name="T13" fmla="*/ 510 h 1020"/>
                  </a:gdLst>
                  <a:ahLst/>
                  <a:cxnLst>
                    <a:cxn ang="0">
                      <a:pos x="T0" y="T1"/>
                    </a:cxn>
                    <a:cxn ang="0">
                      <a:pos x="T2" y="T3"/>
                    </a:cxn>
                    <a:cxn ang="0">
                      <a:pos x="T4" y="T5"/>
                    </a:cxn>
                    <a:cxn ang="0">
                      <a:pos x="T6" y="T7"/>
                    </a:cxn>
                    <a:cxn ang="0">
                      <a:pos x="T8" y="T9"/>
                    </a:cxn>
                    <a:cxn ang="0">
                      <a:pos x="T10" y="T11"/>
                    </a:cxn>
                    <a:cxn ang="0">
                      <a:pos x="T12" y="T13"/>
                    </a:cxn>
                  </a:cxnLst>
                  <a:rect l="0" t="0" r="r" b="b"/>
                  <a:pathLst>
                    <a:path w="680" h="1020">
                      <a:moveTo>
                        <a:pt x="0" y="510"/>
                      </a:moveTo>
                      <a:lnTo>
                        <a:pt x="0" y="170"/>
                      </a:lnTo>
                      <a:lnTo>
                        <a:pt x="227" y="0"/>
                      </a:lnTo>
                      <a:lnTo>
                        <a:pt x="454" y="170"/>
                      </a:lnTo>
                      <a:lnTo>
                        <a:pt x="680" y="680"/>
                      </a:lnTo>
                      <a:lnTo>
                        <a:pt x="680" y="1020"/>
                      </a:lnTo>
                      <a:lnTo>
                        <a:pt x="0" y="510"/>
                      </a:lnTo>
                      <a:close/>
                    </a:path>
                  </a:pathLst>
                </a:custGeom>
                <a:solidFill>
                  <a:srgbClr val="BC2A33"/>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37" name="Freeform 619">
                  <a:extLst>
                    <a:ext uri="{FF2B5EF4-FFF2-40B4-BE49-F238E27FC236}">
                      <a16:creationId xmlns:a16="http://schemas.microsoft.com/office/drawing/2014/main" id="{6DB524AB-F178-4DB3-4D0B-81D5311E12C3}"/>
                    </a:ext>
                  </a:extLst>
                </p:cNvPr>
                <p:cNvSpPr>
                  <a:spLocks/>
                </p:cNvSpPr>
                <p:nvPr/>
              </p:nvSpPr>
              <p:spPr bwMode="auto">
                <a:xfrm>
                  <a:off x="2199" y="2218"/>
                  <a:ext cx="682" cy="850"/>
                </a:xfrm>
                <a:custGeom>
                  <a:avLst/>
                  <a:gdLst>
                    <a:gd name="T0" fmla="*/ 0 w 680"/>
                    <a:gd name="T1" fmla="*/ 510 h 850"/>
                    <a:gd name="T2" fmla="*/ 680 w 680"/>
                    <a:gd name="T3" fmla="*/ 0 h 850"/>
                    <a:gd name="T4" fmla="*/ 680 w 680"/>
                    <a:gd name="T5" fmla="*/ 340 h 850"/>
                    <a:gd name="T6" fmla="*/ 0 w 680"/>
                    <a:gd name="T7" fmla="*/ 850 h 850"/>
                    <a:gd name="T8" fmla="*/ 0 w 680"/>
                    <a:gd name="T9" fmla="*/ 510 h 850"/>
                  </a:gdLst>
                  <a:ahLst/>
                  <a:cxnLst>
                    <a:cxn ang="0">
                      <a:pos x="T0" y="T1"/>
                    </a:cxn>
                    <a:cxn ang="0">
                      <a:pos x="T2" y="T3"/>
                    </a:cxn>
                    <a:cxn ang="0">
                      <a:pos x="T4" y="T5"/>
                    </a:cxn>
                    <a:cxn ang="0">
                      <a:pos x="T6" y="T7"/>
                    </a:cxn>
                    <a:cxn ang="0">
                      <a:pos x="T8" y="T9"/>
                    </a:cxn>
                  </a:cxnLst>
                  <a:rect l="0" t="0" r="r" b="b"/>
                  <a:pathLst>
                    <a:path w="680" h="850">
                      <a:moveTo>
                        <a:pt x="0" y="510"/>
                      </a:moveTo>
                      <a:lnTo>
                        <a:pt x="680" y="0"/>
                      </a:lnTo>
                      <a:lnTo>
                        <a:pt x="680" y="340"/>
                      </a:lnTo>
                      <a:lnTo>
                        <a:pt x="0" y="850"/>
                      </a:lnTo>
                      <a:lnTo>
                        <a:pt x="0" y="510"/>
                      </a:lnTo>
                      <a:close/>
                    </a:path>
                  </a:pathLst>
                </a:custGeom>
                <a:solidFill>
                  <a:srgbClr val="BC2A33"/>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38" name="Freeform 620">
                  <a:extLst>
                    <a:ext uri="{FF2B5EF4-FFF2-40B4-BE49-F238E27FC236}">
                      <a16:creationId xmlns:a16="http://schemas.microsoft.com/office/drawing/2014/main" id="{4EEBEEB3-6422-7987-85C1-293E2EA2FE21}"/>
                    </a:ext>
                  </a:extLst>
                </p:cNvPr>
                <p:cNvSpPr>
                  <a:spLocks/>
                </p:cNvSpPr>
                <p:nvPr/>
              </p:nvSpPr>
              <p:spPr bwMode="auto">
                <a:xfrm>
                  <a:off x="1970" y="1706"/>
                  <a:ext cx="911" cy="1024"/>
                </a:xfrm>
                <a:custGeom>
                  <a:avLst/>
                  <a:gdLst>
                    <a:gd name="T0" fmla="*/ 0 w 907"/>
                    <a:gd name="T1" fmla="*/ 511 h 1021"/>
                    <a:gd name="T2" fmla="*/ 227 w 907"/>
                    <a:gd name="T3" fmla="*/ 1021 h 1021"/>
                    <a:gd name="T4" fmla="*/ 907 w 907"/>
                    <a:gd name="T5" fmla="*/ 511 h 1021"/>
                    <a:gd name="T6" fmla="*/ 680 w 907"/>
                    <a:gd name="T7" fmla="*/ 0 h 1021"/>
                    <a:gd name="T8" fmla="*/ 0 w 907"/>
                    <a:gd name="T9" fmla="*/ 511 h 1021"/>
                  </a:gdLst>
                  <a:ahLst/>
                  <a:cxnLst>
                    <a:cxn ang="0">
                      <a:pos x="T0" y="T1"/>
                    </a:cxn>
                    <a:cxn ang="0">
                      <a:pos x="T2" y="T3"/>
                    </a:cxn>
                    <a:cxn ang="0">
                      <a:pos x="T4" y="T5"/>
                    </a:cxn>
                    <a:cxn ang="0">
                      <a:pos x="T6" y="T7"/>
                    </a:cxn>
                    <a:cxn ang="0">
                      <a:pos x="T8" y="T9"/>
                    </a:cxn>
                  </a:cxnLst>
                  <a:rect l="0" t="0" r="r" b="b"/>
                  <a:pathLst>
                    <a:path w="907" h="1021">
                      <a:moveTo>
                        <a:pt x="0" y="511"/>
                      </a:moveTo>
                      <a:lnTo>
                        <a:pt x="227" y="1021"/>
                      </a:lnTo>
                      <a:lnTo>
                        <a:pt x="907" y="511"/>
                      </a:lnTo>
                      <a:lnTo>
                        <a:pt x="680" y="0"/>
                      </a:lnTo>
                      <a:lnTo>
                        <a:pt x="0" y="511"/>
                      </a:lnTo>
                      <a:close/>
                    </a:path>
                  </a:pathLst>
                </a:custGeom>
                <a:solidFill>
                  <a:srgbClr val="FFFFFF"/>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39" name="Freeform 621">
                  <a:extLst>
                    <a:ext uri="{FF2B5EF4-FFF2-40B4-BE49-F238E27FC236}">
                      <a16:creationId xmlns:a16="http://schemas.microsoft.com/office/drawing/2014/main" id="{6B929EC3-D3AC-ED28-254E-231B183C2AA9}"/>
                    </a:ext>
                  </a:extLst>
                </p:cNvPr>
                <p:cNvSpPr>
                  <a:spLocks/>
                </p:cNvSpPr>
                <p:nvPr/>
              </p:nvSpPr>
              <p:spPr bwMode="auto">
                <a:xfrm>
                  <a:off x="1747" y="1537"/>
                  <a:ext cx="905" cy="681"/>
                </a:xfrm>
                <a:custGeom>
                  <a:avLst/>
                  <a:gdLst>
                    <a:gd name="T0" fmla="*/ 0 w 907"/>
                    <a:gd name="T1" fmla="*/ 511 h 681"/>
                    <a:gd name="T2" fmla="*/ 227 w 907"/>
                    <a:gd name="T3" fmla="*/ 681 h 681"/>
                    <a:gd name="T4" fmla="*/ 907 w 907"/>
                    <a:gd name="T5" fmla="*/ 170 h 681"/>
                    <a:gd name="T6" fmla="*/ 680 w 907"/>
                    <a:gd name="T7" fmla="*/ 0 h 681"/>
                    <a:gd name="T8" fmla="*/ 0 w 907"/>
                    <a:gd name="T9" fmla="*/ 511 h 681"/>
                  </a:gdLst>
                  <a:ahLst/>
                  <a:cxnLst>
                    <a:cxn ang="0">
                      <a:pos x="T0" y="T1"/>
                    </a:cxn>
                    <a:cxn ang="0">
                      <a:pos x="T2" y="T3"/>
                    </a:cxn>
                    <a:cxn ang="0">
                      <a:pos x="T4" y="T5"/>
                    </a:cxn>
                    <a:cxn ang="0">
                      <a:pos x="T6" y="T7"/>
                    </a:cxn>
                    <a:cxn ang="0">
                      <a:pos x="T8" y="T9"/>
                    </a:cxn>
                  </a:cxnLst>
                  <a:rect l="0" t="0" r="r" b="b"/>
                  <a:pathLst>
                    <a:path w="907" h="681">
                      <a:moveTo>
                        <a:pt x="0" y="511"/>
                      </a:moveTo>
                      <a:lnTo>
                        <a:pt x="227" y="681"/>
                      </a:lnTo>
                      <a:lnTo>
                        <a:pt x="907" y="170"/>
                      </a:lnTo>
                      <a:lnTo>
                        <a:pt x="680" y="0"/>
                      </a:lnTo>
                      <a:lnTo>
                        <a:pt x="0" y="511"/>
                      </a:lnTo>
                      <a:close/>
                    </a:path>
                  </a:pathLst>
                </a:custGeom>
                <a:solidFill>
                  <a:srgbClr val="FFFFFF"/>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nvGrpSpPr>
                <p:cNvPr id="240" name="Group 622">
                  <a:extLst>
                    <a:ext uri="{FF2B5EF4-FFF2-40B4-BE49-F238E27FC236}">
                      <a16:creationId xmlns:a16="http://schemas.microsoft.com/office/drawing/2014/main" id="{DC0C0CBF-F106-3502-B60A-F9778E395988}"/>
                    </a:ext>
                  </a:extLst>
                </p:cNvPr>
                <p:cNvGrpSpPr>
                  <a:grpSpLocks/>
                </p:cNvGrpSpPr>
                <p:nvPr/>
              </p:nvGrpSpPr>
              <p:grpSpPr bwMode="auto">
                <a:xfrm>
                  <a:off x="1746" y="2387"/>
                  <a:ext cx="226" cy="510"/>
                  <a:chOff x="1974" y="2217"/>
                  <a:chExt cx="452" cy="1020"/>
                </a:xfrm>
              </p:grpSpPr>
              <p:sp>
                <p:nvSpPr>
                  <p:cNvPr id="241" name="Freeform 623">
                    <a:extLst>
                      <a:ext uri="{FF2B5EF4-FFF2-40B4-BE49-F238E27FC236}">
                        <a16:creationId xmlns:a16="http://schemas.microsoft.com/office/drawing/2014/main" id="{FCA2A88E-3B34-6D8A-97DF-B78967D57F61}"/>
                      </a:ext>
                    </a:extLst>
                  </p:cNvPr>
                  <p:cNvSpPr>
                    <a:spLocks/>
                  </p:cNvSpPr>
                  <p:nvPr/>
                </p:nvSpPr>
                <p:spPr bwMode="auto">
                  <a:xfrm>
                    <a:off x="1976" y="2217"/>
                    <a:ext cx="446" cy="1024"/>
                  </a:xfrm>
                  <a:custGeom>
                    <a:avLst/>
                    <a:gdLst>
                      <a:gd name="T0" fmla="*/ 0 w 226"/>
                      <a:gd name="T1" fmla="*/ 0 h 510"/>
                      <a:gd name="T2" fmla="*/ 226 w 226"/>
                      <a:gd name="T3" fmla="*/ 170 h 510"/>
                      <a:gd name="T4" fmla="*/ 226 w 226"/>
                      <a:gd name="T5" fmla="*/ 510 h 510"/>
                      <a:gd name="T6" fmla="*/ 0 w 226"/>
                      <a:gd name="T7" fmla="*/ 340 h 510"/>
                      <a:gd name="T8" fmla="*/ 0 w 226"/>
                      <a:gd name="T9" fmla="*/ 0 h 510"/>
                    </a:gdLst>
                    <a:ahLst/>
                    <a:cxnLst>
                      <a:cxn ang="0">
                        <a:pos x="T0" y="T1"/>
                      </a:cxn>
                      <a:cxn ang="0">
                        <a:pos x="T2" y="T3"/>
                      </a:cxn>
                      <a:cxn ang="0">
                        <a:pos x="T4" y="T5"/>
                      </a:cxn>
                      <a:cxn ang="0">
                        <a:pos x="T6" y="T7"/>
                      </a:cxn>
                      <a:cxn ang="0">
                        <a:pos x="T8" y="T9"/>
                      </a:cxn>
                    </a:cxnLst>
                    <a:rect l="0" t="0" r="r" b="b"/>
                    <a:pathLst>
                      <a:path w="226" h="510">
                        <a:moveTo>
                          <a:pt x="0" y="0"/>
                        </a:moveTo>
                        <a:lnTo>
                          <a:pt x="226" y="170"/>
                        </a:lnTo>
                        <a:lnTo>
                          <a:pt x="226" y="510"/>
                        </a:lnTo>
                        <a:lnTo>
                          <a:pt x="0" y="340"/>
                        </a:lnTo>
                        <a:lnTo>
                          <a:pt x="0" y="0"/>
                        </a:lnTo>
                        <a:close/>
                      </a:path>
                    </a:pathLst>
                  </a:custGeom>
                  <a:solidFill>
                    <a:srgbClr val="000000"/>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42" name="Line 624">
                    <a:extLst>
                      <a:ext uri="{FF2B5EF4-FFF2-40B4-BE49-F238E27FC236}">
                        <a16:creationId xmlns:a16="http://schemas.microsoft.com/office/drawing/2014/main" id="{81D01496-6152-022B-8053-56DE0F97F903}"/>
                      </a:ext>
                    </a:extLst>
                  </p:cNvPr>
                  <p:cNvSpPr>
                    <a:spLocks noChangeShapeType="1"/>
                  </p:cNvSpPr>
                  <p:nvPr/>
                </p:nvSpPr>
                <p:spPr bwMode="auto">
                  <a:xfrm>
                    <a:off x="2206" y="2385"/>
                    <a:ext cx="0" cy="687"/>
                  </a:xfrm>
                  <a:prstGeom prst="line">
                    <a:avLst/>
                  </a:prstGeom>
                  <a:noFill/>
                  <a:ln w="9525">
                    <a:solidFill>
                      <a:srgbClr val="8D99A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grpSp>
          <p:grpSp>
            <p:nvGrpSpPr>
              <p:cNvPr id="224" name="Group 625">
                <a:extLst>
                  <a:ext uri="{FF2B5EF4-FFF2-40B4-BE49-F238E27FC236}">
                    <a16:creationId xmlns:a16="http://schemas.microsoft.com/office/drawing/2014/main" id="{1DF04A1F-B580-3F48-2A95-B30B05F2150C}"/>
                  </a:ext>
                </a:extLst>
              </p:cNvPr>
              <p:cNvGrpSpPr>
                <a:grpSpLocks/>
              </p:cNvGrpSpPr>
              <p:nvPr/>
            </p:nvGrpSpPr>
            <p:grpSpPr bwMode="auto">
              <a:xfrm>
                <a:off x="2256" y="2500"/>
                <a:ext cx="340" cy="284"/>
                <a:chOff x="1803" y="2217"/>
                <a:chExt cx="340" cy="284"/>
              </a:xfrm>
            </p:grpSpPr>
            <p:sp>
              <p:nvSpPr>
                <p:cNvPr id="225" name="Line 626">
                  <a:extLst>
                    <a:ext uri="{FF2B5EF4-FFF2-40B4-BE49-F238E27FC236}">
                      <a16:creationId xmlns:a16="http://schemas.microsoft.com/office/drawing/2014/main" id="{ED027809-2367-6B02-56D1-CA9661A0EEF2}"/>
                    </a:ext>
                  </a:extLst>
                </p:cNvPr>
                <p:cNvSpPr>
                  <a:spLocks noChangeShapeType="1"/>
                </p:cNvSpPr>
                <p:nvPr/>
              </p:nvSpPr>
              <p:spPr bwMode="auto">
                <a:xfrm flipV="1">
                  <a:off x="1803" y="2331"/>
                  <a:ext cx="0" cy="56"/>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26" name="Line 627">
                  <a:extLst>
                    <a:ext uri="{FF2B5EF4-FFF2-40B4-BE49-F238E27FC236}">
                      <a16:creationId xmlns:a16="http://schemas.microsoft.com/office/drawing/2014/main" id="{9EFED5BD-4980-6718-5825-AA11482AF37C}"/>
                    </a:ext>
                  </a:extLst>
                </p:cNvPr>
                <p:cNvSpPr>
                  <a:spLocks noChangeShapeType="1"/>
                </p:cNvSpPr>
                <p:nvPr/>
              </p:nvSpPr>
              <p:spPr bwMode="auto">
                <a:xfrm flipV="1">
                  <a:off x="1859" y="2272"/>
                  <a:ext cx="0" cy="173"/>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27" name="Line 628">
                  <a:extLst>
                    <a:ext uri="{FF2B5EF4-FFF2-40B4-BE49-F238E27FC236}">
                      <a16:creationId xmlns:a16="http://schemas.microsoft.com/office/drawing/2014/main" id="{A508F6DD-DE96-39DF-08CF-53E0249E9218}"/>
                    </a:ext>
                  </a:extLst>
                </p:cNvPr>
                <p:cNvSpPr>
                  <a:spLocks noChangeShapeType="1"/>
                </p:cNvSpPr>
                <p:nvPr/>
              </p:nvSpPr>
              <p:spPr bwMode="auto">
                <a:xfrm flipV="1">
                  <a:off x="2028" y="2214"/>
                  <a:ext cx="0" cy="287"/>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28" name="Line 629">
                  <a:extLst>
                    <a:ext uri="{FF2B5EF4-FFF2-40B4-BE49-F238E27FC236}">
                      <a16:creationId xmlns:a16="http://schemas.microsoft.com/office/drawing/2014/main" id="{15DE6C31-34DD-8C5C-DF54-751D51548D00}"/>
                    </a:ext>
                  </a:extLst>
                </p:cNvPr>
                <p:cNvSpPr>
                  <a:spLocks noChangeShapeType="1"/>
                </p:cNvSpPr>
                <p:nvPr/>
              </p:nvSpPr>
              <p:spPr bwMode="auto">
                <a:xfrm flipV="1">
                  <a:off x="1973" y="2214"/>
                  <a:ext cx="0" cy="287"/>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29" name="Line 630">
                  <a:extLst>
                    <a:ext uri="{FF2B5EF4-FFF2-40B4-BE49-F238E27FC236}">
                      <a16:creationId xmlns:a16="http://schemas.microsoft.com/office/drawing/2014/main" id="{21B217B7-386C-C1B3-C369-8482F664C47C}"/>
                    </a:ext>
                  </a:extLst>
                </p:cNvPr>
                <p:cNvSpPr>
                  <a:spLocks noChangeShapeType="1"/>
                </p:cNvSpPr>
                <p:nvPr/>
              </p:nvSpPr>
              <p:spPr bwMode="auto">
                <a:xfrm flipV="1">
                  <a:off x="1915" y="2214"/>
                  <a:ext cx="0" cy="287"/>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30" name="Line 631">
                  <a:extLst>
                    <a:ext uri="{FF2B5EF4-FFF2-40B4-BE49-F238E27FC236}">
                      <a16:creationId xmlns:a16="http://schemas.microsoft.com/office/drawing/2014/main" id="{FA7C937A-AE6B-8538-A0A0-76363BEBAE83}"/>
                    </a:ext>
                  </a:extLst>
                </p:cNvPr>
                <p:cNvSpPr>
                  <a:spLocks noChangeShapeType="1"/>
                </p:cNvSpPr>
                <p:nvPr/>
              </p:nvSpPr>
              <p:spPr bwMode="auto">
                <a:xfrm flipV="1">
                  <a:off x="2142" y="2331"/>
                  <a:ext cx="0" cy="56"/>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31" name="Line 632">
                  <a:extLst>
                    <a:ext uri="{FF2B5EF4-FFF2-40B4-BE49-F238E27FC236}">
                      <a16:creationId xmlns:a16="http://schemas.microsoft.com/office/drawing/2014/main" id="{6A9996F3-C4F1-D521-03C1-6194134B5479}"/>
                    </a:ext>
                  </a:extLst>
                </p:cNvPr>
                <p:cNvSpPr>
                  <a:spLocks noChangeShapeType="1"/>
                </p:cNvSpPr>
                <p:nvPr/>
              </p:nvSpPr>
              <p:spPr bwMode="auto">
                <a:xfrm flipV="1">
                  <a:off x="2086" y="2272"/>
                  <a:ext cx="0" cy="173"/>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32" name="Line 633">
                  <a:extLst>
                    <a:ext uri="{FF2B5EF4-FFF2-40B4-BE49-F238E27FC236}">
                      <a16:creationId xmlns:a16="http://schemas.microsoft.com/office/drawing/2014/main" id="{D6866916-A79C-1908-3034-F867F43F0FAD}"/>
                    </a:ext>
                  </a:extLst>
                </p:cNvPr>
                <p:cNvSpPr>
                  <a:spLocks noChangeShapeType="1"/>
                </p:cNvSpPr>
                <p:nvPr/>
              </p:nvSpPr>
              <p:spPr bwMode="auto">
                <a:xfrm>
                  <a:off x="1915" y="2272"/>
                  <a:ext cx="171" cy="0"/>
                </a:xfrm>
                <a:prstGeom prst="line">
                  <a:avLst/>
                </a:prstGeom>
                <a:noFill/>
                <a:ln w="9525">
                  <a:solidFill>
                    <a:srgbClr val="A1A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33" name="Line 634">
                  <a:extLst>
                    <a:ext uri="{FF2B5EF4-FFF2-40B4-BE49-F238E27FC236}">
                      <a16:creationId xmlns:a16="http://schemas.microsoft.com/office/drawing/2014/main" id="{B21CA1FA-F6FA-73BF-F8B7-33FD794518E4}"/>
                    </a:ext>
                  </a:extLst>
                </p:cNvPr>
                <p:cNvSpPr>
                  <a:spLocks noChangeShapeType="1"/>
                </p:cNvSpPr>
                <p:nvPr/>
              </p:nvSpPr>
              <p:spPr bwMode="auto">
                <a:xfrm>
                  <a:off x="1859" y="2331"/>
                  <a:ext cx="283" cy="0"/>
                </a:xfrm>
                <a:prstGeom prst="line">
                  <a:avLst/>
                </a:prstGeom>
                <a:noFill/>
                <a:ln w="9525">
                  <a:solidFill>
                    <a:srgbClr val="A1A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34" name="Line 635">
                  <a:extLst>
                    <a:ext uri="{FF2B5EF4-FFF2-40B4-BE49-F238E27FC236}">
                      <a16:creationId xmlns:a16="http://schemas.microsoft.com/office/drawing/2014/main" id="{095E8EFB-1863-3B7A-A737-B55ADC6D9514}"/>
                    </a:ext>
                  </a:extLst>
                </p:cNvPr>
                <p:cNvSpPr>
                  <a:spLocks noChangeShapeType="1"/>
                </p:cNvSpPr>
                <p:nvPr/>
              </p:nvSpPr>
              <p:spPr bwMode="auto">
                <a:xfrm>
                  <a:off x="1859" y="2387"/>
                  <a:ext cx="283" cy="0"/>
                </a:xfrm>
                <a:prstGeom prst="line">
                  <a:avLst/>
                </a:prstGeom>
                <a:noFill/>
                <a:ln w="9525">
                  <a:solidFill>
                    <a:srgbClr val="A1A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35" name="Line 636">
                  <a:extLst>
                    <a:ext uri="{FF2B5EF4-FFF2-40B4-BE49-F238E27FC236}">
                      <a16:creationId xmlns:a16="http://schemas.microsoft.com/office/drawing/2014/main" id="{0A2BE1BA-F6A6-9E32-E5E5-11EAA082455C}"/>
                    </a:ext>
                  </a:extLst>
                </p:cNvPr>
                <p:cNvSpPr>
                  <a:spLocks noChangeShapeType="1"/>
                </p:cNvSpPr>
                <p:nvPr/>
              </p:nvSpPr>
              <p:spPr bwMode="auto">
                <a:xfrm>
                  <a:off x="1915" y="2445"/>
                  <a:ext cx="110" cy="0"/>
                </a:xfrm>
                <a:prstGeom prst="line">
                  <a:avLst/>
                </a:prstGeom>
                <a:noFill/>
                <a:ln w="9525">
                  <a:solidFill>
                    <a:srgbClr val="A1A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grpSp>
        <p:grpSp>
          <p:nvGrpSpPr>
            <p:cNvPr id="11" name="Group 560">
              <a:extLst>
                <a:ext uri="{FF2B5EF4-FFF2-40B4-BE49-F238E27FC236}">
                  <a16:creationId xmlns:a16="http://schemas.microsoft.com/office/drawing/2014/main" id="{A329631A-390A-1CC9-033C-D083F5E1F5ED}"/>
                </a:ext>
              </a:extLst>
            </p:cNvPr>
            <p:cNvGrpSpPr>
              <a:grpSpLocks/>
            </p:cNvGrpSpPr>
            <p:nvPr/>
          </p:nvGrpSpPr>
          <p:grpSpPr bwMode="auto">
            <a:xfrm>
              <a:off x="1587428" y="3614899"/>
              <a:ext cx="1030360" cy="819306"/>
              <a:chOff x="2200" y="2160"/>
              <a:chExt cx="1361" cy="1134"/>
            </a:xfrm>
          </p:grpSpPr>
          <p:sp>
            <p:nvSpPr>
              <p:cNvPr id="202" name="Freeform 561">
                <a:extLst>
                  <a:ext uri="{FF2B5EF4-FFF2-40B4-BE49-F238E27FC236}">
                    <a16:creationId xmlns:a16="http://schemas.microsoft.com/office/drawing/2014/main" id="{D4B3AA68-4068-86E3-F1E2-A671DFB63EF4}"/>
                  </a:ext>
                </a:extLst>
              </p:cNvPr>
              <p:cNvSpPr>
                <a:spLocks/>
              </p:cNvSpPr>
              <p:nvPr/>
            </p:nvSpPr>
            <p:spPr bwMode="auto">
              <a:xfrm>
                <a:off x="2200" y="2670"/>
                <a:ext cx="1361" cy="568"/>
              </a:xfrm>
              <a:custGeom>
                <a:avLst/>
                <a:gdLst>
                  <a:gd name="T0" fmla="*/ 0 w 1361"/>
                  <a:gd name="T1" fmla="*/ 0 h 567"/>
                  <a:gd name="T2" fmla="*/ 0 w 1361"/>
                  <a:gd name="T3" fmla="*/ 57 h 567"/>
                  <a:gd name="T4" fmla="*/ 681 w 1361"/>
                  <a:gd name="T5" fmla="*/ 567 h 567"/>
                  <a:gd name="T6" fmla="*/ 1361 w 1361"/>
                  <a:gd name="T7" fmla="*/ 57 h 567"/>
                  <a:gd name="T8" fmla="*/ 1361 w 1361"/>
                  <a:gd name="T9" fmla="*/ 0 h 567"/>
                  <a:gd name="T10" fmla="*/ 681 w 1361"/>
                  <a:gd name="T11" fmla="*/ 511 h 567"/>
                  <a:gd name="T12" fmla="*/ 0 w 1361"/>
                  <a:gd name="T13" fmla="*/ 0 h 567"/>
                </a:gdLst>
                <a:ahLst/>
                <a:cxnLst>
                  <a:cxn ang="0">
                    <a:pos x="T0" y="T1"/>
                  </a:cxn>
                  <a:cxn ang="0">
                    <a:pos x="T2" y="T3"/>
                  </a:cxn>
                  <a:cxn ang="0">
                    <a:pos x="T4" y="T5"/>
                  </a:cxn>
                  <a:cxn ang="0">
                    <a:pos x="T6" y="T7"/>
                  </a:cxn>
                  <a:cxn ang="0">
                    <a:pos x="T8" y="T9"/>
                  </a:cxn>
                  <a:cxn ang="0">
                    <a:pos x="T10" y="T11"/>
                  </a:cxn>
                  <a:cxn ang="0">
                    <a:pos x="T12" y="T13"/>
                  </a:cxn>
                </a:cxnLst>
                <a:rect l="0" t="0" r="r" b="b"/>
                <a:pathLst>
                  <a:path w="1361" h="567">
                    <a:moveTo>
                      <a:pt x="0" y="0"/>
                    </a:moveTo>
                    <a:lnTo>
                      <a:pt x="0" y="57"/>
                    </a:lnTo>
                    <a:lnTo>
                      <a:pt x="681" y="567"/>
                    </a:lnTo>
                    <a:lnTo>
                      <a:pt x="1361" y="57"/>
                    </a:lnTo>
                    <a:lnTo>
                      <a:pt x="1361" y="0"/>
                    </a:lnTo>
                    <a:lnTo>
                      <a:pt x="681" y="511"/>
                    </a:lnTo>
                    <a:lnTo>
                      <a:pt x="0" y="0"/>
                    </a:lnTo>
                    <a:close/>
                  </a:path>
                </a:pathLst>
              </a:custGeom>
              <a:solidFill>
                <a:srgbClr val="A1AF00"/>
              </a:solidFill>
              <a:ln w="9525" cap="flat" cmpd="sng">
                <a:solidFill>
                  <a:srgbClr val="A1AF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03" name="Freeform 562">
                <a:extLst>
                  <a:ext uri="{FF2B5EF4-FFF2-40B4-BE49-F238E27FC236}">
                    <a16:creationId xmlns:a16="http://schemas.microsoft.com/office/drawing/2014/main" id="{4E09FD47-9FBA-B77F-E95B-D3CE5CCF1531}"/>
                  </a:ext>
                </a:extLst>
              </p:cNvPr>
              <p:cNvSpPr>
                <a:spLocks/>
              </p:cNvSpPr>
              <p:nvPr/>
            </p:nvSpPr>
            <p:spPr bwMode="auto">
              <a:xfrm>
                <a:off x="2200" y="2160"/>
                <a:ext cx="1361" cy="1020"/>
              </a:xfrm>
              <a:custGeom>
                <a:avLst/>
                <a:gdLst>
                  <a:gd name="T0" fmla="*/ 681 w 1361"/>
                  <a:gd name="T1" fmla="*/ 0 h 1020"/>
                  <a:gd name="T2" fmla="*/ 0 w 1361"/>
                  <a:gd name="T3" fmla="*/ 510 h 1020"/>
                  <a:gd name="T4" fmla="*/ 681 w 1361"/>
                  <a:gd name="T5" fmla="*/ 1020 h 1020"/>
                  <a:gd name="T6" fmla="*/ 1361 w 1361"/>
                  <a:gd name="T7" fmla="*/ 510 h 1020"/>
                  <a:gd name="T8" fmla="*/ 681 w 1361"/>
                  <a:gd name="T9" fmla="*/ 0 h 1020"/>
                </a:gdLst>
                <a:ahLst/>
                <a:cxnLst>
                  <a:cxn ang="0">
                    <a:pos x="T0" y="T1"/>
                  </a:cxn>
                  <a:cxn ang="0">
                    <a:pos x="T2" y="T3"/>
                  </a:cxn>
                  <a:cxn ang="0">
                    <a:pos x="T4" y="T5"/>
                  </a:cxn>
                  <a:cxn ang="0">
                    <a:pos x="T6" y="T7"/>
                  </a:cxn>
                  <a:cxn ang="0">
                    <a:pos x="T8" y="T9"/>
                  </a:cxn>
                </a:cxnLst>
                <a:rect l="0" t="0" r="r" b="b"/>
                <a:pathLst>
                  <a:path w="1361" h="1020">
                    <a:moveTo>
                      <a:pt x="681" y="0"/>
                    </a:moveTo>
                    <a:lnTo>
                      <a:pt x="0" y="510"/>
                    </a:lnTo>
                    <a:lnTo>
                      <a:pt x="681" y="1020"/>
                    </a:lnTo>
                    <a:lnTo>
                      <a:pt x="1361" y="510"/>
                    </a:lnTo>
                    <a:lnTo>
                      <a:pt x="681" y="0"/>
                    </a:lnTo>
                    <a:close/>
                  </a:path>
                </a:pathLst>
              </a:custGeom>
              <a:solidFill>
                <a:srgbClr val="A1AF00"/>
              </a:solidFill>
              <a:ln w="9525" cap="flat" cmpd="sng">
                <a:solidFill>
                  <a:srgbClr val="A1AF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04" name="Freeform 563">
                <a:extLst>
                  <a:ext uri="{FF2B5EF4-FFF2-40B4-BE49-F238E27FC236}">
                    <a16:creationId xmlns:a16="http://schemas.microsoft.com/office/drawing/2014/main" id="{94C1A827-7BE9-EB04-012B-59FFF0AC3B34}"/>
                  </a:ext>
                </a:extLst>
              </p:cNvPr>
              <p:cNvSpPr>
                <a:spLocks/>
              </p:cNvSpPr>
              <p:nvPr/>
            </p:nvSpPr>
            <p:spPr bwMode="auto">
              <a:xfrm>
                <a:off x="2200" y="2670"/>
                <a:ext cx="1361" cy="512"/>
              </a:xfrm>
              <a:custGeom>
                <a:avLst/>
                <a:gdLst>
                  <a:gd name="T0" fmla="*/ 0 w 1361"/>
                  <a:gd name="T1" fmla="*/ 0 h 511"/>
                  <a:gd name="T2" fmla="*/ 681 w 1361"/>
                  <a:gd name="T3" fmla="*/ 511 h 511"/>
                  <a:gd name="T4" fmla="*/ 1361 w 1361"/>
                  <a:gd name="T5" fmla="*/ 0 h 511"/>
                </a:gdLst>
                <a:ahLst/>
                <a:cxnLst>
                  <a:cxn ang="0">
                    <a:pos x="T0" y="T1"/>
                  </a:cxn>
                  <a:cxn ang="0">
                    <a:pos x="T2" y="T3"/>
                  </a:cxn>
                  <a:cxn ang="0">
                    <a:pos x="T4" y="T5"/>
                  </a:cxn>
                </a:cxnLst>
                <a:rect l="0" t="0" r="r" b="b"/>
                <a:pathLst>
                  <a:path w="1361" h="511">
                    <a:moveTo>
                      <a:pt x="0" y="0"/>
                    </a:moveTo>
                    <a:lnTo>
                      <a:pt x="681" y="511"/>
                    </a:lnTo>
                    <a:lnTo>
                      <a:pt x="1361" y="0"/>
                    </a:lnTo>
                  </a:path>
                </a:pathLst>
              </a:custGeom>
              <a:noFill/>
              <a:ln w="9525">
                <a:solidFill>
                  <a:srgbClr val="8D99A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05" name="Line 564">
                <a:extLst>
                  <a:ext uri="{FF2B5EF4-FFF2-40B4-BE49-F238E27FC236}">
                    <a16:creationId xmlns:a16="http://schemas.microsoft.com/office/drawing/2014/main" id="{8B32547A-A0D6-5695-A5A1-CCFEEC7E806A}"/>
                  </a:ext>
                </a:extLst>
              </p:cNvPr>
              <p:cNvSpPr>
                <a:spLocks noChangeShapeType="1"/>
              </p:cNvSpPr>
              <p:nvPr/>
            </p:nvSpPr>
            <p:spPr bwMode="auto">
              <a:xfrm>
                <a:off x="2881" y="3180"/>
                <a:ext cx="0" cy="58"/>
              </a:xfrm>
              <a:prstGeom prst="line">
                <a:avLst/>
              </a:prstGeom>
              <a:noFill/>
              <a:ln w="9525">
                <a:solidFill>
                  <a:srgbClr val="8D99A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06" name="Freeform 565">
                <a:extLst>
                  <a:ext uri="{FF2B5EF4-FFF2-40B4-BE49-F238E27FC236}">
                    <a16:creationId xmlns:a16="http://schemas.microsoft.com/office/drawing/2014/main" id="{4C1458EF-06E0-1864-9031-3F1FF9AF1273}"/>
                  </a:ext>
                </a:extLst>
              </p:cNvPr>
              <p:cNvSpPr>
                <a:spLocks/>
              </p:cNvSpPr>
              <p:nvPr/>
            </p:nvSpPr>
            <p:spPr bwMode="auto">
              <a:xfrm>
                <a:off x="2881" y="2728"/>
                <a:ext cx="680" cy="566"/>
              </a:xfrm>
              <a:custGeom>
                <a:avLst/>
                <a:gdLst>
                  <a:gd name="T0" fmla="*/ 0 w 680"/>
                  <a:gd name="T1" fmla="*/ 510 h 567"/>
                  <a:gd name="T2" fmla="*/ 0 w 680"/>
                  <a:gd name="T3" fmla="*/ 567 h 567"/>
                  <a:gd name="T4" fmla="*/ 680 w 680"/>
                  <a:gd name="T5" fmla="*/ 57 h 567"/>
                  <a:gd name="T6" fmla="*/ 680 w 680"/>
                  <a:gd name="T7" fmla="*/ 0 h 567"/>
                  <a:gd name="T8" fmla="*/ 0 w 680"/>
                  <a:gd name="T9" fmla="*/ 510 h 567"/>
                </a:gdLst>
                <a:ahLst/>
                <a:cxnLst>
                  <a:cxn ang="0">
                    <a:pos x="T0" y="T1"/>
                  </a:cxn>
                  <a:cxn ang="0">
                    <a:pos x="T2" y="T3"/>
                  </a:cxn>
                  <a:cxn ang="0">
                    <a:pos x="T4" y="T5"/>
                  </a:cxn>
                  <a:cxn ang="0">
                    <a:pos x="T6" y="T7"/>
                  </a:cxn>
                  <a:cxn ang="0">
                    <a:pos x="T8" y="T9"/>
                  </a:cxn>
                </a:cxnLst>
                <a:rect l="0" t="0" r="r" b="b"/>
                <a:pathLst>
                  <a:path w="680" h="567">
                    <a:moveTo>
                      <a:pt x="0" y="510"/>
                    </a:moveTo>
                    <a:lnTo>
                      <a:pt x="0" y="567"/>
                    </a:lnTo>
                    <a:lnTo>
                      <a:pt x="680" y="57"/>
                    </a:lnTo>
                    <a:lnTo>
                      <a:pt x="680" y="0"/>
                    </a:lnTo>
                    <a:lnTo>
                      <a:pt x="0" y="510"/>
                    </a:lnTo>
                    <a:close/>
                  </a:path>
                </a:pathLst>
              </a:custGeom>
              <a:solidFill>
                <a:srgbClr val="8D99A7"/>
              </a:solidFill>
              <a:ln w="9525" cap="flat" cmpd="sng">
                <a:solidFill>
                  <a:srgbClr val="80726B"/>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07" name="Freeform 566">
                <a:extLst>
                  <a:ext uri="{FF2B5EF4-FFF2-40B4-BE49-F238E27FC236}">
                    <a16:creationId xmlns:a16="http://schemas.microsoft.com/office/drawing/2014/main" id="{E5D5AF39-4779-41F5-451A-A05F713B9FCA}"/>
                  </a:ext>
                </a:extLst>
              </p:cNvPr>
              <p:cNvSpPr>
                <a:spLocks/>
              </p:cNvSpPr>
              <p:nvPr/>
            </p:nvSpPr>
            <p:spPr bwMode="auto">
              <a:xfrm>
                <a:off x="2200" y="2728"/>
                <a:ext cx="681" cy="566"/>
              </a:xfrm>
              <a:custGeom>
                <a:avLst/>
                <a:gdLst>
                  <a:gd name="T0" fmla="*/ 0 w 681"/>
                  <a:gd name="T1" fmla="*/ 0 h 567"/>
                  <a:gd name="T2" fmla="*/ 681 w 681"/>
                  <a:gd name="T3" fmla="*/ 510 h 567"/>
                  <a:gd name="T4" fmla="*/ 681 w 681"/>
                  <a:gd name="T5" fmla="*/ 567 h 567"/>
                  <a:gd name="T6" fmla="*/ 0 w 681"/>
                  <a:gd name="T7" fmla="*/ 57 h 567"/>
                  <a:gd name="T8" fmla="*/ 0 w 681"/>
                  <a:gd name="T9" fmla="*/ 0 h 567"/>
                </a:gdLst>
                <a:ahLst/>
                <a:cxnLst>
                  <a:cxn ang="0">
                    <a:pos x="T0" y="T1"/>
                  </a:cxn>
                  <a:cxn ang="0">
                    <a:pos x="T2" y="T3"/>
                  </a:cxn>
                  <a:cxn ang="0">
                    <a:pos x="T4" y="T5"/>
                  </a:cxn>
                  <a:cxn ang="0">
                    <a:pos x="T6" y="T7"/>
                  </a:cxn>
                  <a:cxn ang="0">
                    <a:pos x="T8" y="T9"/>
                  </a:cxn>
                </a:cxnLst>
                <a:rect l="0" t="0" r="r" b="b"/>
                <a:pathLst>
                  <a:path w="681" h="567">
                    <a:moveTo>
                      <a:pt x="0" y="0"/>
                    </a:moveTo>
                    <a:lnTo>
                      <a:pt x="681" y="510"/>
                    </a:lnTo>
                    <a:lnTo>
                      <a:pt x="681" y="567"/>
                    </a:lnTo>
                    <a:lnTo>
                      <a:pt x="0" y="57"/>
                    </a:lnTo>
                    <a:lnTo>
                      <a:pt x="0" y="0"/>
                    </a:lnTo>
                    <a:close/>
                  </a:path>
                </a:pathLst>
              </a:custGeom>
              <a:solidFill>
                <a:srgbClr val="8D99A7"/>
              </a:solidFill>
              <a:ln w="9525" cap="flat" cmpd="sng">
                <a:solidFill>
                  <a:srgbClr val="80726B"/>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08" name="Freeform 567">
                <a:extLst>
                  <a:ext uri="{FF2B5EF4-FFF2-40B4-BE49-F238E27FC236}">
                    <a16:creationId xmlns:a16="http://schemas.microsoft.com/office/drawing/2014/main" id="{BB4E745C-29CB-A64A-A0F7-2BFA2A7405FB}"/>
                  </a:ext>
                </a:extLst>
              </p:cNvPr>
              <p:cNvSpPr>
                <a:spLocks/>
              </p:cNvSpPr>
              <p:nvPr/>
            </p:nvSpPr>
            <p:spPr bwMode="auto">
              <a:xfrm>
                <a:off x="2654" y="2332"/>
                <a:ext cx="228" cy="510"/>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FFFFFF"/>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09" name="Freeform 568">
                <a:extLst>
                  <a:ext uri="{FF2B5EF4-FFF2-40B4-BE49-F238E27FC236}">
                    <a16:creationId xmlns:a16="http://schemas.microsoft.com/office/drawing/2014/main" id="{B31F52C6-0813-D4D7-C9FA-7FF49075752F}"/>
                  </a:ext>
                </a:extLst>
              </p:cNvPr>
              <p:cNvSpPr>
                <a:spLocks/>
              </p:cNvSpPr>
              <p:nvPr/>
            </p:nvSpPr>
            <p:spPr bwMode="auto">
              <a:xfrm>
                <a:off x="2700" y="2434"/>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10" name="Freeform 569">
                <a:extLst>
                  <a:ext uri="{FF2B5EF4-FFF2-40B4-BE49-F238E27FC236}">
                    <a16:creationId xmlns:a16="http://schemas.microsoft.com/office/drawing/2014/main" id="{C51CA827-9B2F-8D4C-0B2F-184B87D37032}"/>
                  </a:ext>
                </a:extLst>
              </p:cNvPr>
              <p:cNvSpPr>
                <a:spLocks/>
              </p:cNvSpPr>
              <p:nvPr/>
            </p:nvSpPr>
            <p:spPr bwMode="auto">
              <a:xfrm>
                <a:off x="2790" y="2502"/>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11" name="Freeform 570">
                <a:extLst>
                  <a:ext uri="{FF2B5EF4-FFF2-40B4-BE49-F238E27FC236}">
                    <a16:creationId xmlns:a16="http://schemas.microsoft.com/office/drawing/2014/main" id="{42543FEB-CCBF-2FFC-16B0-E32A3F581EE6}"/>
                  </a:ext>
                </a:extLst>
              </p:cNvPr>
              <p:cNvSpPr>
                <a:spLocks/>
              </p:cNvSpPr>
              <p:nvPr/>
            </p:nvSpPr>
            <p:spPr bwMode="auto">
              <a:xfrm>
                <a:off x="2700" y="2570"/>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12" name="Freeform 571">
                <a:extLst>
                  <a:ext uri="{FF2B5EF4-FFF2-40B4-BE49-F238E27FC236}">
                    <a16:creationId xmlns:a16="http://schemas.microsoft.com/office/drawing/2014/main" id="{48EE1885-F152-07FC-AE3C-12D192F1FACD}"/>
                  </a:ext>
                </a:extLst>
              </p:cNvPr>
              <p:cNvSpPr>
                <a:spLocks/>
              </p:cNvSpPr>
              <p:nvPr/>
            </p:nvSpPr>
            <p:spPr bwMode="auto">
              <a:xfrm>
                <a:off x="2790" y="2638"/>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13" name="Freeform 572">
                <a:extLst>
                  <a:ext uri="{FF2B5EF4-FFF2-40B4-BE49-F238E27FC236}">
                    <a16:creationId xmlns:a16="http://schemas.microsoft.com/office/drawing/2014/main" id="{9DC01725-6D32-E361-C670-197DBCBF614C}"/>
                  </a:ext>
                </a:extLst>
              </p:cNvPr>
              <p:cNvSpPr>
                <a:spLocks/>
              </p:cNvSpPr>
              <p:nvPr/>
            </p:nvSpPr>
            <p:spPr bwMode="auto">
              <a:xfrm>
                <a:off x="2881" y="2332"/>
                <a:ext cx="226" cy="510"/>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FFFFFF"/>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14" name="Freeform 573">
                <a:extLst>
                  <a:ext uri="{FF2B5EF4-FFF2-40B4-BE49-F238E27FC236}">
                    <a16:creationId xmlns:a16="http://schemas.microsoft.com/office/drawing/2014/main" id="{EDFF57BA-49FD-57DD-4A75-DBAB9C08AECC}"/>
                  </a:ext>
                </a:extLst>
              </p:cNvPr>
              <p:cNvSpPr>
                <a:spLocks/>
              </p:cNvSpPr>
              <p:nvPr/>
            </p:nvSpPr>
            <p:spPr bwMode="auto">
              <a:xfrm>
                <a:off x="2925" y="2502"/>
                <a:ext cx="46" cy="102"/>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15" name="Freeform 574">
                <a:extLst>
                  <a:ext uri="{FF2B5EF4-FFF2-40B4-BE49-F238E27FC236}">
                    <a16:creationId xmlns:a16="http://schemas.microsoft.com/office/drawing/2014/main" id="{31C6699B-B240-AF59-A9D8-1CE2F0AF4E61}"/>
                  </a:ext>
                </a:extLst>
              </p:cNvPr>
              <p:cNvSpPr>
                <a:spLocks/>
              </p:cNvSpPr>
              <p:nvPr/>
            </p:nvSpPr>
            <p:spPr bwMode="auto">
              <a:xfrm>
                <a:off x="3017" y="2434"/>
                <a:ext cx="44" cy="102"/>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16" name="Freeform 575">
                <a:extLst>
                  <a:ext uri="{FF2B5EF4-FFF2-40B4-BE49-F238E27FC236}">
                    <a16:creationId xmlns:a16="http://schemas.microsoft.com/office/drawing/2014/main" id="{8A10CE7B-16F6-7248-AE0A-8387B69117E6}"/>
                  </a:ext>
                </a:extLst>
              </p:cNvPr>
              <p:cNvSpPr>
                <a:spLocks/>
              </p:cNvSpPr>
              <p:nvPr/>
            </p:nvSpPr>
            <p:spPr bwMode="auto">
              <a:xfrm>
                <a:off x="3017" y="2570"/>
                <a:ext cx="44" cy="102"/>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17" name="Freeform 576">
                <a:extLst>
                  <a:ext uri="{FF2B5EF4-FFF2-40B4-BE49-F238E27FC236}">
                    <a16:creationId xmlns:a16="http://schemas.microsoft.com/office/drawing/2014/main" id="{2F2778A3-FA77-892E-01EA-56FF4DD4C9C5}"/>
                  </a:ext>
                </a:extLst>
              </p:cNvPr>
              <p:cNvSpPr>
                <a:spLocks/>
              </p:cNvSpPr>
              <p:nvPr/>
            </p:nvSpPr>
            <p:spPr bwMode="auto">
              <a:xfrm>
                <a:off x="2925" y="2638"/>
                <a:ext cx="46" cy="170"/>
              </a:xfrm>
              <a:custGeom>
                <a:avLst/>
                <a:gdLst>
                  <a:gd name="T0" fmla="*/ 0 w 226"/>
                  <a:gd name="T1" fmla="*/ 170 h 850"/>
                  <a:gd name="T2" fmla="*/ 0 w 226"/>
                  <a:gd name="T3" fmla="*/ 850 h 850"/>
                  <a:gd name="T4" fmla="*/ 226 w 226"/>
                  <a:gd name="T5" fmla="*/ 680 h 850"/>
                  <a:gd name="T6" fmla="*/ 226 w 226"/>
                  <a:gd name="T7" fmla="*/ 0 h 850"/>
                  <a:gd name="T8" fmla="*/ 0 w 226"/>
                  <a:gd name="T9" fmla="*/ 170 h 850"/>
                </a:gdLst>
                <a:ahLst/>
                <a:cxnLst>
                  <a:cxn ang="0">
                    <a:pos x="T0" y="T1"/>
                  </a:cxn>
                  <a:cxn ang="0">
                    <a:pos x="T2" y="T3"/>
                  </a:cxn>
                  <a:cxn ang="0">
                    <a:pos x="T4" y="T5"/>
                  </a:cxn>
                  <a:cxn ang="0">
                    <a:pos x="T6" y="T7"/>
                  </a:cxn>
                  <a:cxn ang="0">
                    <a:pos x="T8" y="T9"/>
                  </a:cxn>
                </a:cxnLst>
                <a:rect l="0" t="0" r="r" b="b"/>
                <a:pathLst>
                  <a:path w="226" h="850">
                    <a:moveTo>
                      <a:pt x="0" y="170"/>
                    </a:moveTo>
                    <a:lnTo>
                      <a:pt x="0" y="850"/>
                    </a:lnTo>
                    <a:lnTo>
                      <a:pt x="226" y="680"/>
                    </a:lnTo>
                    <a:lnTo>
                      <a:pt x="226" y="0"/>
                    </a:lnTo>
                    <a:lnTo>
                      <a:pt x="0" y="170"/>
                    </a:lnTo>
                    <a:close/>
                  </a:path>
                </a:pathLst>
              </a:custGeom>
              <a:solidFill>
                <a:srgbClr val="BC2A33"/>
              </a:solidFill>
              <a:ln w="9525" cap="flat" cmpd="sng">
                <a:solidFill>
                  <a:srgbClr val="8D99A7"/>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18" name="Freeform 577">
                <a:extLst>
                  <a:ext uri="{FF2B5EF4-FFF2-40B4-BE49-F238E27FC236}">
                    <a16:creationId xmlns:a16="http://schemas.microsoft.com/office/drawing/2014/main" id="{D79595F7-CF24-EA5E-6074-8B7B2E5675CE}"/>
                  </a:ext>
                </a:extLst>
              </p:cNvPr>
              <p:cNvSpPr>
                <a:spLocks/>
              </p:cNvSpPr>
              <p:nvPr/>
            </p:nvSpPr>
            <p:spPr bwMode="auto">
              <a:xfrm>
                <a:off x="2654" y="2160"/>
                <a:ext cx="454" cy="342"/>
              </a:xfrm>
              <a:custGeom>
                <a:avLst/>
                <a:gdLst>
                  <a:gd name="T0" fmla="*/ 0 w 907"/>
                  <a:gd name="T1" fmla="*/ 341 h 681"/>
                  <a:gd name="T2" fmla="*/ 453 w 907"/>
                  <a:gd name="T3" fmla="*/ 681 h 681"/>
                  <a:gd name="T4" fmla="*/ 907 w 907"/>
                  <a:gd name="T5" fmla="*/ 341 h 681"/>
                  <a:gd name="T6" fmla="*/ 453 w 907"/>
                  <a:gd name="T7" fmla="*/ 0 h 681"/>
                  <a:gd name="T8" fmla="*/ 0 w 907"/>
                  <a:gd name="T9" fmla="*/ 341 h 681"/>
                </a:gdLst>
                <a:ahLst/>
                <a:cxnLst>
                  <a:cxn ang="0">
                    <a:pos x="T0" y="T1"/>
                  </a:cxn>
                  <a:cxn ang="0">
                    <a:pos x="T2" y="T3"/>
                  </a:cxn>
                  <a:cxn ang="0">
                    <a:pos x="T4" y="T5"/>
                  </a:cxn>
                  <a:cxn ang="0">
                    <a:pos x="T6" y="T7"/>
                  </a:cxn>
                  <a:cxn ang="0">
                    <a:pos x="T8" y="T9"/>
                  </a:cxn>
                </a:cxnLst>
                <a:rect l="0" t="0" r="r" b="b"/>
                <a:pathLst>
                  <a:path w="907" h="681">
                    <a:moveTo>
                      <a:pt x="0" y="341"/>
                    </a:moveTo>
                    <a:lnTo>
                      <a:pt x="453" y="681"/>
                    </a:lnTo>
                    <a:lnTo>
                      <a:pt x="907" y="341"/>
                    </a:lnTo>
                    <a:lnTo>
                      <a:pt x="453" y="0"/>
                    </a:lnTo>
                    <a:lnTo>
                      <a:pt x="0" y="341"/>
                    </a:lnTo>
                    <a:close/>
                  </a:path>
                </a:pathLst>
              </a:custGeom>
              <a:solidFill>
                <a:srgbClr val="8D99A7"/>
              </a:solidFill>
              <a:ln w="9525" cap="flat" cmpd="sng">
                <a:solidFill>
                  <a:srgbClr val="80726B"/>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grpSp>
        <p:grpSp>
          <p:nvGrpSpPr>
            <p:cNvPr id="12" name="Group 545">
              <a:extLst>
                <a:ext uri="{FF2B5EF4-FFF2-40B4-BE49-F238E27FC236}">
                  <a16:creationId xmlns:a16="http://schemas.microsoft.com/office/drawing/2014/main" id="{DBD91C8F-AD70-F442-B1B9-320A53D9E8D1}"/>
                </a:ext>
              </a:extLst>
            </p:cNvPr>
            <p:cNvGrpSpPr>
              <a:grpSpLocks/>
            </p:cNvGrpSpPr>
            <p:nvPr/>
          </p:nvGrpSpPr>
          <p:grpSpPr bwMode="auto">
            <a:xfrm>
              <a:off x="1587726" y="1994632"/>
              <a:ext cx="1036412" cy="825087"/>
              <a:chOff x="2653" y="2330"/>
              <a:chExt cx="1361" cy="1134"/>
            </a:xfrm>
          </p:grpSpPr>
          <p:sp>
            <p:nvSpPr>
              <p:cNvPr id="188" name="Freeform 546">
                <a:extLst>
                  <a:ext uri="{FF2B5EF4-FFF2-40B4-BE49-F238E27FC236}">
                    <a16:creationId xmlns:a16="http://schemas.microsoft.com/office/drawing/2014/main" id="{E75388B4-D2E3-4FBA-49AA-3A484C01BFC0}"/>
                  </a:ext>
                </a:extLst>
              </p:cNvPr>
              <p:cNvSpPr>
                <a:spLocks/>
              </p:cNvSpPr>
              <p:nvPr/>
            </p:nvSpPr>
            <p:spPr bwMode="auto">
              <a:xfrm>
                <a:off x="2653" y="2840"/>
                <a:ext cx="1361" cy="566"/>
              </a:xfrm>
              <a:custGeom>
                <a:avLst/>
                <a:gdLst>
                  <a:gd name="T0" fmla="*/ 0 w 1361"/>
                  <a:gd name="T1" fmla="*/ 0 h 567"/>
                  <a:gd name="T2" fmla="*/ 0 w 1361"/>
                  <a:gd name="T3" fmla="*/ 57 h 567"/>
                  <a:gd name="T4" fmla="*/ 681 w 1361"/>
                  <a:gd name="T5" fmla="*/ 567 h 567"/>
                  <a:gd name="T6" fmla="*/ 1361 w 1361"/>
                  <a:gd name="T7" fmla="*/ 57 h 567"/>
                  <a:gd name="T8" fmla="*/ 1361 w 1361"/>
                  <a:gd name="T9" fmla="*/ 0 h 567"/>
                  <a:gd name="T10" fmla="*/ 681 w 1361"/>
                  <a:gd name="T11" fmla="*/ 511 h 567"/>
                  <a:gd name="T12" fmla="*/ 0 w 1361"/>
                  <a:gd name="T13" fmla="*/ 0 h 567"/>
                </a:gdLst>
                <a:ahLst/>
                <a:cxnLst>
                  <a:cxn ang="0">
                    <a:pos x="T0" y="T1"/>
                  </a:cxn>
                  <a:cxn ang="0">
                    <a:pos x="T2" y="T3"/>
                  </a:cxn>
                  <a:cxn ang="0">
                    <a:pos x="T4" y="T5"/>
                  </a:cxn>
                  <a:cxn ang="0">
                    <a:pos x="T6" y="T7"/>
                  </a:cxn>
                  <a:cxn ang="0">
                    <a:pos x="T8" y="T9"/>
                  </a:cxn>
                  <a:cxn ang="0">
                    <a:pos x="T10" y="T11"/>
                  </a:cxn>
                  <a:cxn ang="0">
                    <a:pos x="T12" y="T13"/>
                  </a:cxn>
                </a:cxnLst>
                <a:rect l="0" t="0" r="r" b="b"/>
                <a:pathLst>
                  <a:path w="1361" h="567">
                    <a:moveTo>
                      <a:pt x="0" y="0"/>
                    </a:moveTo>
                    <a:lnTo>
                      <a:pt x="0" y="57"/>
                    </a:lnTo>
                    <a:lnTo>
                      <a:pt x="681" y="567"/>
                    </a:lnTo>
                    <a:lnTo>
                      <a:pt x="1361" y="57"/>
                    </a:lnTo>
                    <a:lnTo>
                      <a:pt x="1361" y="0"/>
                    </a:lnTo>
                    <a:lnTo>
                      <a:pt x="681" y="511"/>
                    </a:lnTo>
                    <a:lnTo>
                      <a:pt x="0" y="0"/>
                    </a:lnTo>
                    <a:close/>
                  </a:path>
                </a:pathLst>
              </a:custGeom>
              <a:solidFill>
                <a:srgbClr val="A1AF00"/>
              </a:solidFill>
              <a:ln w="9525" cap="flat" cmpd="sng">
                <a:solidFill>
                  <a:srgbClr val="A1AF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89" name="Freeform 547">
                <a:extLst>
                  <a:ext uri="{FF2B5EF4-FFF2-40B4-BE49-F238E27FC236}">
                    <a16:creationId xmlns:a16="http://schemas.microsoft.com/office/drawing/2014/main" id="{272D7428-3A28-AD61-F3EE-448B86D290C2}"/>
                  </a:ext>
                </a:extLst>
              </p:cNvPr>
              <p:cNvSpPr>
                <a:spLocks/>
              </p:cNvSpPr>
              <p:nvPr/>
            </p:nvSpPr>
            <p:spPr bwMode="auto">
              <a:xfrm>
                <a:off x="2653" y="2330"/>
                <a:ext cx="1361" cy="1021"/>
              </a:xfrm>
              <a:custGeom>
                <a:avLst/>
                <a:gdLst>
                  <a:gd name="T0" fmla="*/ 681 w 1361"/>
                  <a:gd name="T1" fmla="*/ 0 h 1020"/>
                  <a:gd name="T2" fmla="*/ 0 w 1361"/>
                  <a:gd name="T3" fmla="*/ 510 h 1020"/>
                  <a:gd name="T4" fmla="*/ 681 w 1361"/>
                  <a:gd name="T5" fmla="*/ 1020 h 1020"/>
                  <a:gd name="T6" fmla="*/ 1361 w 1361"/>
                  <a:gd name="T7" fmla="*/ 510 h 1020"/>
                  <a:gd name="T8" fmla="*/ 681 w 1361"/>
                  <a:gd name="T9" fmla="*/ 0 h 1020"/>
                </a:gdLst>
                <a:ahLst/>
                <a:cxnLst>
                  <a:cxn ang="0">
                    <a:pos x="T0" y="T1"/>
                  </a:cxn>
                  <a:cxn ang="0">
                    <a:pos x="T2" y="T3"/>
                  </a:cxn>
                  <a:cxn ang="0">
                    <a:pos x="T4" y="T5"/>
                  </a:cxn>
                  <a:cxn ang="0">
                    <a:pos x="T6" y="T7"/>
                  </a:cxn>
                  <a:cxn ang="0">
                    <a:pos x="T8" y="T9"/>
                  </a:cxn>
                </a:cxnLst>
                <a:rect l="0" t="0" r="r" b="b"/>
                <a:pathLst>
                  <a:path w="1361" h="1020">
                    <a:moveTo>
                      <a:pt x="681" y="0"/>
                    </a:moveTo>
                    <a:lnTo>
                      <a:pt x="0" y="510"/>
                    </a:lnTo>
                    <a:lnTo>
                      <a:pt x="681" y="1020"/>
                    </a:lnTo>
                    <a:lnTo>
                      <a:pt x="1361" y="510"/>
                    </a:lnTo>
                    <a:lnTo>
                      <a:pt x="681" y="0"/>
                    </a:lnTo>
                    <a:close/>
                  </a:path>
                </a:pathLst>
              </a:custGeom>
              <a:solidFill>
                <a:srgbClr val="A1AF00"/>
              </a:solidFill>
              <a:ln w="9525">
                <a:solidFill>
                  <a:srgbClr val="A1AF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90" name="Freeform 548">
                <a:extLst>
                  <a:ext uri="{FF2B5EF4-FFF2-40B4-BE49-F238E27FC236}">
                    <a16:creationId xmlns:a16="http://schemas.microsoft.com/office/drawing/2014/main" id="{359803B3-BCEC-85B8-1BB3-164B7C63DF95}"/>
                  </a:ext>
                </a:extLst>
              </p:cNvPr>
              <p:cNvSpPr>
                <a:spLocks/>
              </p:cNvSpPr>
              <p:nvPr/>
            </p:nvSpPr>
            <p:spPr bwMode="auto">
              <a:xfrm>
                <a:off x="2653" y="2840"/>
                <a:ext cx="1361" cy="510"/>
              </a:xfrm>
              <a:custGeom>
                <a:avLst/>
                <a:gdLst>
                  <a:gd name="T0" fmla="*/ 0 w 1361"/>
                  <a:gd name="T1" fmla="*/ 0 h 511"/>
                  <a:gd name="T2" fmla="*/ 681 w 1361"/>
                  <a:gd name="T3" fmla="*/ 511 h 511"/>
                  <a:gd name="T4" fmla="*/ 1361 w 1361"/>
                  <a:gd name="T5" fmla="*/ 0 h 511"/>
                </a:gdLst>
                <a:ahLst/>
                <a:cxnLst>
                  <a:cxn ang="0">
                    <a:pos x="T0" y="T1"/>
                  </a:cxn>
                  <a:cxn ang="0">
                    <a:pos x="T2" y="T3"/>
                  </a:cxn>
                  <a:cxn ang="0">
                    <a:pos x="T4" y="T5"/>
                  </a:cxn>
                </a:cxnLst>
                <a:rect l="0" t="0" r="r" b="b"/>
                <a:pathLst>
                  <a:path w="1361" h="511">
                    <a:moveTo>
                      <a:pt x="0" y="0"/>
                    </a:moveTo>
                    <a:lnTo>
                      <a:pt x="681" y="511"/>
                    </a:lnTo>
                    <a:lnTo>
                      <a:pt x="1361" y="0"/>
                    </a:lnTo>
                  </a:path>
                </a:pathLst>
              </a:custGeom>
              <a:noFill/>
              <a:ln w="9525">
                <a:solidFill>
                  <a:srgbClr val="8D99A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91" name="Line 549">
                <a:extLst>
                  <a:ext uri="{FF2B5EF4-FFF2-40B4-BE49-F238E27FC236}">
                    <a16:creationId xmlns:a16="http://schemas.microsoft.com/office/drawing/2014/main" id="{B064DCA0-09B1-DCB5-74A6-273C87597B82}"/>
                  </a:ext>
                </a:extLst>
              </p:cNvPr>
              <p:cNvSpPr>
                <a:spLocks noChangeShapeType="1"/>
              </p:cNvSpPr>
              <p:nvPr/>
            </p:nvSpPr>
            <p:spPr bwMode="auto">
              <a:xfrm>
                <a:off x="3334" y="3351"/>
                <a:ext cx="0" cy="56"/>
              </a:xfrm>
              <a:prstGeom prst="line">
                <a:avLst/>
              </a:prstGeom>
              <a:noFill/>
              <a:ln w="9525">
                <a:solidFill>
                  <a:srgbClr val="8D99A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92" name="Freeform 550">
                <a:extLst>
                  <a:ext uri="{FF2B5EF4-FFF2-40B4-BE49-F238E27FC236}">
                    <a16:creationId xmlns:a16="http://schemas.microsoft.com/office/drawing/2014/main" id="{9965D85C-BB94-E49E-BC85-EF6DD0C5713B}"/>
                  </a:ext>
                </a:extLst>
              </p:cNvPr>
              <p:cNvSpPr>
                <a:spLocks/>
              </p:cNvSpPr>
              <p:nvPr/>
            </p:nvSpPr>
            <p:spPr bwMode="auto">
              <a:xfrm>
                <a:off x="3334" y="2898"/>
                <a:ext cx="680" cy="566"/>
              </a:xfrm>
              <a:custGeom>
                <a:avLst/>
                <a:gdLst>
                  <a:gd name="T0" fmla="*/ 0 w 680"/>
                  <a:gd name="T1" fmla="*/ 510 h 567"/>
                  <a:gd name="T2" fmla="*/ 0 w 680"/>
                  <a:gd name="T3" fmla="*/ 567 h 567"/>
                  <a:gd name="T4" fmla="*/ 680 w 680"/>
                  <a:gd name="T5" fmla="*/ 57 h 567"/>
                  <a:gd name="T6" fmla="*/ 680 w 680"/>
                  <a:gd name="T7" fmla="*/ 0 h 567"/>
                  <a:gd name="T8" fmla="*/ 0 w 680"/>
                  <a:gd name="T9" fmla="*/ 510 h 567"/>
                </a:gdLst>
                <a:ahLst/>
                <a:cxnLst>
                  <a:cxn ang="0">
                    <a:pos x="T0" y="T1"/>
                  </a:cxn>
                  <a:cxn ang="0">
                    <a:pos x="T2" y="T3"/>
                  </a:cxn>
                  <a:cxn ang="0">
                    <a:pos x="T4" y="T5"/>
                  </a:cxn>
                  <a:cxn ang="0">
                    <a:pos x="T6" y="T7"/>
                  </a:cxn>
                  <a:cxn ang="0">
                    <a:pos x="T8" y="T9"/>
                  </a:cxn>
                </a:cxnLst>
                <a:rect l="0" t="0" r="r" b="b"/>
                <a:pathLst>
                  <a:path w="680" h="567">
                    <a:moveTo>
                      <a:pt x="0" y="510"/>
                    </a:moveTo>
                    <a:lnTo>
                      <a:pt x="0" y="567"/>
                    </a:lnTo>
                    <a:lnTo>
                      <a:pt x="680" y="57"/>
                    </a:lnTo>
                    <a:lnTo>
                      <a:pt x="680" y="0"/>
                    </a:lnTo>
                    <a:lnTo>
                      <a:pt x="0" y="510"/>
                    </a:lnTo>
                    <a:close/>
                  </a:path>
                </a:pathLst>
              </a:custGeom>
              <a:solidFill>
                <a:srgbClr val="8D99A7"/>
              </a:solidFill>
              <a:ln w="9525" cap="flat" cmpd="sng">
                <a:solidFill>
                  <a:srgbClr val="80726B"/>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93" name="Freeform 551">
                <a:extLst>
                  <a:ext uri="{FF2B5EF4-FFF2-40B4-BE49-F238E27FC236}">
                    <a16:creationId xmlns:a16="http://schemas.microsoft.com/office/drawing/2014/main" id="{A683C254-A220-9376-94A5-A6E7520B3840}"/>
                  </a:ext>
                </a:extLst>
              </p:cNvPr>
              <p:cNvSpPr>
                <a:spLocks/>
              </p:cNvSpPr>
              <p:nvPr/>
            </p:nvSpPr>
            <p:spPr bwMode="auto">
              <a:xfrm>
                <a:off x="2653" y="2898"/>
                <a:ext cx="681" cy="566"/>
              </a:xfrm>
              <a:custGeom>
                <a:avLst/>
                <a:gdLst>
                  <a:gd name="T0" fmla="*/ 0 w 681"/>
                  <a:gd name="T1" fmla="*/ 0 h 567"/>
                  <a:gd name="T2" fmla="*/ 681 w 681"/>
                  <a:gd name="T3" fmla="*/ 510 h 567"/>
                  <a:gd name="T4" fmla="*/ 681 w 681"/>
                  <a:gd name="T5" fmla="*/ 567 h 567"/>
                  <a:gd name="T6" fmla="*/ 0 w 681"/>
                  <a:gd name="T7" fmla="*/ 57 h 567"/>
                  <a:gd name="T8" fmla="*/ 0 w 681"/>
                  <a:gd name="T9" fmla="*/ 0 h 567"/>
                </a:gdLst>
                <a:ahLst/>
                <a:cxnLst>
                  <a:cxn ang="0">
                    <a:pos x="T0" y="T1"/>
                  </a:cxn>
                  <a:cxn ang="0">
                    <a:pos x="T2" y="T3"/>
                  </a:cxn>
                  <a:cxn ang="0">
                    <a:pos x="T4" y="T5"/>
                  </a:cxn>
                  <a:cxn ang="0">
                    <a:pos x="T6" y="T7"/>
                  </a:cxn>
                  <a:cxn ang="0">
                    <a:pos x="T8" y="T9"/>
                  </a:cxn>
                </a:cxnLst>
                <a:rect l="0" t="0" r="r" b="b"/>
                <a:pathLst>
                  <a:path w="681" h="567">
                    <a:moveTo>
                      <a:pt x="0" y="0"/>
                    </a:moveTo>
                    <a:lnTo>
                      <a:pt x="681" y="510"/>
                    </a:lnTo>
                    <a:lnTo>
                      <a:pt x="681" y="567"/>
                    </a:lnTo>
                    <a:lnTo>
                      <a:pt x="0" y="57"/>
                    </a:lnTo>
                    <a:lnTo>
                      <a:pt x="0" y="0"/>
                    </a:lnTo>
                    <a:close/>
                  </a:path>
                </a:pathLst>
              </a:custGeom>
              <a:solidFill>
                <a:srgbClr val="8D99A7"/>
              </a:solidFill>
              <a:ln w="9525">
                <a:solidFill>
                  <a:srgbClr val="80726B"/>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nvGrpSpPr>
              <p:cNvPr id="194" name="Group 552">
                <a:extLst>
                  <a:ext uri="{FF2B5EF4-FFF2-40B4-BE49-F238E27FC236}">
                    <a16:creationId xmlns:a16="http://schemas.microsoft.com/office/drawing/2014/main" id="{E41D199B-BC77-CB43-4418-12C889506B50}"/>
                  </a:ext>
                </a:extLst>
              </p:cNvPr>
              <p:cNvGrpSpPr>
                <a:grpSpLocks/>
              </p:cNvGrpSpPr>
              <p:nvPr/>
            </p:nvGrpSpPr>
            <p:grpSpPr bwMode="auto">
              <a:xfrm>
                <a:off x="3107" y="2500"/>
                <a:ext cx="453" cy="511"/>
                <a:chOff x="3107" y="2500"/>
                <a:chExt cx="453" cy="511"/>
              </a:xfrm>
            </p:grpSpPr>
            <p:sp>
              <p:nvSpPr>
                <p:cNvPr id="195" name="Freeform 553">
                  <a:extLst>
                    <a:ext uri="{FF2B5EF4-FFF2-40B4-BE49-F238E27FC236}">
                      <a16:creationId xmlns:a16="http://schemas.microsoft.com/office/drawing/2014/main" id="{000A4164-B592-2A8B-4FFF-099CF8FF7D84}"/>
                    </a:ext>
                  </a:extLst>
                </p:cNvPr>
                <p:cNvSpPr>
                  <a:spLocks/>
                </p:cNvSpPr>
                <p:nvPr/>
              </p:nvSpPr>
              <p:spPr bwMode="auto">
                <a:xfrm>
                  <a:off x="3110" y="2503"/>
                  <a:ext cx="223" cy="340"/>
                </a:xfrm>
                <a:custGeom>
                  <a:avLst/>
                  <a:gdLst>
                    <a:gd name="T0" fmla="*/ 0 w 226"/>
                    <a:gd name="T1" fmla="*/ 170 h 340"/>
                    <a:gd name="T2" fmla="*/ 226 w 226"/>
                    <a:gd name="T3" fmla="*/ 0 h 340"/>
                    <a:gd name="T4" fmla="*/ 226 w 226"/>
                    <a:gd name="T5" fmla="*/ 340 h 340"/>
                    <a:gd name="T6" fmla="*/ 0 w 226"/>
                    <a:gd name="T7" fmla="*/ 170 h 340"/>
                  </a:gdLst>
                  <a:ahLst/>
                  <a:cxnLst>
                    <a:cxn ang="0">
                      <a:pos x="T0" y="T1"/>
                    </a:cxn>
                    <a:cxn ang="0">
                      <a:pos x="T2" y="T3"/>
                    </a:cxn>
                    <a:cxn ang="0">
                      <a:pos x="T4" y="T5"/>
                    </a:cxn>
                    <a:cxn ang="0">
                      <a:pos x="T6" y="T7"/>
                    </a:cxn>
                  </a:cxnLst>
                  <a:rect l="0" t="0" r="r" b="b"/>
                  <a:pathLst>
                    <a:path w="226" h="340">
                      <a:moveTo>
                        <a:pt x="0" y="170"/>
                      </a:moveTo>
                      <a:lnTo>
                        <a:pt x="226" y="0"/>
                      </a:lnTo>
                      <a:lnTo>
                        <a:pt x="226" y="340"/>
                      </a:lnTo>
                      <a:lnTo>
                        <a:pt x="0" y="170"/>
                      </a:lnTo>
                      <a:close/>
                    </a:path>
                  </a:pathLst>
                </a:custGeom>
                <a:solidFill>
                  <a:srgbClr val="BC2A33"/>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96" name="Freeform 554">
                  <a:extLst>
                    <a:ext uri="{FF2B5EF4-FFF2-40B4-BE49-F238E27FC236}">
                      <a16:creationId xmlns:a16="http://schemas.microsoft.com/office/drawing/2014/main" id="{6FA87B86-2CAF-3715-9E45-C80B5321BEE8}"/>
                    </a:ext>
                  </a:extLst>
                </p:cNvPr>
                <p:cNvSpPr>
                  <a:spLocks/>
                </p:cNvSpPr>
                <p:nvPr/>
              </p:nvSpPr>
              <p:spPr bwMode="auto">
                <a:xfrm>
                  <a:off x="3333" y="2503"/>
                  <a:ext cx="227" cy="340"/>
                </a:xfrm>
                <a:custGeom>
                  <a:avLst/>
                  <a:gdLst>
                    <a:gd name="T0" fmla="*/ 0 w 227"/>
                    <a:gd name="T1" fmla="*/ 0 h 340"/>
                    <a:gd name="T2" fmla="*/ 227 w 227"/>
                    <a:gd name="T3" fmla="*/ 170 h 340"/>
                    <a:gd name="T4" fmla="*/ 0 w 227"/>
                    <a:gd name="T5" fmla="*/ 340 h 340"/>
                    <a:gd name="T6" fmla="*/ 0 w 227"/>
                    <a:gd name="T7" fmla="*/ 0 h 340"/>
                  </a:gdLst>
                  <a:ahLst/>
                  <a:cxnLst>
                    <a:cxn ang="0">
                      <a:pos x="T0" y="T1"/>
                    </a:cxn>
                    <a:cxn ang="0">
                      <a:pos x="T2" y="T3"/>
                    </a:cxn>
                    <a:cxn ang="0">
                      <a:pos x="T4" y="T5"/>
                    </a:cxn>
                    <a:cxn ang="0">
                      <a:pos x="T6" y="T7"/>
                    </a:cxn>
                  </a:cxnLst>
                  <a:rect l="0" t="0" r="r" b="b"/>
                  <a:pathLst>
                    <a:path w="227" h="340">
                      <a:moveTo>
                        <a:pt x="0" y="0"/>
                      </a:moveTo>
                      <a:lnTo>
                        <a:pt x="227" y="170"/>
                      </a:lnTo>
                      <a:lnTo>
                        <a:pt x="0" y="340"/>
                      </a:lnTo>
                      <a:lnTo>
                        <a:pt x="0" y="0"/>
                      </a:lnTo>
                      <a:close/>
                    </a:path>
                  </a:pathLst>
                </a:custGeom>
                <a:solidFill>
                  <a:srgbClr val="BC2A33"/>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97" name="Freeform 555">
                  <a:extLst>
                    <a:ext uri="{FF2B5EF4-FFF2-40B4-BE49-F238E27FC236}">
                      <a16:creationId xmlns:a16="http://schemas.microsoft.com/office/drawing/2014/main" id="{7CDC42A5-2D91-0F9D-250E-4CD771E2F25E}"/>
                    </a:ext>
                  </a:extLst>
                </p:cNvPr>
                <p:cNvSpPr>
                  <a:spLocks/>
                </p:cNvSpPr>
                <p:nvPr/>
              </p:nvSpPr>
              <p:spPr bwMode="auto">
                <a:xfrm>
                  <a:off x="3333" y="2670"/>
                  <a:ext cx="227" cy="340"/>
                </a:xfrm>
                <a:custGeom>
                  <a:avLst/>
                  <a:gdLst>
                    <a:gd name="T0" fmla="*/ 0 w 1361"/>
                    <a:gd name="T1" fmla="*/ 2041 h 2041"/>
                    <a:gd name="T2" fmla="*/ 0 w 1361"/>
                    <a:gd name="T3" fmla="*/ 1021 h 2041"/>
                    <a:gd name="T4" fmla="*/ 1361 w 1361"/>
                    <a:gd name="T5" fmla="*/ 0 h 2041"/>
                    <a:gd name="T6" fmla="*/ 1361 w 1361"/>
                    <a:gd name="T7" fmla="*/ 1021 h 2041"/>
                    <a:gd name="T8" fmla="*/ 454 w 1361"/>
                    <a:gd name="T9" fmla="*/ 1701 h 2041"/>
                    <a:gd name="T10" fmla="*/ 454 w 1361"/>
                    <a:gd name="T11" fmla="*/ 1021 h 2041"/>
                    <a:gd name="T12" fmla="*/ 227 w 1361"/>
                    <a:gd name="T13" fmla="*/ 1191 h 2041"/>
                    <a:gd name="T14" fmla="*/ 227 w 1361"/>
                    <a:gd name="T15" fmla="*/ 1871 h 2041"/>
                    <a:gd name="T16" fmla="*/ 0 w 1361"/>
                    <a:gd name="T17" fmla="*/ 2041 h 2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61" h="2041">
                      <a:moveTo>
                        <a:pt x="0" y="2041"/>
                      </a:moveTo>
                      <a:lnTo>
                        <a:pt x="0" y="1021"/>
                      </a:lnTo>
                      <a:lnTo>
                        <a:pt x="1361" y="0"/>
                      </a:lnTo>
                      <a:lnTo>
                        <a:pt x="1361" y="1021"/>
                      </a:lnTo>
                      <a:lnTo>
                        <a:pt x="454" y="1701"/>
                      </a:lnTo>
                      <a:lnTo>
                        <a:pt x="454" y="1021"/>
                      </a:lnTo>
                      <a:lnTo>
                        <a:pt x="227" y="1191"/>
                      </a:lnTo>
                      <a:lnTo>
                        <a:pt x="227" y="1871"/>
                      </a:lnTo>
                      <a:lnTo>
                        <a:pt x="0" y="2041"/>
                      </a:lnTo>
                      <a:close/>
                    </a:path>
                  </a:pathLst>
                </a:custGeom>
                <a:solidFill>
                  <a:srgbClr val="FFFFFF"/>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98" name="Freeform 556">
                  <a:extLst>
                    <a:ext uri="{FF2B5EF4-FFF2-40B4-BE49-F238E27FC236}">
                      <a16:creationId xmlns:a16="http://schemas.microsoft.com/office/drawing/2014/main" id="{CBF298C0-186F-28CD-77F8-5EF94839979C}"/>
                    </a:ext>
                  </a:extLst>
                </p:cNvPr>
                <p:cNvSpPr>
                  <a:spLocks/>
                </p:cNvSpPr>
                <p:nvPr/>
              </p:nvSpPr>
              <p:spPr bwMode="auto">
                <a:xfrm>
                  <a:off x="3370" y="2840"/>
                  <a:ext cx="38" cy="141"/>
                </a:xfrm>
                <a:custGeom>
                  <a:avLst/>
                  <a:gdLst>
                    <a:gd name="T0" fmla="*/ 227 w 227"/>
                    <a:gd name="T1" fmla="*/ 0 h 850"/>
                    <a:gd name="T2" fmla="*/ 0 w 227"/>
                    <a:gd name="T3" fmla="*/ 170 h 850"/>
                    <a:gd name="T4" fmla="*/ 0 w 227"/>
                    <a:gd name="T5" fmla="*/ 850 h 850"/>
                    <a:gd name="T6" fmla="*/ 227 w 227"/>
                    <a:gd name="T7" fmla="*/ 680 h 850"/>
                    <a:gd name="T8" fmla="*/ 227 w 227"/>
                    <a:gd name="T9" fmla="*/ 0 h 850"/>
                  </a:gdLst>
                  <a:ahLst/>
                  <a:cxnLst>
                    <a:cxn ang="0">
                      <a:pos x="T0" y="T1"/>
                    </a:cxn>
                    <a:cxn ang="0">
                      <a:pos x="T2" y="T3"/>
                    </a:cxn>
                    <a:cxn ang="0">
                      <a:pos x="T4" y="T5"/>
                    </a:cxn>
                    <a:cxn ang="0">
                      <a:pos x="T6" y="T7"/>
                    </a:cxn>
                    <a:cxn ang="0">
                      <a:pos x="T8" y="T9"/>
                    </a:cxn>
                  </a:cxnLst>
                  <a:rect l="0" t="0" r="r" b="b"/>
                  <a:pathLst>
                    <a:path w="227" h="850">
                      <a:moveTo>
                        <a:pt x="227" y="0"/>
                      </a:moveTo>
                      <a:lnTo>
                        <a:pt x="0" y="170"/>
                      </a:lnTo>
                      <a:lnTo>
                        <a:pt x="0" y="850"/>
                      </a:lnTo>
                      <a:lnTo>
                        <a:pt x="227" y="680"/>
                      </a:lnTo>
                      <a:lnTo>
                        <a:pt x="227" y="0"/>
                      </a:lnTo>
                      <a:close/>
                    </a:path>
                  </a:pathLst>
                </a:custGeom>
                <a:solidFill>
                  <a:srgbClr val="BC2A33"/>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99" name="Freeform 557">
                  <a:extLst>
                    <a:ext uri="{FF2B5EF4-FFF2-40B4-BE49-F238E27FC236}">
                      <a16:creationId xmlns:a16="http://schemas.microsoft.com/office/drawing/2014/main" id="{A270CDBF-5197-27EC-CE4F-34D7DC316C07}"/>
                    </a:ext>
                  </a:extLst>
                </p:cNvPr>
                <p:cNvSpPr>
                  <a:spLocks/>
                </p:cNvSpPr>
                <p:nvPr/>
              </p:nvSpPr>
              <p:spPr bwMode="auto">
                <a:xfrm>
                  <a:off x="3446" y="2755"/>
                  <a:ext cx="76" cy="113"/>
                </a:xfrm>
                <a:custGeom>
                  <a:avLst/>
                  <a:gdLst>
                    <a:gd name="T0" fmla="*/ 0 w 454"/>
                    <a:gd name="T1" fmla="*/ 341 h 681"/>
                    <a:gd name="T2" fmla="*/ 0 w 454"/>
                    <a:gd name="T3" fmla="*/ 681 h 681"/>
                    <a:gd name="T4" fmla="*/ 454 w 454"/>
                    <a:gd name="T5" fmla="*/ 341 h 681"/>
                    <a:gd name="T6" fmla="*/ 454 w 454"/>
                    <a:gd name="T7" fmla="*/ 0 h 681"/>
                    <a:gd name="T8" fmla="*/ 0 w 454"/>
                    <a:gd name="T9" fmla="*/ 341 h 681"/>
                  </a:gdLst>
                  <a:ahLst/>
                  <a:cxnLst>
                    <a:cxn ang="0">
                      <a:pos x="T0" y="T1"/>
                    </a:cxn>
                    <a:cxn ang="0">
                      <a:pos x="T2" y="T3"/>
                    </a:cxn>
                    <a:cxn ang="0">
                      <a:pos x="T4" y="T5"/>
                    </a:cxn>
                    <a:cxn ang="0">
                      <a:pos x="T6" y="T7"/>
                    </a:cxn>
                    <a:cxn ang="0">
                      <a:pos x="T8" y="T9"/>
                    </a:cxn>
                  </a:cxnLst>
                  <a:rect l="0" t="0" r="r" b="b"/>
                  <a:pathLst>
                    <a:path w="454" h="681">
                      <a:moveTo>
                        <a:pt x="0" y="341"/>
                      </a:moveTo>
                      <a:lnTo>
                        <a:pt x="0" y="681"/>
                      </a:lnTo>
                      <a:lnTo>
                        <a:pt x="454" y="341"/>
                      </a:lnTo>
                      <a:lnTo>
                        <a:pt x="454" y="0"/>
                      </a:lnTo>
                      <a:lnTo>
                        <a:pt x="0" y="341"/>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200" name="Freeform 558">
                  <a:extLst>
                    <a:ext uri="{FF2B5EF4-FFF2-40B4-BE49-F238E27FC236}">
                      <a16:creationId xmlns:a16="http://schemas.microsoft.com/office/drawing/2014/main" id="{B4776409-5DC1-CE7C-2D16-A8BC98D2EC1C}"/>
                    </a:ext>
                  </a:extLst>
                </p:cNvPr>
                <p:cNvSpPr>
                  <a:spLocks/>
                </p:cNvSpPr>
                <p:nvPr/>
              </p:nvSpPr>
              <p:spPr bwMode="auto">
                <a:xfrm>
                  <a:off x="3110" y="2670"/>
                  <a:ext cx="225" cy="344"/>
                </a:xfrm>
                <a:custGeom>
                  <a:avLst/>
                  <a:gdLst>
                    <a:gd name="T0" fmla="*/ 0 w 1361"/>
                    <a:gd name="T1" fmla="*/ 0 h 2042"/>
                    <a:gd name="T2" fmla="*/ 1361 w 1361"/>
                    <a:gd name="T3" fmla="*/ 1021 h 2042"/>
                    <a:gd name="T4" fmla="*/ 1361 w 1361"/>
                    <a:gd name="T5" fmla="*/ 2042 h 2042"/>
                    <a:gd name="T6" fmla="*/ 0 w 1361"/>
                    <a:gd name="T7" fmla="*/ 1021 h 2042"/>
                    <a:gd name="T8" fmla="*/ 0 w 1361"/>
                    <a:gd name="T9" fmla="*/ 0 h 2042"/>
                  </a:gdLst>
                  <a:ahLst/>
                  <a:cxnLst>
                    <a:cxn ang="0">
                      <a:pos x="T0" y="T1"/>
                    </a:cxn>
                    <a:cxn ang="0">
                      <a:pos x="T2" y="T3"/>
                    </a:cxn>
                    <a:cxn ang="0">
                      <a:pos x="T4" y="T5"/>
                    </a:cxn>
                    <a:cxn ang="0">
                      <a:pos x="T6" y="T7"/>
                    </a:cxn>
                    <a:cxn ang="0">
                      <a:pos x="T8" y="T9"/>
                    </a:cxn>
                  </a:cxnLst>
                  <a:rect l="0" t="0" r="r" b="b"/>
                  <a:pathLst>
                    <a:path w="1361" h="2042">
                      <a:moveTo>
                        <a:pt x="0" y="0"/>
                      </a:moveTo>
                      <a:lnTo>
                        <a:pt x="1361" y="1021"/>
                      </a:lnTo>
                      <a:lnTo>
                        <a:pt x="1361" y="2042"/>
                      </a:lnTo>
                      <a:lnTo>
                        <a:pt x="0" y="1021"/>
                      </a:lnTo>
                      <a:lnTo>
                        <a:pt x="0" y="0"/>
                      </a:lnTo>
                      <a:close/>
                    </a:path>
                  </a:pathLst>
                </a:custGeom>
                <a:solidFill>
                  <a:srgbClr val="FFFFFF"/>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01" name="Freeform 559">
                  <a:extLst>
                    <a:ext uri="{FF2B5EF4-FFF2-40B4-BE49-F238E27FC236}">
                      <a16:creationId xmlns:a16="http://schemas.microsoft.com/office/drawing/2014/main" id="{6D7F2C77-19C9-1054-786B-008426848028}"/>
                    </a:ext>
                  </a:extLst>
                </p:cNvPr>
                <p:cNvSpPr>
                  <a:spLocks/>
                </p:cNvSpPr>
                <p:nvPr/>
              </p:nvSpPr>
              <p:spPr bwMode="auto">
                <a:xfrm>
                  <a:off x="3183" y="2785"/>
                  <a:ext cx="76" cy="113"/>
                </a:xfrm>
                <a:custGeom>
                  <a:avLst/>
                  <a:gdLst>
                    <a:gd name="T0" fmla="*/ 0 w 454"/>
                    <a:gd name="T1" fmla="*/ 0 h 680"/>
                    <a:gd name="T2" fmla="*/ 454 w 454"/>
                    <a:gd name="T3" fmla="*/ 340 h 680"/>
                    <a:gd name="T4" fmla="*/ 454 w 454"/>
                    <a:gd name="T5" fmla="*/ 680 h 680"/>
                    <a:gd name="T6" fmla="*/ 0 w 454"/>
                    <a:gd name="T7" fmla="*/ 340 h 680"/>
                    <a:gd name="T8" fmla="*/ 0 w 454"/>
                    <a:gd name="T9" fmla="*/ 0 h 680"/>
                  </a:gdLst>
                  <a:ahLst/>
                  <a:cxnLst>
                    <a:cxn ang="0">
                      <a:pos x="T0" y="T1"/>
                    </a:cxn>
                    <a:cxn ang="0">
                      <a:pos x="T2" y="T3"/>
                    </a:cxn>
                    <a:cxn ang="0">
                      <a:pos x="T4" y="T5"/>
                    </a:cxn>
                    <a:cxn ang="0">
                      <a:pos x="T6" y="T7"/>
                    </a:cxn>
                    <a:cxn ang="0">
                      <a:pos x="T8" y="T9"/>
                    </a:cxn>
                  </a:cxnLst>
                  <a:rect l="0" t="0" r="r" b="b"/>
                  <a:pathLst>
                    <a:path w="454" h="680">
                      <a:moveTo>
                        <a:pt x="0" y="0"/>
                      </a:moveTo>
                      <a:lnTo>
                        <a:pt x="454" y="340"/>
                      </a:lnTo>
                      <a:lnTo>
                        <a:pt x="454" y="680"/>
                      </a:lnTo>
                      <a:lnTo>
                        <a:pt x="0" y="340"/>
                      </a:lnTo>
                      <a:lnTo>
                        <a:pt x="0" y="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grpSp>
        </p:grpSp>
        <p:sp>
          <p:nvSpPr>
            <p:cNvPr id="13" name="Freeform 461">
              <a:extLst>
                <a:ext uri="{FF2B5EF4-FFF2-40B4-BE49-F238E27FC236}">
                  <a16:creationId xmlns:a16="http://schemas.microsoft.com/office/drawing/2014/main" id="{CE3A51E6-02BE-5525-01E7-84E5409BB499}"/>
                </a:ext>
              </a:extLst>
            </p:cNvPr>
            <p:cNvSpPr>
              <a:spLocks/>
            </p:cNvSpPr>
            <p:nvPr/>
          </p:nvSpPr>
          <p:spPr bwMode="auto">
            <a:xfrm rot="10800000">
              <a:off x="3952619" y="6092599"/>
              <a:ext cx="349505" cy="203743"/>
            </a:xfrm>
            <a:custGeom>
              <a:avLst/>
              <a:gdLst>
                <a:gd name="T0" fmla="*/ 231 w 231"/>
                <a:gd name="T1" fmla="*/ 141 h 141"/>
                <a:gd name="T2" fmla="*/ 231 w 231"/>
                <a:gd name="T3" fmla="*/ 0 h 141"/>
                <a:gd name="T4" fmla="*/ 0 w 231"/>
                <a:gd name="T5" fmla="*/ 0 h 141"/>
              </a:gdLst>
              <a:ahLst/>
              <a:cxnLst>
                <a:cxn ang="0">
                  <a:pos x="T0" y="T1"/>
                </a:cxn>
                <a:cxn ang="0">
                  <a:pos x="T2" y="T3"/>
                </a:cxn>
                <a:cxn ang="0">
                  <a:pos x="T4" y="T5"/>
                </a:cxn>
              </a:cxnLst>
              <a:rect l="0" t="0" r="r" b="b"/>
              <a:pathLst>
                <a:path w="231" h="141">
                  <a:moveTo>
                    <a:pt x="231" y="141"/>
                  </a:moveTo>
                  <a:lnTo>
                    <a:pt x="231" y="0"/>
                  </a:lnTo>
                  <a:lnTo>
                    <a:pt x="0" y="0"/>
                  </a:lnTo>
                </a:path>
              </a:pathLst>
            </a:custGeom>
            <a:noFill/>
            <a:ln w="38100" cap="flat" cmpd="sng">
              <a:solidFill>
                <a:srgbClr val="A1AF00"/>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4" name="Freeform 460">
              <a:extLst>
                <a:ext uri="{FF2B5EF4-FFF2-40B4-BE49-F238E27FC236}">
                  <a16:creationId xmlns:a16="http://schemas.microsoft.com/office/drawing/2014/main" id="{E95CFDD5-BCCB-64E3-DAD9-D0CA1D9044D3}"/>
                </a:ext>
              </a:extLst>
            </p:cNvPr>
            <p:cNvSpPr>
              <a:spLocks/>
            </p:cNvSpPr>
            <p:nvPr/>
          </p:nvSpPr>
          <p:spPr bwMode="auto">
            <a:xfrm rot="10800000">
              <a:off x="3962144" y="4463824"/>
              <a:ext cx="349505" cy="203743"/>
            </a:xfrm>
            <a:custGeom>
              <a:avLst/>
              <a:gdLst>
                <a:gd name="T0" fmla="*/ 231 w 231"/>
                <a:gd name="T1" fmla="*/ 141 h 141"/>
                <a:gd name="T2" fmla="*/ 231 w 231"/>
                <a:gd name="T3" fmla="*/ 0 h 141"/>
                <a:gd name="T4" fmla="*/ 0 w 231"/>
                <a:gd name="T5" fmla="*/ 0 h 141"/>
              </a:gdLst>
              <a:ahLst/>
              <a:cxnLst>
                <a:cxn ang="0">
                  <a:pos x="T0" y="T1"/>
                </a:cxn>
                <a:cxn ang="0">
                  <a:pos x="T2" y="T3"/>
                </a:cxn>
                <a:cxn ang="0">
                  <a:pos x="T4" y="T5"/>
                </a:cxn>
              </a:cxnLst>
              <a:rect l="0" t="0" r="r" b="b"/>
              <a:pathLst>
                <a:path w="231" h="141">
                  <a:moveTo>
                    <a:pt x="231" y="141"/>
                  </a:moveTo>
                  <a:lnTo>
                    <a:pt x="231" y="0"/>
                  </a:lnTo>
                  <a:lnTo>
                    <a:pt x="0" y="0"/>
                  </a:lnTo>
                </a:path>
              </a:pathLst>
            </a:custGeom>
            <a:noFill/>
            <a:ln w="38100" cap="flat" cmpd="sng">
              <a:solidFill>
                <a:srgbClr val="A1AF00"/>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nvGrpSpPr>
            <p:cNvPr id="16" name="Group 455">
              <a:extLst>
                <a:ext uri="{FF2B5EF4-FFF2-40B4-BE49-F238E27FC236}">
                  <a16:creationId xmlns:a16="http://schemas.microsoft.com/office/drawing/2014/main" id="{A82897E4-5DAD-0CA9-4970-174081655424}"/>
                </a:ext>
              </a:extLst>
            </p:cNvPr>
            <p:cNvGrpSpPr>
              <a:grpSpLocks/>
            </p:cNvGrpSpPr>
            <p:nvPr/>
          </p:nvGrpSpPr>
          <p:grpSpPr bwMode="auto">
            <a:xfrm>
              <a:off x="3897795" y="3139765"/>
              <a:ext cx="2137881" cy="3277228"/>
              <a:chOff x="1803" y="1933"/>
              <a:chExt cx="1413" cy="2268"/>
            </a:xfrm>
          </p:grpSpPr>
          <p:sp>
            <p:nvSpPr>
              <p:cNvPr id="182" name="Freeform 363">
                <a:extLst>
                  <a:ext uri="{FF2B5EF4-FFF2-40B4-BE49-F238E27FC236}">
                    <a16:creationId xmlns:a16="http://schemas.microsoft.com/office/drawing/2014/main" id="{E2ED54FF-6350-8E9E-4445-73F083D9AB5C}"/>
                  </a:ext>
                </a:extLst>
              </p:cNvPr>
              <p:cNvSpPr>
                <a:spLocks/>
              </p:cNvSpPr>
              <p:nvPr/>
            </p:nvSpPr>
            <p:spPr bwMode="auto">
              <a:xfrm>
                <a:off x="1803" y="1933"/>
                <a:ext cx="1304" cy="624"/>
              </a:xfrm>
              <a:custGeom>
                <a:avLst/>
                <a:gdLst>
                  <a:gd name="T0" fmla="*/ 0 w 1304"/>
                  <a:gd name="T1" fmla="*/ 0 h 624"/>
                  <a:gd name="T2" fmla="*/ 0 w 1304"/>
                  <a:gd name="T3" fmla="*/ 227 h 624"/>
                  <a:gd name="T4" fmla="*/ 1304 w 1304"/>
                  <a:gd name="T5" fmla="*/ 624 h 624"/>
                </a:gdLst>
                <a:ahLst/>
                <a:cxnLst>
                  <a:cxn ang="0">
                    <a:pos x="T0" y="T1"/>
                  </a:cxn>
                  <a:cxn ang="0">
                    <a:pos x="T2" y="T3"/>
                  </a:cxn>
                  <a:cxn ang="0">
                    <a:pos x="T4" y="T5"/>
                  </a:cxn>
                </a:cxnLst>
                <a:rect l="0" t="0" r="r" b="b"/>
                <a:pathLst>
                  <a:path w="1304" h="624">
                    <a:moveTo>
                      <a:pt x="0" y="0"/>
                    </a:moveTo>
                    <a:lnTo>
                      <a:pt x="0" y="227"/>
                    </a:lnTo>
                    <a:lnTo>
                      <a:pt x="1304" y="624"/>
                    </a:lnTo>
                  </a:path>
                </a:pathLst>
              </a:custGeom>
              <a:noFill/>
              <a:ln w="38100">
                <a:solidFill>
                  <a:srgbClr val="BC2A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83" name="Freeform 364">
                <a:extLst>
                  <a:ext uri="{FF2B5EF4-FFF2-40B4-BE49-F238E27FC236}">
                    <a16:creationId xmlns:a16="http://schemas.microsoft.com/office/drawing/2014/main" id="{C0A7B97A-524E-AAF5-9EC7-05F00C817F54}"/>
                  </a:ext>
                </a:extLst>
              </p:cNvPr>
              <p:cNvSpPr>
                <a:spLocks/>
              </p:cNvSpPr>
              <p:nvPr/>
            </p:nvSpPr>
            <p:spPr bwMode="auto">
              <a:xfrm>
                <a:off x="1803" y="2652"/>
                <a:ext cx="1299" cy="529"/>
              </a:xfrm>
              <a:custGeom>
                <a:avLst/>
                <a:gdLst>
                  <a:gd name="T0" fmla="*/ 0 w 1299"/>
                  <a:gd name="T1" fmla="*/ 302 h 529"/>
                  <a:gd name="T2" fmla="*/ 0 w 1299"/>
                  <a:gd name="T3" fmla="*/ 529 h 529"/>
                  <a:gd name="T4" fmla="*/ 1299 w 1299"/>
                  <a:gd name="T5" fmla="*/ 0 h 529"/>
                </a:gdLst>
                <a:ahLst/>
                <a:cxnLst>
                  <a:cxn ang="0">
                    <a:pos x="T0" y="T1"/>
                  </a:cxn>
                  <a:cxn ang="0">
                    <a:pos x="T2" y="T3"/>
                  </a:cxn>
                  <a:cxn ang="0">
                    <a:pos x="T4" y="T5"/>
                  </a:cxn>
                </a:cxnLst>
                <a:rect l="0" t="0" r="r" b="b"/>
                <a:pathLst>
                  <a:path w="1299" h="529">
                    <a:moveTo>
                      <a:pt x="0" y="302"/>
                    </a:moveTo>
                    <a:lnTo>
                      <a:pt x="0" y="529"/>
                    </a:lnTo>
                    <a:lnTo>
                      <a:pt x="1299" y="0"/>
                    </a:lnTo>
                  </a:path>
                </a:pathLst>
              </a:custGeom>
              <a:noFill/>
              <a:ln w="38100">
                <a:solidFill>
                  <a:srgbClr val="BC2A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84" name="Freeform 365">
                <a:extLst>
                  <a:ext uri="{FF2B5EF4-FFF2-40B4-BE49-F238E27FC236}">
                    <a16:creationId xmlns:a16="http://schemas.microsoft.com/office/drawing/2014/main" id="{231B3058-862F-A6B7-1F00-1AB51B3B9B5F}"/>
                  </a:ext>
                </a:extLst>
              </p:cNvPr>
              <p:cNvSpPr>
                <a:spLocks/>
              </p:cNvSpPr>
              <p:nvPr/>
            </p:nvSpPr>
            <p:spPr bwMode="auto">
              <a:xfrm>
                <a:off x="1803" y="2706"/>
                <a:ext cx="1413" cy="1495"/>
              </a:xfrm>
              <a:custGeom>
                <a:avLst/>
                <a:gdLst>
                  <a:gd name="T0" fmla="*/ 0 w 1413"/>
                  <a:gd name="T1" fmla="*/ 1268 h 1495"/>
                  <a:gd name="T2" fmla="*/ 0 w 1413"/>
                  <a:gd name="T3" fmla="*/ 1495 h 1495"/>
                  <a:gd name="T4" fmla="*/ 1413 w 1413"/>
                  <a:gd name="T5" fmla="*/ 0 h 1495"/>
                </a:gdLst>
                <a:ahLst/>
                <a:cxnLst>
                  <a:cxn ang="0">
                    <a:pos x="T0" y="T1"/>
                  </a:cxn>
                  <a:cxn ang="0">
                    <a:pos x="T2" y="T3"/>
                  </a:cxn>
                  <a:cxn ang="0">
                    <a:pos x="T4" y="T5"/>
                  </a:cxn>
                </a:cxnLst>
                <a:rect l="0" t="0" r="r" b="b"/>
                <a:pathLst>
                  <a:path w="1413" h="1495">
                    <a:moveTo>
                      <a:pt x="0" y="1268"/>
                    </a:moveTo>
                    <a:lnTo>
                      <a:pt x="0" y="1495"/>
                    </a:lnTo>
                    <a:lnTo>
                      <a:pt x="1413" y="0"/>
                    </a:lnTo>
                  </a:path>
                </a:pathLst>
              </a:custGeom>
              <a:noFill/>
              <a:ln w="38100">
                <a:solidFill>
                  <a:srgbClr val="BC2A33"/>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85" name="Line 450">
                <a:extLst>
                  <a:ext uri="{FF2B5EF4-FFF2-40B4-BE49-F238E27FC236}">
                    <a16:creationId xmlns:a16="http://schemas.microsoft.com/office/drawing/2014/main" id="{96353BA1-F755-9F75-178A-D3DB37270D45}"/>
                  </a:ext>
                </a:extLst>
              </p:cNvPr>
              <p:cNvSpPr>
                <a:spLocks noChangeShapeType="1"/>
              </p:cNvSpPr>
              <p:nvPr/>
            </p:nvSpPr>
            <p:spPr bwMode="auto">
              <a:xfrm>
                <a:off x="2172" y="2273"/>
                <a:ext cx="708" cy="215"/>
              </a:xfrm>
              <a:prstGeom prst="line">
                <a:avLst/>
              </a:prstGeom>
              <a:noFill/>
              <a:ln w="38100">
                <a:solidFill>
                  <a:srgbClr val="BC2A33"/>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86" name="Line 453">
                <a:extLst>
                  <a:ext uri="{FF2B5EF4-FFF2-40B4-BE49-F238E27FC236}">
                    <a16:creationId xmlns:a16="http://schemas.microsoft.com/office/drawing/2014/main" id="{33D94CBC-0659-AECC-A7CD-29447190BC8D}"/>
                  </a:ext>
                </a:extLst>
              </p:cNvPr>
              <p:cNvSpPr>
                <a:spLocks noChangeShapeType="1"/>
              </p:cNvSpPr>
              <p:nvPr/>
            </p:nvSpPr>
            <p:spPr bwMode="auto">
              <a:xfrm flipV="1">
                <a:off x="2172" y="2741"/>
                <a:ext cx="708" cy="286"/>
              </a:xfrm>
              <a:prstGeom prst="line">
                <a:avLst/>
              </a:prstGeom>
              <a:noFill/>
              <a:ln w="38100">
                <a:solidFill>
                  <a:srgbClr val="BC2A33"/>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87" name="Line 454">
                <a:extLst>
                  <a:ext uri="{FF2B5EF4-FFF2-40B4-BE49-F238E27FC236}">
                    <a16:creationId xmlns:a16="http://schemas.microsoft.com/office/drawing/2014/main" id="{A49F8445-0703-37B8-12A8-0EE143F34664}"/>
                  </a:ext>
                </a:extLst>
              </p:cNvPr>
              <p:cNvSpPr>
                <a:spLocks noChangeShapeType="1"/>
              </p:cNvSpPr>
              <p:nvPr/>
            </p:nvSpPr>
            <p:spPr bwMode="auto">
              <a:xfrm flipV="1">
                <a:off x="2172" y="3058"/>
                <a:ext cx="711" cy="752"/>
              </a:xfrm>
              <a:prstGeom prst="line">
                <a:avLst/>
              </a:prstGeom>
              <a:noFill/>
              <a:ln w="38100">
                <a:solidFill>
                  <a:srgbClr val="BC2A33"/>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grpSp>
          <p:nvGrpSpPr>
            <p:cNvPr id="17" name="Group 804">
              <a:extLst>
                <a:ext uri="{FF2B5EF4-FFF2-40B4-BE49-F238E27FC236}">
                  <a16:creationId xmlns:a16="http://schemas.microsoft.com/office/drawing/2014/main" id="{E1C2EF9E-6114-3A80-8E4D-6E086BE0F809}"/>
                </a:ext>
              </a:extLst>
            </p:cNvPr>
            <p:cNvGrpSpPr>
              <a:grpSpLocks/>
            </p:cNvGrpSpPr>
            <p:nvPr/>
          </p:nvGrpSpPr>
          <p:grpSpPr bwMode="auto">
            <a:xfrm>
              <a:off x="3546552" y="5091245"/>
              <a:ext cx="517449" cy="1189224"/>
              <a:chOff x="1519" y="-7253"/>
              <a:chExt cx="4309" cy="10377"/>
            </a:xfrm>
          </p:grpSpPr>
          <p:grpSp>
            <p:nvGrpSpPr>
              <p:cNvPr id="162" name="Group 805">
                <a:extLst>
                  <a:ext uri="{FF2B5EF4-FFF2-40B4-BE49-F238E27FC236}">
                    <a16:creationId xmlns:a16="http://schemas.microsoft.com/office/drawing/2014/main" id="{6357B833-FD93-B88D-A2C1-D1B5B3167562}"/>
                  </a:ext>
                </a:extLst>
              </p:cNvPr>
              <p:cNvGrpSpPr>
                <a:grpSpLocks/>
              </p:cNvGrpSpPr>
              <p:nvPr/>
            </p:nvGrpSpPr>
            <p:grpSpPr bwMode="auto">
              <a:xfrm>
                <a:off x="3560" y="-4701"/>
                <a:ext cx="2268" cy="7144"/>
                <a:chOff x="3220" y="-2603"/>
                <a:chExt cx="2268" cy="7144"/>
              </a:xfrm>
            </p:grpSpPr>
            <p:grpSp>
              <p:nvGrpSpPr>
                <p:cNvPr id="170" name="Group 806">
                  <a:extLst>
                    <a:ext uri="{FF2B5EF4-FFF2-40B4-BE49-F238E27FC236}">
                      <a16:creationId xmlns:a16="http://schemas.microsoft.com/office/drawing/2014/main" id="{45224965-11FA-A856-E310-C8C5DD7A2AE3}"/>
                    </a:ext>
                  </a:extLst>
                </p:cNvPr>
                <p:cNvGrpSpPr>
                  <a:grpSpLocks/>
                </p:cNvGrpSpPr>
                <p:nvPr/>
              </p:nvGrpSpPr>
              <p:grpSpPr bwMode="auto">
                <a:xfrm>
                  <a:off x="3220" y="-2603"/>
                  <a:ext cx="2268" cy="7144"/>
                  <a:chOff x="3220" y="-2603"/>
                  <a:chExt cx="2268" cy="7144"/>
                </a:xfrm>
              </p:grpSpPr>
              <p:sp>
                <p:nvSpPr>
                  <p:cNvPr id="179" name="Freeform 807">
                    <a:extLst>
                      <a:ext uri="{FF2B5EF4-FFF2-40B4-BE49-F238E27FC236}">
                        <a16:creationId xmlns:a16="http://schemas.microsoft.com/office/drawing/2014/main" id="{35B1CA41-E8C1-076B-821B-0919F71DB8C2}"/>
                      </a:ext>
                    </a:extLst>
                  </p:cNvPr>
                  <p:cNvSpPr>
                    <a:spLocks/>
                  </p:cNvSpPr>
                  <p:nvPr/>
                </p:nvSpPr>
                <p:spPr bwMode="auto">
                  <a:xfrm>
                    <a:off x="3220" y="-2608"/>
                    <a:ext cx="2268" cy="7149"/>
                  </a:xfrm>
                  <a:custGeom>
                    <a:avLst/>
                    <a:gdLst>
                      <a:gd name="T0" fmla="*/ 2268 w 2268"/>
                      <a:gd name="T1" fmla="*/ 0 h 7144"/>
                      <a:gd name="T2" fmla="*/ 0 w 2268"/>
                      <a:gd name="T3" fmla="*/ 1701 h 7144"/>
                      <a:gd name="T4" fmla="*/ 0 w 2268"/>
                      <a:gd name="T5" fmla="*/ 7144 h 7144"/>
                      <a:gd name="T6" fmla="*/ 2268 w 2268"/>
                      <a:gd name="T7" fmla="*/ 5443 h 7144"/>
                      <a:gd name="T8" fmla="*/ 2268 w 2268"/>
                      <a:gd name="T9" fmla="*/ 0 h 7144"/>
                    </a:gdLst>
                    <a:ahLst/>
                    <a:cxnLst>
                      <a:cxn ang="0">
                        <a:pos x="T0" y="T1"/>
                      </a:cxn>
                      <a:cxn ang="0">
                        <a:pos x="T2" y="T3"/>
                      </a:cxn>
                      <a:cxn ang="0">
                        <a:pos x="T4" y="T5"/>
                      </a:cxn>
                      <a:cxn ang="0">
                        <a:pos x="T6" y="T7"/>
                      </a:cxn>
                      <a:cxn ang="0">
                        <a:pos x="T8" y="T9"/>
                      </a:cxn>
                    </a:cxnLst>
                    <a:rect l="0" t="0" r="r" b="b"/>
                    <a:pathLst>
                      <a:path w="2268" h="7144">
                        <a:moveTo>
                          <a:pt x="2268" y="0"/>
                        </a:moveTo>
                        <a:lnTo>
                          <a:pt x="0" y="1701"/>
                        </a:lnTo>
                        <a:lnTo>
                          <a:pt x="0" y="7144"/>
                        </a:lnTo>
                        <a:lnTo>
                          <a:pt x="2268" y="5443"/>
                        </a:lnTo>
                        <a:lnTo>
                          <a:pt x="2268" y="0"/>
                        </a:lnTo>
                        <a:close/>
                      </a:path>
                    </a:pathLst>
                  </a:custGeom>
                  <a:solidFill>
                    <a:srgbClr val="A1AF00"/>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80" name="Line 808">
                    <a:extLst>
                      <a:ext uri="{FF2B5EF4-FFF2-40B4-BE49-F238E27FC236}">
                        <a16:creationId xmlns:a16="http://schemas.microsoft.com/office/drawing/2014/main" id="{494D2FEA-75FE-7947-63DF-65AEB04A20FE}"/>
                      </a:ext>
                    </a:extLst>
                  </p:cNvPr>
                  <p:cNvSpPr>
                    <a:spLocks noChangeShapeType="1"/>
                  </p:cNvSpPr>
                  <p:nvPr/>
                </p:nvSpPr>
                <p:spPr bwMode="auto">
                  <a:xfrm flipV="1">
                    <a:off x="4808" y="1994"/>
                    <a:ext cx="454" cy="340"/>
                  </a:xfrm>
                  <a:prstGeom prst="line">
                    <a:avLst/>
                  </a:prstGeom>
                  <a:noFill/>
                  <a:ln w="19050">
                    <a:solidFill>
                      <a:srgbClr val="8D99A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81" name="Line 809">
                    <a:extLst>
                      <a:ext uri="{FF2B5EF4-FFF2-40B4-BE49-F238E27FC236}">
                        <a16:creationId xmlns:a16="http://schemas.microsoft.com/office/drawing/2014/main" id="{198D84A9-4AF1-F582-E2D5-3967D4D4834A}"/>
                      </a:ext>
                    </a:extLst>
                  </p:cNvPr>
                  <p:cNvSpPr>
                    <a:spLocks noChangeShapeType="1"/>
                  </p:cNvSpPr>
                  <p:nvPr/>
                </p:nvSpPr>
                <p:spPr bwMode="auto">
                  <a:xfrm>
                    <a:off x="5034" y="2108"/>
                    <a:ext cx="0" cy="113"/>
                  </a:xfrm>
                  <a:prstGeom prst="line">
                    <a:avLst/>
                  </a:prstGeom>
                  <a:noFill/>
                  <a:ln w="38100">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grpSp>
              <p:nvGrpSpPr>
                <p:cNvPr id="171" name="Group 810">
                  <a:extLst>
                    <a:ext uri="{FF2B5EF4-FFF2-40B4-BE49-F238E27FC236}">
                      <a16:creationId xmlns:a16="http://schemas.microsoft.com/office/drawing/2014/main" id="{19B8CF8C-ED82-A8B0-FEAC-6C954A3AD566}"/>
                    </a:ext>
                  </a:extLst>
                </p:cNvPr>
                <p:cNvGrpSpPr>
                  <a:grpSpLocks/>
                </p:cNvGrpSpPr>
                <p:nvPr/>
              </p:nvGrpSpPr>
              <p:grpSpPr bwMode="auto">
                <a:xfrm>
                  <a:off x="3674" y="-902"/>
                  <a:ext cx="1361" cy="3742"/>
                  <a:chOff x="3674" y="-448"/>
                  <a:chExt cx="1361" cy="3742"/>
                </a:xfrm>
              </p:grpSpPr>
              <p:sp>
                <p:nvSpPr>
                  <p:cNvPr id="173" name="Freeform 811">
                    <a:extLst>
                      <a:ext uri="{FF2B5EF4-FFF2-40B4-BE49-F238E27FC236}">
                        <a16:creationId xmlns:a16="http://schemas.microsoft.com/office/drawing/2014/main" id="{67903022-82C9-62E5-D65E-DE756640FC55}"/>
                      </a:ext>
                    </a:extLst>
                  </p:cNvPr>
                  <p:cNvSpPr>
                    <a:spLocks/>
                  </p:cNvSpPr>
                  <p:nvPr/>
                </p:nvSpPr>
                <p:spPr bwMode="auto">
                  <a:xfrm>
                    <a:off x="3674" y="-452"/>
                    <a:ext cx="1361" cy="3745"/>
                  </a:xfrm>
                  <a:custGeom>
                    <a:avLst/>
                    <a:gdLst>
                      <a:gd name="T0" fmla="*/ 1361 w 1361"/>
                      <a:gd name="T1" fmla="*/ 2721 h 3742"/>
                      <a:gd name="T2" fmla="*/ 0 w 1361"/>
                      <a:gd name="T3" fmla="*/ 3742 h 3742"/>
                      <a:gd name="T4" fmla="*/ 0 w 1361"/>
                      <a:gd name="T5" fmla="*/ 1020 h 3742"/>
                      <a:gd name="T6" fmla="*/ 1361 w 1361"/>
                      <a:gd name="T7" fmla="*/ 0 h 3742"/>
                      <a:gd name="T8" fmla="*/ 1361 w 1361"/>
                      <a:gd name="T9" fmla="*/ 2721 h 3742"/>
                    </a:gdLst>
                    <a:ahLst/>
                    <a:cxnLst>
                      <a:cxn ang="0">
                        <a:pos x="T0" y="T1"/>
                      </a:cxn>
                      <a:cxn ang="0">
                        <a:pos x="T2" y="T3"/>
                      </a:cxn>
                      <a:cxn ang="0">
                        <a:pos x="T4" y="T5"/>
                      </a:cxn>
                      <a:cxn ang="0">
                        <a:pos x="T6" y="T7"/>
                      </a:cxn>
                      <a:cxn ang="0">
                        <a:pos x="T8" y="T9"/>
                      </a:cxn>
                    </a:cxnLst>
                    <a:rect l="0" t="0" r="r" b="b"/>
                    <a:pathLst>
                      <a:path w="1361" h="3742">
                        <a:moveTo>
                          <a:pt x="1361" y="2721"/>
                        </a:moveTo>
                        <a:lnTo>
                          <a:pt x="0" y="3742"/>
                        </a:lnTo>
                        <a:lnTo>
                          <a:pt x="0" y="1020"/>
                        </a:lnTo>
                        <a:lnTo>
                          <a:pt x="1361" y="0"/>
                        </a:lnTo>
                        <a:lnTo>
                          <a:pt x="1361" y="2721"/>
                        </a:lnTo>
                        <a:close/>
                      </a:path>
                    </a:pathLst>
                  </a:custGeom>
                  <a:solidFill>
                    <a:srgbClr val="FFFFFF"/>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74" name="Freeform 812">
                    <a:extLst>
                      <a:ext uri="{FF2B5EF4-FFF2-40B4-BE49-F238E27FC236}">
                        <a16:creationId xmlns:a16="http://schemas.microsoft.com/office/drawing/2014/main" id="{2C13F825-0D97-3DB3-C5AB-C79D9A2C2FB4}"/>
                      </a:ext>
                    </a:extLst>
                  </p:cNvPr>
                  <p:cNvSpPr>
                    <a:spLocks/>
                  </p:cNvSpPr>
                  <p:nvPr/>
                </p:nvSpPr>
                <p:spPr bwMode="auto">
                  <a:xfrm>
                    <a:off x="3900" y="1427"/>
                    <a:ext cx="907" cy="1362"/>
                  </a:xfrm>
                  <a:custGeom>
                    <a:avLst/>
                    <a:gdLst>
                      <a:gd name="T0" fmla="*/ 0 w 907"/>
                      <a:gd name="T1" fmla="*/ 680 h 1361"/>
                      <a:gd name="T2" fmla="*/ 0 w 907"/>
                      <a:gd name="T3" fmla="*/ 1361 h 1361"/>
                      <a:gd name="T4" fmla="*/ 907 w 907"/>
                      <a:gd name="T5" fmla="*/ 680 h 1361"/>
                      <a:gd name="T6" fmla="*/ 907 w 907"/>
                      <a:gd name="T7" fmla="*/ 0 h 1361"/>
                      <a:gd name="T8" fmla="*/ 0 w 907"/>
                      <a:gd name="T9" fmla="*/ 680 h 1361"/>
                    </a:gdLst>
                    <a:ahLst/>
                    <a:cxnLst>
                      <a:cxn ang="0">
                        <a:pos x="T0" y="T1"/>
                      </a:cxn>
                      <a:cxn ang="0">
                        <a:pos x="T2" y="T3"/>
                      </a:cxn>
                      <a:cxn ang="0">
                        <a:pos x="T4" y="T5"/>
                      </a:cxn>
                      <a:cxn ang="0">
                        <a:pos x="T6" y="T7"/>
                      </a:cxn>
                      <a:cxn ang="0">
                        <a:pos x="T8" y="T9"/>
                      </a:cxn>
                    </a:cxnLst>
                    <a:rect l="0" t="0" r="r" b="b"/>
                    <a:pathLst>
                      <a:path w="907" h="1361">
                        <a:moveTo>
                          <a:pt x="0" y="680"/>
                        </a:moveTo>
                        <a:lnTo>
                          <a:pt x="0" y="1361"/>
                        </a:lnTo>
                        <a:lnTo>
                          <a:pt x="907" y="680"/>
                        </a:lnTo>
                        <a:lnTo>
                          <a:pt x="907" y="0"/>
                        </a:lnTo>
                        <a:lnTo>
                          <a:pt x="0" y="680"/>
                        </a:lnTo>
                        <a:close/>
                      </a:path>
                    </a:pathLst>
                  </a:custGeom>
                  <a:solidFill>
                    <a:srgbClr val="FFFFFF"/>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75" name="Freeform 813">
                    <a:extLst>
                      <a:ext uri="{FF2B5EF4-FFF2-40B4-BE49-F238E27FC236}">
                        <a16:creationId xmlns:a16="http://schemas.microsoft.com/office/drawing/2014/main" id="{2C5E9D1F-2330-C6D5-EB5E-7B920CAB5812}"/>
                      </a:ext>
                    </a:extLst>
                  </p:cNvPr>
                  <p:cNvSpPr>
                    <a:spLocks/>
                  </p:cNvSpPr>
                  <p:nvPr/>
                </p:nvSpPr>
                <p:spPr bwMode="auto">
                  <a:xfrm>
                    <a:off x="3900" y="733"/>
                    <a:ext cx="907" cy="1362"/>
                  </a:xfrm>
                  <a:custGeom>
                    <a:avLst/>
                    <a:gdLst>
                      <a:gd name="T0" fmla="*/ 0 w 907"/>
                      <a:gd name="T1" fmla="*/ 680 h 1361"/>
                      <a:gd name="T2" fmla="*/ 0 w 907"/>
                      <a:gd name="T3" fmla="*/ 1361 h 1361"/>
                      <a:gd name="T4" fmla="*/ 907 w 907"/>
                      <a:gd name="T5" fmla="*/ 680 h 1361"/>
                      <a:gd name="T6" fmla="*/ 907 w 907"/>
                      <a:gd name="T7" fmla="*/ 0 h 1361"/>
                      <a:gd name="T8" fmla="*/ 0 w 907"/>
                      <a:gd name="T9" fmla="*/ 680 h 1361"/>
                    </a:gdLst>
                    <a:ahLst/>
                    <a:cxnLst>
                      <a:cxn ang="0">
                        <a:pos x="T0" y="T1"/>
                      </a:cxn>
                      <a:cxn ang="0">
                        <a:pos x="T2" y="T3"/>
                      </a:cxn>
                      <a:cxn ang="0">
                        <a:pos x="T4" y="T5"/>
                      </a:cxn>
                      <a:cxn ang="0">
                        <a:pos x="T6" y="T7"/>
                      </a:cxn>
                      <a:cxn ang="0">
                        <a:pos x="T8" y="T9"/>
                      </a:cxn>
                    </a:cxnLst>
                    <a:rect l="0" t="0" r="r" b="b"/>
                    <a:pathLst>
                      <a:path w="907" h="1361">
                        <a:moveTo>
                          <a:pt x="0" y="680"/>
                        </a:moveTo>
                        <a:lnTo>
                          <a:pt x="0" y="1361"/>
                        </a:lnTo>
                        <a:lnTo>
                          <a:pt x="907" y="680"/>
                        </a:lnTo>
                        <a:lnTo>
                          <a:pt x="907" y="0"/>
                        </a:lnTo>
                        <a:lnTo>
                          <a:pt x="0" y="680"/>
                        </a:lnTo>
                        <a:close/>
                      </a:path>
                    </a:pathLst>
                  </a:custGeom>
                  <a:solidFill>
                    <a:srgbClr val="80726B"/>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76" name="Freeform 814">
                    <a:extLst>
                      <a:ext uri="{FF2B5EF4-FFF2-40B4-BE49-F238E27FC236}">
                        <a16:creationId xmlns:a16="http://schemas.microsoft.com/office/drawing/2014/main" id="{E4C49E80-BBDC-FEFA-CAD9-C7E7C49FBB6C}"/>
                      </a:ext>
                    </a:extLst>
                  </p:cNvPr>
                  <p:cNvSpPr>
                    <a:spLocks/>
                  </p:cNvSpPr>
                  <p:nvPr/>
                </p:nvSpPr>
                <p:spPr bwMode="auto">
                  <a:xfrm>
                    <a:off x="3900" y="52"/>
                    <a:ext cx="907" cy="1374"/>
                  </a:xfrm>
                  <a:custGeom>
                    <a:avLst/>
                    <a:gdLst>
                      <a:gd name="T0" fmla="*/ 0 w 907"/>
                      <a:gd name="T1" fmla="*/ 680 h 1361"/>
                      <a:gd name="T2" fmla="*/ 0 w 907"/>
                      <a:gd name="T3" fmla="*/ 1361 h 1361"/>
                      <a:gd name="T4" fmla="*/ 907 w 907"/>
                      <a:gd name="T5" fmla="*/ 680 h 1361"/>
                      <a:gd name="T6" fmla="*/ 907 w 907"/>
                      <a:gd name="T7" fmla="*/ 0 h 1361"/>
                      <a:gd name="T8" fmla="*/ 0 w 907"/>
                      <a:gd name="T9" fmla="*/ 680 h 1361"/>
                    </a:gdLst>
                    <a:ahLst/>
                    <a:cxnLst>
                      <a:cxn ang="0">
                        <a:pos x="T0" y="T1"/>
                      </a:cxn>
                      <a:cxn ang="0">
                        <a:pos x="T2" y="T3"/>
                      </a:cxn>
                      <a:cxn ang="0">
                        <a:pos x="T4" y="T5"/>
                      </a:cxn>
                      <a:cxn ang="0">
                        <a:pos x="T6" y="T7"/>
                      </a:cxn>
                      <a:cxn ang="0">
                        <a:pos x="T8" y="T9"/>
                      </a:cxn>
                    </a:cxnLst>
                    <a:rect l="0" t="0" r="r" b="b"/>
                    <a:pathLst>
                      <a:path w="907" h="1361">
                        <a:moveTo>
                          <a:pt x="0" y="680"/>
                        </a:moveTo>
                        <a:lnTo>
                          <a:pt x="0" y="1361"/>
                        </a:lnTo>
                        <a:lnTo>
                          <a:pt x="907" y="680"/>
                        </a:lnTo>
                        <a:lnTo>
                          <a:pt x="907" y="0"/>
                        </a:lnTo>
                        <a:lnTo>
                          <a:pt x="0" y="680"/>
                        </a:lnTo>
                        <a:close/>
                      </a:path>
                    </a:pathLst>
                  </a:custGeom>
                  <a:solidFill>
                    <a:srgbClr val="FFFFFF"/>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77" name="Freeform 815">
                    <a:extLst>
                      <a:ext uri="{FF2B5EF4-FFF2-40B4-BE49-F238E27FC236}">
                        <a16:creationId xmlns:a16="http://schemas.microsoft.com/office/drawing/2014/main" id="{013219E3-263E-111D-200D-5B59FE642476}"/>
                      </a:ext>
                    </a:extLst>
                  </p:cNvPr>
                  <p:cNvSpPr>
                    <a:spLocks/>
                  </p:cNvSpPr>
                  <p:nvPr/>
                </p:nvSpPr>
                <p:spPr bwMode="auto">
                  <a:xfrm>
                    <a:off x="4354" y="2095"/>
                    <a:ext cx="454" cy="681"/>
                  </a:xfrm>
                  <a:custGeom>
                    <a:avLst/>
                    <a:gdLst>
                      <a:gd name="T0" fmla="*/ 0 w 454"/>
                      <a:gd name="T1" fmla="*/ 340 h 680"/>
                      <a:gd name="T2" fmla="*/ 454 w 454"/>
                      <a:gd name="T3" fmla="*/ 0 h 680"/>
                      <a:gd name="T4" fmla="*/ 454 w 454"/>
                      <a:gd name="T5" fmla="*/ 340 h 680"/>
                      <a:gd name="T6" fmla="*/ 0 w 454"/>
                      <a:gd name="T7" fmla="*/ 680 h 680"/>
                      <a:gd name="T8" fmla="*/ 0 w 454"/>
                      <a:gd name="T9" fmla="*/ 340 h 680"/>
                    </a:gdLst>
                    <a:ahLst/>
                    <a:cxnLst>
                      <a:cxn ang="0">
                        <a:pos x="T0" y="T1"/>
                      </a:cxn>
                      <a:cxn ang="0">
                        <a:pos x="T2" y="T3"/>
                      </a:cxn>
                      <a:cxn ang="0">
                        <a:pos x="T4" y="T5"/>
                      </a:cxn>
                      <a:cxn ang="0">
                        <a:pos x="T6" y="T7"/>
                      </a:cxn>
                      <a:cxn ang="0">
                        <a:pos x="T8" y="T9"/>
                      </a:cxn>
                    </a:cxnLst>
                    <a:rect l="0" t="0" r="r" b="b"/>
                    <a:pathLst>
                      <a:path w="454" h="680">
                        <a:moveTo>
                          <a:pt x="0" y="340"/>
                        </a:moveTo>
                        <a:lnTo>
                          <a:pt x="454" y="0"/>
                        </a:lnTo>
                        <a:lnTo>
                          <a:pt x="454" y="340"/>
                        </a:lnTo>
                        <a:lnTo>
                          <a:pt x="0" y="680"/>
                        </a:lnTo>
                        <a:lnTo>
                          <a:pt x="0" y="340"/>
                        </a:lnTo>
                        <a:close/>
                      </a:path>
                    </a:pathLst>
                  </a:custGeom>
                  <a:solidFill>
                    <a:srgbClr val="FFFFFF"/>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78" name="Freeform 816">
                    <a:extLst>
                      <a:ext uri="{FF2B5EF4-FFF2-40B4-BE49-F238E27FC236}">
                        <a16:creationId xmlns:a16="http://schemas.microsoft.com/office/drawing/2014/main" id="{43A133DE-C3F6-2EA8-B30F-E5D256BA6CD0}"/>
                      </a:ext>
                    </a:extLst>
                  </p:cNvPr>
                  <p:cNvSpPr>
                    <a:spLocks/>
                  </p:cNvSpPr>
                  <p:nvPr/>
                </p:nvSpPr>
                <p:spPr bwMode="auto">
                  <a:xfrm>
                    <a:off x="3900" y="2448"/>
                    <a:ext cx="454" cy="681"/>
                  </a:xfrm>
                  <a:custGeom>
                    <a:avLst/>
                    <a:gdLst>
                      <a:gd name="T0" fmla="*/ 0 w 454"/>
                      <a:gd name="T1" fmla="*/ 340 h 680"/>
                      <a:gd name="T2" fmla="*/ 454 w 454"/>
                      <a:gd name="T3" fmla="*/ 0 h 680"/>
                      <a:gd name="T4" fmla="*/ 454 w 454"/>
                      <a:gd name="T5" fmla="*/ 340 h 680"/>
                      <a:gd name="T6" fmla="*/ 0 w 454"/>
                      <a:gd name="T7" fmla="*/ 680 h 680"/>
                      <a:gd name="T8" fmla="*/ 0 w 454"/>
                      <a:gd name="T9" fmla="*/ 340 h 680"/>
                    </a:gdLst>
                    <a:ahLst/>
                    <a:cxnLst>
                      <a:cxn ang="0">
                        <a:pos x="T0" y="T1"/>
                      </a:cxn>
                      <a:cxn ang="0">
                        <a:pos x="T2" y="T3"/>
                      </a:cxn>
                      <a:cxn ang="0">
                        <a:pos x="T4" y="T5"/>
                      </a:cxn>
                      <a:cxn ang="0">
                        <a:pos x="T6" y="T7"/>
                      </a:cxn>
                      <a:cxn ang="0">
                        <a:pos x="T8" y="T9"/>
                      </a:cxn>
                    </a:cxnLst>
                    <a:rect l="0" t="0" r="r" b="b"/>
                    <a:pathLst>
                      <a:path w="454" h="680">
                        <a:moveTo>
                          <a:pt x="0" y="340"/>
                        </a:moveTo>
                        <a:lnTo>
                          <a:pt x="454" y="0"/>
                        </a:lnTo>
                        <a:lnTo>
                          <a:pt x="454" y="340"/>
                        </a:lnTo>
                        <a:lnTo>
                          <a:pt x="0" y="680"/>
                        </a:lnTo>
                        <a:lnTo>
                          <a:pt x="0" y="340"/>
                        </a:lnTo>
                        <a:close/>
                      </a:path>
                    </a:pathLst>
                  </a:custGeom>
                  <a:solidFill>
                    <a:srgbClr val="FFFFFF"/>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sp>
              <p:nvSpPr>
                <p:cNvPr id="172" name="Freeform 817">
                  <a:extLst>
                    <a:ext uri="{FF2B5EF4-FFF2-40B4-BE49-F238E27FC236}">
                      <a16:creationId xmlns:a16="http://schemas.microsoft.com/office/drawing/2014/main" id="{3E66CE30-18DB-F592-63E4-9FC2A248739D}"/>
                    </a:ext>
                  </a:extLst>
                </p:cNvPr>
                <p:cNvSpPr>
                  <a:spLocks/>
                </p:cNvSpPr>
                <p:nvPr/>
              </p:nvSpPr>
              <p:spPr bwMode="auto">
                <a:xfrm>
                  <a:off x="4241" y="-1309"/>
                  <a:ext cx="227" cy="517"/>
                </a:xfrm>
                <a:custGeom>
                  <a:avLst/>
                  <a:gdLst>
                    <a:gd name="T0" fmla="*/ 0 w 227"/>
                    <a:gd name="T1" fmla="*/ 170 h 510"/>
                    <a:gd name="T2" fmla="*/ 227 w 227"/>
                    <a:gd name="T3" fmla="*/ 0 h 510"/>
                    <a:gd name="T4" fmla="*/ 227 w 227"/>
                    <a:gd name="T5" fmla="*/ 340 h 510"/>
                    <a:gd name="T6" fmla="*/ 0 w 227"/>
                    <a:gd name="T7" fmla="*/ 510 h 510"/>
                    <a:gd name="T8" fmla="*/ 0 w 227"/>
                    <a:gd name="T9" fmla="*/ 170 h 510"/>
                  </a:gdLst>
                  <a:ahLst/>
                  <a:cxnLst>
                    <a:cxn ang="0">
                      <a:pos x="T0" y="T1"/>
                    </a:cxn>
                    <a:cxn ang="0">
                      <a:pos x="T2" y="T3"/>
                    </a:cxn>
                    <a:cxn ang="0">
                      <a:pos x="T4" y="T5"/>
                    </a:cxn>
                    <a:cxn ang="0">
                      <a:pos x="T6" y="T7"/>
                    </a:cxn>
                    <a:cxn ang="0">
                      <a:pos x="T8" y="T9"/>
                    </a:cxn>
                  </a:cxnLst>
                  <a:rect l="0" t="0" r="r" b="b"/>
                  <a:pathLst>
                    <a:path w="227" h="510">
                      <a:moveTo>
                        <a:pt x="0" y="170"/>
                      </a:moveTo>
                      <a:lnTo>
                        <a:pt x="227" y="0"/>
                      </a:lnTo>
                      <a:lnTo>
                        <a:pt x="227" y="340"/>
                      </a:lnTo>
                      <a:lnTo>
                        <a:pt x="0" y="510"/>
                      </a:lnTo>
                      <a:lnTo>
                        <a:pt x="0" y="170"/>
                      </a:lnTo>
                      <a:close/>
                    </a:path>
                  </a:pathLst>
                </a:custGeom>
                <a:solidFill>
                  <a:srgbClr val="FABB00"/>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sp>
            <p:nvSpPr>
              <p:cNvPr id="163" name="Freeform 818">
                <a:extLst>
                  <a:ext uri="{FF2B5EF4-FFF2-40B4-BE49-F238E27FC236}">
                    <a16:creationId xmlns:a16="http://schemas.microsoft.com/office/drawing/2014/main" id="{ACAE9AAF-F50A-E998-9E0A-43618C0A71D0}"/>
                  </a:ext>
                </a:extLst>
              </p:cNvPr>
              <p:cNvSpPr>
                <a:spLocks/>
              </p:cNvSpPr>
              <p:nvPr/>
            </p:nvSpPr>
            <p:spPr bwMode="auto">
              <a:xfrm>
                <a:off x="3333" y="-3168"/>
                <a:ext cx="227" cy="5611"/>
              </a:xfrm>
              <a:custGeom>
                <a:avLst/>
                <a:gdLst>
                  <a:gd name="T0" fmla="*/ 227 w 227"/>
                  <a:gd name="T1" fmla="*/ 170 h 5613"/>
                  <a:gd name="T2" fmla="*/ 0 w 227"/>
                  <a:gd name="T3" fmla="*/ 0 h 5613"/>
                  <a:gd name="T4" fmla="*/ 0 w 227"/>
                  <a:gd name="T5" fmla="*/ 5443 h 5613"/>
                  <a:gd name="T6" fmla="*/ 227 w 227"/>
                  <a:gd name="T7" fmla="*/ 5613 h 5613"/>
                  <a:gd name="T8" fmla="*/ 227 w 227"/>
                  <a:gd name="T9" fmla="*/ 170 h 5613"/>
                </a:gdLst>
                <a:ahLst/>
                <a:cxnLst>
                  <a:cxn ang="0">
                    <a:pos x="T0" y="T1"/>
                  </a:cxn>
                  <a:cxn ang="0">
                    <a:pos x="T2" y="T3"/>
                  </a:cxn>
                  <a:cxn ang="0">
                    <a:pos x="T4" y="T5"/>
                  </a:cxn>
                  <a:cxn ang="0">
                    <a:pos x="T6" y="T7"/>
                  </a:cxn>
                  <a:cxn ang="0">
                    <a:pos x="T8" y="T9"/>
                  </a:cxn>
                </a:cxnLst>
                <a:rect l="0" t="0" r="r" b="b"/>
                <a:pathLst>
                  <a:path w="227" h="5613">
                    <a:moveTo>
                      <a:pt x="227" y="170"/>
                    </a:moveTo>
                    <a:lnTo>
                      <a:pt x="0" y="0"/>
                    </a:lnTo>
                    <a:lnTo>
                      <a:pt x="0" y="5443"/>
                    </a:lnTo>
                    <a:lnTo>
                      <a:pt x="227" y="5613"/>
                    </a:lnTo>
                    <a:lnTo>
                      <a:pt x="227" y="170"/>
                    </a:lnTo>
                    <a:close/>
                  </a:path>
                </a:pathLst>
              </a:custGeom>
              <a:solidFill>
                <a:srgbClr val="A1AF00"/>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64" name="Freeform 819">
                <a:extLst>
                  <a:ext uri="{FF2B5EF4-FFF2-40B4-BE49-F238E27FC236}">
                    <a16:creationId xmlns:a16="http://schemas.microsoft.com/office/drawing/2014/main" id="{2D1139C3-B8A7-B93A-66EF-5B1E637B1515}"/>
                  </a:ext>
                </a:extLst>
              </p:cNvPr>
              <p:cNvSpPr>
                <a:spLocks/>
              </p:cNvSpPr>
              <p:nvPr/>
            </p:nvSpPr>
            <p:spPr bwMode="auto">
              <a:xfrm>
                <a:off x="3333" y="-4870"/>
                <a:ext cx="2495" cy="1866"/>
              </a:xfrm>
              <a:custGeom>
                <a:avLst/>
                <a:gdLst>
                  <a:gd name="T0" fmla="*/ 2495 w 2495"/>
                  <a:gd name="T1" fmla="*/ 170 h 1871"/>
                  <a:gd name="T2" fmla="*/ 2268 w 2495"/>
                  <a:gd name="T3" fmla="*/ 0 h 1871"/>
                  <a:gd name="T4" fmla="*/ 0 w 2495"/>
                  <a:gd name="T5" fmla="*/ 1701 h 1871"/>
                  <a:gd name="T6" fmla="*/ 227 w 2495"/>
                  <a:gd name="T7" fmla="*/ 1871 h 1871"/>
                  <a:gd name="T8" fmla="*/ 2495 w 2495"/>
                  <a:gd name="T9" fmla="*/ 170 h 1871"/>
                </a:gdLst>
                <a:ahLst/>
                <a:cxnLst>
                  <a:cxn ang="0">
                    <a:pos x="T0" y="T1"/>
                  </a:cxn>
                  <a:cxn ang="0">
                    <a:pos x="T2" y="T3"/>
                  </a:cxn>
                  <a:cxn ang="0">
                    <a:pos x="T4" y="T5"/>
                  </a:cxn>
                  <a:cxn ang="0">
                    <a:pos x="T6" y="T7"/>
                  </a:cxn>
                  <a:cxn ang="0">
                    <a:pos x="T8" y="T9"/>
                  </a:cxn>
                </a:cxnLst>
                <a:rect l="0" t="0" r="r" b="b"/>
                <a:pathLst>
                  <a:path w="2495" h="1871">
                    <a:moveTo>
                      <a:pt x="2495" y="170"/>
                    </a:moveTo>
                    <a:lnTo>
                      <a:pt x="2268" y="0"/>
                    </a:lnTo>
                    <a:lnTo>
                      <a:pt x="0" y="1701"/>
                    </a:lnTo>
                    <a:lnTo>
                      <a:pt x="227" y="1871"/>
                    </a:lnTo>
                    <a:lnTo>
                      <a:pt x="2495" y="170"/>
                    </a:lnTo>
                    <a:close/>
                  </a:path>
                </a:pathLst>
              </a:custGeom>
              <a:solidFill>
                <a:srgbClr val="A1AF00"/>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65" name="Freeform 820">
                <a:extLst>
                  <a:ext uri="{FF2B5EF4-FFF2-40B4-BE49-F238E27FC236}">
                    <a16:creationId xmlns:a16="http://schemas.microsoft.com/office/drawing/2014/main" id="{3024F139-9070-08FB-135A-4362DB15DE8B}"/>
                  </a:ext>
                </a:extLst>
              </p:cNvPr>
              <p:cNvSpPr>
                <a:spLocks/>
              </p:cNvSpPr>
              <p:nvPr/>
            </p:nvSpPr>
            <p:spPr bwMode="auto">
              <a:xfrm>
                <a:off x="2426" y="-3849"/>
                <a:ext cx="907" cy="6128"/>
              </a:xfrm>
              <a:custGeom>
                <a:avLst/>
                <a:gdLst>
                  <a:gd name="T0" fmla="*/ 907 w 907"/>
                  <a:gd name="T1" fmla="*/ 681 h 6124"/>
                  <a:gd name="T2" fmla="*/ 0 w 907"/>
                  <a:gd name="T3" fmla="*/ 0 h 6124"/>
                  <a:gd name="T4" fmla="*/ 0 w 907"/>
                  <a:gd name="T5" fmla="*/ 5444 h 6124"/>
                  <a:gd name="T6" fmla="*/ 907 w 907"/>
                  <a:gd name="T7" fmla="*/ 6124 h 6124"/>
                  <a:gd name="T8" fmla="*/ 907 w 907"/>
                  <a:gd name="T9" fmla="*/ 681 h 6124"/>
                </a:gdLst>
                <a:ahLst/>
                <a:cxnLst>
                  <a:cxn ang="0">
                    <a:pos x="T0" y="T1"/>
                  </a:cxn>
                  <a:cxn ang="0">
                    <a:pos x="T2" y="T3"/>
                  </a:cxn>
                  <a:cxn ang="0">
                    <a:pos x="T4" y="T5"/>
                  </a:cxn>
                  <a:cxn ang="0">
                    <a:pos x="T6" y="T7"/>
                  </a:cxn>
                  <a:cxn ang="0">
                    <a:pos x="T8" y="T9"/>
                  </a:cxn>
                </a:cxnLst>
                <a:rect l="0" t="0" r="r" b="b"/>
                <a:pathLst>
                  <a:path w="907" h="6124">
                    <a:moveTo>
                      <a:pt x="907" y="681"/>
                    </a:moveTo>
                    <a:lnTo>
                      <a:pt x="0" y="0"/>
                    </a:lnTo>
                    <a:lnTo>
                      <a:pt x="0" y="5444"/>
                    </a:lnTo>
                    <a:lnTo>
                      <a:pt x="907" y="6124"/>
                    </a:lnTo>
                    <a:lnTo>
                      <a:pt x="907" y="681"/>
                    </a:lnTo>
                    <a:close/>
                  </a:path>
                </a:pathLst>
              </a:custGeom>
              <a:solidFill>
                <a:srgbClr val="FFFFFF"/>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66" name="Freeform 821">
                <a:extLst>
                  <a:ext uri="{FF2B5EF4-FFF2-40B4-BE49-F238E27FC236}">
                    <a16:creationId xmlns:a16="http://schemas.microsoft.com/office/drawing/2014/main" id="{BAD04668-B078-EAA4-2837-7C9C5C36D5F3}"/>
                  </a:ext>
                </a:extLst>
              </p:cNvPr>
              <p:cNvSpPr>
                <a:spLocks/>
              </p:cNvSpPr>
              <p:nvPr/>
            </p:nvSpPr>
            <p:spPr bwMode="auto">
              <a:xfrm>
                <a:off x="2426" y="-5551"/>
                <a:ext cx="3175" cy="2383"/>
              </a:xfrm>
              <a:custGeom>
                <a:avLst/>
                <a:gdLst>
                  <a:gd name="T0" fmla="*/ 2268 w 3175"/>
                  <a:gd name="T1" fmla="*/ 0 h 2382"/>
                  <a:gd name="T2" fmla="*/ 0 w 3175"/>
                  <a:gd name="T3" fmla="*/ 1701 h 2382"/>
                  <a:gd name="T4" fmla="*/ 907 w 3175"/>
                  <a:gd name="T5" fmla="*/ 2382 h 2382"/>
                  <a:gd name="T6" fmla="*/ 3175 w 3175"/>
                  <a:gd name="T7" fmla="*/ 681 h 2382"/>
                  <a:gd name="T8" fmla="*/ 2268 w 3175"/>
                  <a:gd name="T9" fmla="*/ 0 h 2382"/>
                </a:gdLst>
                <a:ahLst/>
                <a:cxnLst>
                  <a:cxn ang="0">
                    <a:pos x="T0" y="T1"/>
                  </a:cxn>
                  <a:cxn ang="0">
                    <a:pos x="T2" y="T3"/>
                  </a:cxn>
                  <a:cxn ang="0">
                    <a:pos x="T4" y="T5"/>
                  </a:cxn>
                  <a:cxn ang="0">
                    <a:pos x="T6" y="T7"/>
                  </a:cxn>
                  <a:cxn ang="0">
                    <a:pos x="T8" y="T9"/>
                  </a:cxn>
                </a:cxnLst>
                <a:rect l="0" t="0" r="r" b="b"/>
                <a:pathLst>
                  <a:path w="3175" h="2382">
                    <a:moveTo>
                      <a:pt x="2268" y="0"/>
                    </a:moveTo>
                    <a:lnTo>
                      <a:pt x="0" y="1701"/>
                    </a:lnTo>
                    <a:lnTo>
                      <a:pt x="907" y="2382"/>
                    </a:lnTo>
                    <a:lnTo>
                      <a:pt x="3175" y="681"/>
                    </a:lnTo>
                    <a:lnTo>
                      <a:pt x="2268" y="0"/>
                    </a:lnTo>
                    <a:close/>
                  </a:path>
                </a:pathLst>
              </a:custGeom>
              <a:solidFill>
                <a:srgbClr val="FFFFFF"/>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67" name="Freeform 822">
                <a:extLst>
                  <a:ext uri="{FF2B5EF4-FFF2-40B4-BE49-F238E27FC236}">
                    <a16:creationId xmlns:a16="http://schemas.microsoft.com/office/drawing/2014/main" id="{6625FE9E-22E5-7F4D-BAF6-225A571B9C03}"/>
                  </a:ext>
                </a:extLst>
              </p:cNvPr>
              <p:cNvSpPr>
                <a:spLocks/>
              </p:cNvSpPr>
              <p:nvPr/>
            </p:nvSpPr>
            <p:spPr bwMode="auto">
              <a:xfrm>
                <a:off x="1746" y="-7089"/>
                <a:ext cx="3629" cy="10213"/>
              </a:xfrm>
              <a:custGeom>
                <a:avLst/>
                <a:gdLst>
                  <a:gd name="T0" fmla="*/ 0 w 3628"/>
                  <a:gd name="T1" fmla="*/ 2722 h 10207"/>
                  <a:gd name="T2" fmla="*/ 3628 w 3628"/>
                  <a:gd name="T3" fmla="*/ 0 h 10207"/>
                  <a:gd name="T4" fmla="*/ 3628 w 3628"/>
                  <a:gd name="T5" fmla="*/ 2042 h 10207"/>
                  <a:gd name="T6" fmla="*/ 2948 w 3628"/>
                  <a:gd name="T7" fmla="*/ 1531 h 10207"/>
                  <a:gd name="T8" fmla="*/ 680 w 3628"/>
                  <a:gd name="T9" fmla="*/ 3232 h 10207"/>
                  <a:gd name="T10" fmla="*/ 680 w 3628"/>
                  <a:gd name="T11" fmla="*/ 8676 h 10207"/>
                  <a:gd name="T12" fmla="*/ 1360 w 3628"/>
                  <a:gd name="T13" fmla="*/ 9186 h 10207"/>
                  <a:gd name="T14" fmla="*/ 0 w 3628"/>
                  <a:gd name="T15" fmla="*/ 10207 h 10207"/>
                  <a:gd name="T16" fmla="*/ 0 w 3628"/>
                  <a:gd name="T17" fmla="*/ 2722 h 10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28" h="10207">
                    <a:moveTo>
                      <a:pt x="0" y="2722"/>
                    </a:moveTo>
                    <a:lnTo>
                      <a:pt x="3628" y="0"/>
                    </a:lnTo>
                    <a:lnTo>
                      <a:pt x="3628" y="2042"/>
                    </a:lnTo>
                    <a:lnTo>
                      <a:pt x="2948" y="1531"/>
                    </a:lnTo>
                    <a:lnTo>
                      <a:pt x="680" y="3232"/>
                    </a:lnTo>
                    <a:lnTo>
                      <a:pt x="680" y="8676"/>
                    </a:lnTo>
                    <a:lnTo>
                      <a:pt x="1360" y="9186"/>
                    </a:lnTo>
                    <a:lnTo>
                      <a:pt x="0" y="10207"/>
                    </a:lnTo>
                    <a:lnTo>
                      <a:pt x="0" y="2722"/>
                    </a:lnTo>
                    <a:close/>
                  </a:path>
                </a:pathLst>
              </a:custGeom>
              <a:solidFill>
                <a:srgbClr val="8D99A7"/>
              </a:solidFill>
              <a:ln w="9525">
                <a:solidFill>
                  <a:srgbClr val="80726B"/>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68" name="Freeform 823">
                <a:extLst>
                  <a:ext uri="{FF2B5EF4-FFF2-40B4-BE49-F238E27FC236}">
                    <a16:creationId xmlns:a16="http://schemas.microsoft.com/office/drawing/2014/main" id="{A384BAE1-59BB-8007-5135-98D227D9C194}"/>
                  </a:ext>
                </a:extLst>
              </p:cNvPr>
              <p:cNvSpPr>
                <a:spLocks/>
              </p:cNvSpPr>
              <p:nvPr/>
            </p:nvSpPr>
            <p:spPr bwMode="auto">
              <a:xfrm>
                <a:off x="1519" y="-4530"/>
                <a:ext cx="227" cy="7654"/>
              </a:xfrm>
              <a:custGeom>
                <a:avLst/>
                <a:gdLst>
                  <a:gd name="T0" fmla="*/ 227 w 227"/>
                  <a:gd name="T1" fmla="*/ 170 h 7655"/>
                  <a:gd name="T2" fmla="*/ 0 w 227"/>
                  <a:gd name="T3" fmla="*/ 0 h 7655"/>
                  <a:gd name="T4" fmla="*/ 0 w 227"/>
                  <a:gd name="T5" fmla="*/ 7484 h 7655"/>
                  <a:gd name="T6" fmla="*/ 227 w 227"/>
                  <a:gd name="T7" fmla="*/ 7655 h 7655"/>
                  <a:gd name="T8" fmla="*/ 227 w 227"/>
                  <a:gd name="T9" fmla="*/ 170 h 7655"/>
                </a:gdLst>
                <a:ahLst/>
                <a:cxnLst>
                  <a:cxn ang="0">
                    <a:pos x="T0" y="T1"/>
                  </a:cxn>
                  <a:cxn ang="0">
                    <a:pos x="T2" y="T3"/>
                  </a:cxn>
                  <a:cxn ang="0">
                    <a:pos x="T4" y="T5"/>
                  </a:cxn>
                  <a:cxn ang="0">
                    <a:pos x="T6" y="T7"/>
                  </a:cxn>
                  <a:cxn ang="0">
                    <a:pos x="T8" y="T9"/>
                  </a:cxn>
                </a:cxnLst>
                <a:rect l="0" t="0" r="r" b="b"/>
                <a:pathLst>
                  <a:path w="227" h="7655">
                    <a:moveTo>
                      <a:pt x="227" y="170"/>
                    </a:moveTo>
                    <a:lnTo>
                      <a:pt x="0" y="0"/>
                    </a:lnTo>
                    <a:lnTo>
                      <a:pt x="0" y="7484"/>
                    </a:lnTo>
                    <a:lnTo>
                      <a:pt x="227" y="7655"/>
                    </a:lnTo>
                    <a:lnTo>
                      <a:pt x="227" y="170"/>
                    </a:lnTo>
                    <a:close/>
                  </a:path>
                </a:pathLst>
              </a:custGeom>
              <a:solidFill>
                <a:srgbClr val="8D99A7"/>
              </a:solidFill>
              <a:ln w="9525" cap="flat" cmpd="sng">
                <a:solidFill>
                  <a:srgbClr val="80726B"/>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69" name="Freeform 824">
                <a:extLst>
                  <a:ext uri="{FF2B5EF4-FFF2-40B4-BE49-F238E27FC236}">
                    <a16:creationId xmlns:a16="http://schemas.microsoft.com/office/drawing/2014/main" id="{D75E501C-583D-4935-345D-E7C0238057CE}"/>
                  </a:ext>
                </a:extLst>
              </p:cNvPr>
              <p:cNvSpPr>
                <a:spLocks/>
              </p:cNvSpPr>
              <p:nvPr/>
            </p:nvSpPr>
            <p:spPr bwMode="auto">
              <a:xfrm>
                <a:off x="1519" y="-7253"/>
                <a:ext cx="3855" cy="2887"/>
              </a:xfrm>
              <a:custGeom>
                <a:avLst/>
                <a:gdLst>
                  <a:gd name="T0" fmla="*/ 0 w 3855"/>
                  <a:gd name="T1" fmla="*/ 2722 h 2892"/>
                  <a:gd name="T2" fmla="*/ 227 w 3855"/>
                  <a:gd name="T3" fmla="*/ 2892 h 2892"/>
                  <a:gd name="T4" fmla="*/ 3855 w 3855"/>
                  <a:gd name="T5" fmla="*/ 170 h 2892"/>
                  <a:gd name="T6" fmla="*/ 3629 w 3855"/>
                  <a:gd name="T7" fmla="*/ 0 h 2892"/>
                  <a:gd name="T8" fmla="*/ 0 w 3855"/>
                  <a:gd name="T9" fmla="*/ 2722 h 2892"/>
                </a:gdLst>
                <a:ahLst/>
                <a:cxnLst>
                  <a:cxn ang="0">
                    <a:pos x="T0" y="T1"/>
                  </a:cxn>
                  <a:cxn ang="0">
                    <a:pos x="T2" y="T3"/>
                  </a:cxn>
                  <a:cxn ang="0">
                    <a:pos x="T4" y="T5"/>
                  </a:cxn>
                  <a:cxn ang="0">
                    <a:pos x="T6" y="T7"/>
                  </a:cxn>
                  <a:cxn ang="0">
                    <a:pos x="T8" y="T9"/>
                  </a:cxn>
                </a:cxnLst>
                <a:rect l="0" t="0" r="r" b="b"/>
                <a:pathLst>
                  <a:path w="3855" h="2892">
                    <a:moveTo>
                      <a:pt x="0" y="2722"/>
                    </a:moveTo>
                    <a:lnTo>
                      <a:pt x="227" y="2892"/>
                    </a:lnTo>
                    <a:lnTo>
                      <a:pt x="3855" y="170"/>
                    </a:lnTo>
                    <a:lnTo>
                      <a:pt x="3629" y="0"/>
                    </a:lnTo>
                    <a:lnTo>
                      <a:pt x="0" y="2722"/>
                    </a:lnTo>
                    <a:close/>
                  </a:path>
                </a:pathLst>
              </a:custGeom>
              <a:solidFill>
                <a:srgbClr val="8D99A7"/>
              </a:solidFill>
              <a:ln w="9525" cap="flat" cmpd="sng">
                <a:solidFill>
                  <a:srgbClr val="80726B"/>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sp>
          <p:nvSpPr>
            <p:cNvPr id="18" name="Line 253">
              <a:extLst>
                <a:ext uri="{FF2B5EF4-FFF2-40B4-BE49-F238E27FC236}">
                  <a16:creationId xmlns:a16="http://schemas.microsoft.com/office/drawing/2014/main" id="{91407FCA-FADC-5CF4-7218-D17855103AF6}"/>
                </a:ext>
              </a:extLst>
            </p:cNvPr>
            <p:cNvSpPr>
              <a:spLocks noChangeShapeType="1"/>
            </p:cNvSpPr>
            <p:nvPr/>
          </p:nvSpPr>
          <p:spPr bwMode="auto">
            <a:xfrm flipH="1">
              <a:off x="2231928" y="5430119"/>
              <a:ext cx="30260" cy="21675"/>
            </a:xfrm>
            <a:prstGeom prst="line">
              <a:avLst/>
            </a:prstGeom>
            <a:noFill/>
            <a:ln w="38100">
              <a:solidFill>
                <a:srgbClr val="BC2A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nvGrpSpPr>
            <p:cNvPr id="19" name="Group 783">
              <a:extLst>
                <a:ext uri="{FF2B5EF4-FFF2-40B4-BE49-F238E27FC236}">
                  <a16:creationId xmlns:a16="http://schemas.microsoft.com/office/drawing/2014/main" id="{331C0301-F3DC-CBA1-80C1-3017D84AEE89}"/>
                </a:ext>
              </a:extLst>
            </p:cNvPr>
            <p:cNvGrpSpPr>
              <a:grpSpLocks/>
            </p:cNvGrpSpPr>
            <p:nvPr/>
          </p:nvGrpSpPr>
          <p:grpSpPr bwMode="auto">
            <a:xfrm>
              <a:off x="3546552" y="3471995"/>
              <a:ext cx="517449" cy="1189224"/>
              <a:chOff x="1519" y="-7253"/>
              <a:chExt cx="4309" cy="10377"/>
            </a:xfrm>
          </p:grpSpPr>
          <p:grpSp>
            <p:nvGrpSpPr>
              <p:cNvPr id="142" name="Group 784">
                <a:extLst>
                  <a:ext uri="{FF2B5EF4-FFF2-40B4-BE49-F238E27FC236}">
                    <a16:creationId xmlns:a16="http://schemas.microsoft.com/office/drawing/2014/main" id="{3F96C44E-6A5B-620C-7BEF-C8AB4261405D}"/>
                  </a:ext>
                </a:extLst>
              </p:cNvPr>
              <p:cNvGrpSpPr>
                <a:grpSpLocks/>
              </p:cNvGrpSpPr>
              <p:nvPr/>
            </p:nvGrpSpPr>
            <p:grpSpPr bwMode="auto">
              <a:xfrm>
                <a:off x="3560" y="-4701"/>
                <a:ext cx="2268" cy="7144"/>
                <a:chOff x="3220" y="-2603"/>
                <a:chExt cx="2268" cy="7144"/>
              </a:xfrm>
            </p:grpSpPr>
            <p:grpSp>
              <p:nvGrpSpPr>
                <p:cNvPr id="150" name="Group 785">
                  <a:extLst>
                    <a:ext uri="{FF2B5EF4-FFF2-40B4-BE49-F238E27FC236}">
                      <a16:creationId xmlns:a16="http://schemas.microsoft.com/office/drawing/2014/main" id="{918E7815-1AC1-03C8-DA2B-98729E92D2C0}"/>
                    </a:ext>
                  </a:extLst>
                </p:cNvPr>
                <p:cNvGrpSpPr>
                  <a:grpSpLocks/>
                </p:cNvGrpSpPr>
                <p:nvPr/>
              </p:nvGrpSpPr>
              <p:grpSpPr bwMode="auto">
                <a:xfrm>
                  <a:off x="3220" y="-2603"/>
                  <a:ext cx="2268" cy="7144"/>
                  <a:chOff x="3220" y="-2603"/>
                  <a:chExt cx="2268" cy="7144"/>
                </a:xfrm>
              </p:grpSpPr>
              <p:sp>
                <p:nvSpPr>
                  <p:cNvPr id="159" name="Freeform 786">
                    <a:extLst>
                      <a:ext uri="{FF2B5EF4-FFF2-40B4-BE49-F238E27FC236}">
                        <a16:creationId xmlns:a16="http://schemas.microsoft.com/office/drawing/2014/main" id="{1BD8A3D9-58B5-FD69-78D3-228CED4FEF8D}"/>
                      </a:ext>
                    </a:extLst>
                  </p:cNvPr>
                  <p:cNvSpPr>
                    <a:spLocks/>
                  </p:cNvSpPr>
                  <p:nvPr/>
                </p:nvSpPr>
                <p:spPr bwMode="auto">
                  <a:xfrm>
                    <a:off x="3220" y="-2608"/>
                    <a:ext cx="2268" cy="7149"/>
                  </a:xfrm>
                  <a:custGeom>
                    <a:avLst/>
                    <a:gdLst>
                      <a:gd name="T0" fmla="*/ 2268 w 2268"/>
                      <a:gd name="T1" fmla="*/ 0 h 7144"/>
                      <a:gd name="T2" fmla="*/ 0 w 2268"/>
                      <a:gd name="T3" fmla="*/ 1701 h 7144"/>
                      <a:gd name="T4" fmla="*/ 0 w 2268"/>
                      <a:gd name="T5" fmla="*/ 7144 h 7144"/>
                      <a:gd name="T6" fmla="*/ 2268 w 2268"/>
                      <a:gd name="T7" fmla="*/ 5443 h 7144"/>
                      <a:gd name="T8" fmla="*/ 2268 w 2268"/>
                      <a:gd name="T9" fmla="*/ 0 h 7144"/>
                    </a:gdLst>
                    <a:ahLst/>
                    <a:cxnLst>
                      <a:cxn ang="0">
                        <a:pos x="T0" y="T1"/>
                      </a:cxn>
                      <a:cxn ang="0">
                        <a:pos x="T2" y="T3"/>
                      </a:cxn>
                      <a:cxn ang="0">
                        <a:pos x="T4" y="T5"/>
                      </a:cxn>
                      <a:cxn ang="0">
                        <a:pos x="T6" y="T7"/>
                      </a:cxn>
                      <a:cxn ang="0">
                        <a:pos x="T8" y="T9"/>
                      </a:cxn>
                    </a:cxnLst>
                    <a:rect l="0" t="0" r="r" b="b"/>
                    <a:pathLst>
                      <a:path w="2268" h="7144">
                        <a:moveTo>
                          <a:pt x="2268" y="0"/>
                        </a:moveTo>
                        <a:lnTo>
                          <a:pt x="0" y="1701"/>
                        </a:lnTo>
                        <a:lnTo>
                          <a:pt x="0" y="7144"/>
                        </a:lnTo>
                        <a:lnTo>
                          <a:pt x="2268" y="5443"/>
                        </a:lnTo>
                        <a:lnTo>
                          <a:pt x="2268" y="0"/>
                        </a:lnTo>
                        <a:close/>
                      </a:path>
                    </a:pathLst>
                  </a:custGeom>
                  <a:solidFill>
                    <a:srgbClr val="A1AF00"/>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60" name="Line 787">
                    <a:extLst>
                      <a:ext uri="{FF2B5EF4-FFF2-40B4-BE49-F238E27FC236}">
                        <a16:creationId xmlns:a16="http://schemas.microsoft.com/office/drawing/2014/main" id="{FC02CA76-7177-2148-0E58-B149D4E4C5BF}"/>
                      </a:ext>
                    </a:extLst>
                  </p:cNvPr>
                  <p:cNvSpPr>
                    <a:spLocks noChangeShapeType="1"/>
                  </p:cNvSpPr>
                  <p:nvPr/>
                </p:nvSpPr>
                <p:spPr bwMode="auto">
                  <a:xfrm flipV="1">
                    <a:off x="4808" y="1994"/>
                    <a:ext cx="454" cy="340"/>
                  </a:xfrm>
                  <a:prstGeom prst="line">
                    <a:avLst/>
                  </a:prstGeom>
                  <a:noFill/>
                  <a:ln w="19050">
                    <a:solidFill>
                      <a:srgbClr val="8D99A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61" name="Line 788">
                    <a:extLst>
                      <a:ext uri="{FF2B5EF4-FFF2-40B4-BE49-F238E27FC236}">
                        <a16:creationId xmlns:a16="http://schemas.microsoft.com/office/drawing/2014/main" id="{A13B66C9-1771-B225-E91E-E2E6FAF0CA39}"/>
                      </a:ext>
                    </a:extLst>
                  </p:cNvPr>
                  <p:cNvSpPr>
                    <a:spLocks noChangeShapeType="1"/>
                  </p:cNvSpPr>
                  <p:nvPr/>
                </p:nvSpPr>
                <p:spPr bwMode="auto">
                  <a:xfrm>
                    <a:off x="5034" y="2108"/>
                    <a:ext cx="0" cy="113"/>
                  </a:xfrm>
                  <a:prstGeom prst="line">
                    <a:avLst/>
                  </a:prstGeom>
                  <a:noFill/>
                  <a:ln w="38100">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grpSp>
              <p:nvGrpSpPr>
                <p:cNvPr id="151" name="Group 789">
                  <a:extLst>
                    <a:ext uri="{FF2B5EF4-FFF2-40B4-BE49-F238E27FC236}">
                      <a16:creationId xmlns:a16="http://schemas.microsoft.com/office/drawing/2014/main" id="{7F2DFD2B-67D1-AF53-8C42-7A6D21B652ED}"/>
                    </a:ext>
                  </a:extLst>
                </p:cNvPr>
                <p:cNvGrpSpPr>
                  <a:grpSpLocks/>
                </p:cNvGrpSpPr>
                <p:nvPr/>
              </p:nvGrpSpPr>
              <p:grpSpPr bwMode="auto">
                <a:xfrm>
                  <a:off x="3674" y="-902"/>
                  <a:ext cx="1361" cy="3742"/>
                  <a:chOff x="3674" y="-448"/>
                  <a:chExt cx="1361" cy="3742"/>
                </a:xfrm>
              </p:grpSpPr>
              <p:sp>
                <p:nvSpPr>
                  <p:cNvPr id="153" name="Freeform 790">
                    <a:extLst>
                      <a:ext uri="{FF2B5EF4-FFF2-40B4-BE49-F238E27FC236}">
                        <a16:creationId xmlns:a16="http://schemas.microsoft.com/office/drawing/2014/main" id="{0252EB5E-7384-E67B-378B-F93DF000CBEA}"/>
                      </a:ext>
                    </a:extLst>
                  </p:cNvPr>
                  <p:cNvSpPr>
                    <a:spLocks/>
                  </p:cNvSpPr>
                  <p:nvPr/>
                </p:nvSpPr>
                <p:spPr bwMode="auto">
                  <a:xfrm>
                    <a:off x="3674" y="-452"/>
                    <a:ext cx="1361" cy="3745"/>
                  </a:xfrm>
                  <a:custGeom>
                    <a:avLst/>
                    <a:gdLst>
                      <a:gd name="T0" fmla="*/ 1361 w 1361"/>
                      <a:gd name="T1" fmla="*/ 2721 h 3742"/>
                      <a:gd name="T2" fmla="*/ 0 w 1361"/>
                      <a:gd name="T3" fmla="*/ 3742 h 3742"/>
                      <a:gd name="T4" fmla="*/ 0 w 1361"/>
                      <a:gd name="T5" fmla="*/ 1020 h 3742"/>
                      <a:gd name="T6" fmla="*/ 1361 w 1361"/>
                      <a:gd name="T7" fmla="*/ 0 h 3742"/>
                      <a:gd name="T8" fmla="*/ 1361 w 1361"/>
                      <a:gd name="T9" fmla="*/ 2721 h 3742"/>
                    </a:gdLst>
                    <a:ahLst/>
                    <a:cxnLst>
                      <a:cxn ang="0">
                        <a:pos x="T0" y="T1"/>
                      </a:cxn>
                      <a:cxn ang="0">
                        <a:pos x="T2" y="T3"/>
                      </a:cxn>
                      <a:cxn ang="0">
                        <a:pos x="T4" y="T5"/>
                      </a:cxn>
                      <a:cxn ang="0">
                        <a:pos x="T6" y="T7"/>
                      </a:cxn>
                      <a:cxn ang="0">
                        <a:pos x="T8" y="T9"/>
                      </a:cxn>
                    </a:cxnLst>
                    <a:rect l="0" t="0" r="r" b="b"/>
                    <a:pathLst>
                      <a:path w="1361" h="3742">
                        <a:moveTo>
                          <a:pt x="1361" y="2721"/>
                        </a:moveTo>
                        <a:lnTo>
                          <a:pt x="0" y="3742"/>
                        </a:lnTo>
                        <a:lnTo>
                          <a:pt x="0" y="1020"/>
                        </a:lnTo>
                        <a:lnTo>
                          <a:pt x="1361" y="0"/>
                        </a:lnTo>
                        <a:lnTo>
                          <a:pt x="1361" y="2721"/>
                        </a:lnTo>
                        <a:close/>
                      </a:path>
                    </a:pathLst>
                  </a:custGeom>
                  <a:solidFill>
                    <a:srgbClr val="FFFFFF"/>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54" name="Freeform 791">
                    <a:extLst>
                      <a:ext uri="{FF2B5EF4-FFF2-40B4-BE49-F238E27FC236}">
                        <a16:creationId xmlns:a16="http://schemas.microsoft.com/office/drawing/2014/main" id="{AF798B67-5BEC-640A-F733-9798C0905EBB}"/>
                      </a:ext>
                    </a:extLst>
                  </p:cNvPr>
                  <p:cNvSpPr>
                    <a:spLocks/>
                  </p:cNvSpPr>
                  <p:nvPr/>
                </p:nvSpPr>
                <p:spPr bwMode="auto">
                  <a:xfrm>
                    <a:off x="3900" y="1427"/>
                    <a:ext cx="907" cy="1362"/>
                  </a:xfrm>
                  <a:custGeom>
                    <a:avLst/>
                    <a:gdLst>
                      <a:gd name="T0" fmla="*/ 0 w 907"/>
                      <a:gd name="T1" fmla="*/ 680 h 1361"/>
                      <a:gd name="T2" fmla="*/ 0 w 907"/>
                      <a:gd name="T3" fmla="*/ 1361 h 1361"/>
                      <a:gd name="T4" fmla="*/ 907 w 907"/>
                      <a:gd name="T5" fmla="*/ 680 h 1361"/>
                      <a:gd name="T6" fmla="*/ 907 w 907"/>
                      <a:gd name="T7" fmla="*/ 0 h 1361"/>
                      <a:gd name="T8" fmla="*/ 0 w 907"/>
                      <a:gd name="T9" fmla="*/ 680 h 1361"/>
                    </a:gdLst>
                    <a:ahLst/>
                    <a:cxnLst>
                      <a:cxn ang="0">
                        <a:pos x="T0" y="T1"/>
                      </a:cxn>
                      <a:cxn ang="0">
                        <a:pos x="T2" y="T3"/>
                      </a:cxn>
                      <a:cxn ang="0">
                        <a:pos x="T4" y="T5"/>
                      </a:cxn>
                      <a:cxn ang="0">
                        <a:pos x="T6" y="T7"/>
                      </a:cxn>
                      <a:cxn ang="0">
                        <a:pos x="T8" y="T9"/>
                      </a:cxn>
                    </a:cxnLst>
                    <a:rect l="0" t="0" r="r" b="b"/>
                    <a:pathLst>
                      <a:path w="907" h="1361">
                        <a:moveTo>
                          <a:pt x="0" y="680"/>
                        </a:moveTo>
                        <a:lnTo>
                          <a:pt x="0" y="1361"/>
                        </a:lnTo>
                        <a:lnTo>
                          <a:pt x="907" y="680"/>
                        </a:lnTo>
                        <a:lnTo>
                          <a:pt x="907" y="0"/>
                        </a:lnTo>
                        <a:lnTo>
                          <a:pt x="0" y="680"/>
                        </a:lnTo>
                        <a:close/>
                      </a:path>
                    </a:pathLst>
                  </a:custGeom>
                  <a:solidFill>
                    <a:srgbClr val="FFFFFF"/>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55" name="Freeform 792">
                    <a:extLst>
                      <a:ext uri="{FF2B5EF4-FFF2-40B4-BE49-F238E27FC236}">
                        <a16:creationId xmlns:a16="http://schemas.microsoft.com/office/drawing/2014/main" id="{570A7D4D-2A89-9874-BE0F-59C3E3AA72F5}"/>
                      </a:ext>
                    </a:extLst>
                  </p:cNvPr>
                  <p:cNvSpPr>
                    <a:spLocks/>
                  </p:cNvSpPr>
                  <p:nvPr/>
                </p:nvSpPr>
                <p:spPr bwMode="auto">
                  <a:xfrm>
                    <a:off x="3900" y="733"/>
                    <a:ext cx="907" cy="1362"/>
                  </a:xfrm>
                  <a:custGeom>
                    <a:avLst/>
                    <a:gdLst>
                      <a:gd name="T0" fmla="*/ 0 w 907"/>
                      <a:gd name="T1" fmla="*/ 680 h 1361"/>
                      <a:gd name="T2" fmla="*/ 0 w 907"/>
                      <a:gd name="T3" fmla="*/ 1361 h 1361"/>
                      <a:gd name="T4" fmla="*/ 907 w 907"/>
                      <a:gd name="T5" fmla="*/ 680 h 1361"/>
                      <a:gd name="T6" fmla="*/ 907 w 907"/>
                      <a:gd name="T7" fmla="*/ 0 h 1361"/>
                      <a:gd name="T8" fmla="*/ 0 w 907"/>
                      <a:gd name="T9" fmla="*/ 680 h 1361"/>
                    </a:gdLst>
                    <a:ahLst/>
                    <a:cxnLst>
                      <a:cxn ang="0">
                        <a:pos x="T0" y="T1"/>
                      </a:cxn>
                      <a:cxn ang="0">
                        <a:pos x="T2" y="T3"/>
                      </a:cxn>
                      <a:cxn ang="0">
                        <a:pos x="T4" y="T5"/>
                      </a:cxn>
                      <a:cxn ang="0">
                        <a:pos x="T6" y="T7"/>
                      </a:cxn>
                      <a:cxn ang="0">
                        <a:pos x="T8" y="T9"/>
                      </a:cxn>
                    </a:cxnLst>
                    <a:rect l="0" t="0" r="r" b="b"/>
                    <a:pathLst>
                      <a:path w="907" h="1361">
                        <a:moveTo>
                          <a:pt x="0" y="680"/>
                        </a:moveTo>
                        <a:lnTo>
                          <a:pt x="0" y="1361"/>
                        </a:lnTo>
                        <a:lnTo>
                          <a:pt x="907" y="680"/>
                        </a:lnTo>
                        <a:lnTo>
                          <a:pt x="907" y="0"/>
                        </a:lnTo>
                        <a:lnTo>
                          <a:pt x="0" y="680"/>
                        </a:lnTo>
                        <a:close/>
                      </a:path>
                    </a:pathLst>
                  </a:custGeom>
                  <a:solidFill>
                    <a:srgbClr val="80726B"/>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56" name="Freeform 793">
                    <a:extLst>
                      <a:ext uri="{FF2B5EF4-FFF2-40B4-BE49-F238E27FC236}">
                        <a16:creationId xmlns:a16="http://schemas.microsoft.com/office/drawing/2014/main" id="{BD249DD2-31D0-72FA-7299-8778F8C0718D}"/>
                      </a:ext>
                    </a:extLst>
                  </p:cNvPr>
                  <p:cNvSpPr>
                    <a:spLocks/>
                  </p:cNvSpPr>
                  <p:nvPr/>
                </p:nvSpPr>
                <p:spPr bwMode="auto">
                  <a:xfrm>
                    <a:off x="3900" y="52"/>
                    <a:ext cx="907" cy="1374"/>
                  </a:xfrm>
                  <a:custGeom>
                    <a:avLst/>
                    <a:gdLst>
                      <a:gd name="T0" fmla="*/ 0 w 907"/>
                      <a:gd name="T1" fmla="*/ 680 h 1361"/>
                      <a:gd name="T2" fmla="*/ 0 w 907"/>
                      <a:gd name="T3" fmla="*/ 1361 h 1361"/>
                      <a:gd name="T4" fmla="*/ 907 w 907"/>
                      <a:gd name="T5" fmla="*/ 680 h 1361"/>
                      <a:gd name="T6" fmla="*/ 907 w 907"/>
                      <a:gd name="T7" fmla="*/ 0 h 1361"/>
                      <a:gd name="T8" fmla="*/ 0 w 907"/>
                      <a:gd name="T9" fmla="*/ 680 h 1361"/>
                    </a:gdLst>
                    <a:ahLst/>
                    <a:cxnLst>
                      <a:cxn ang="0">
                        <a:pos x="T0" y="T1"/>
                      </a:cxn>
                      <a:cxn ang="0">
                        <a:pos x="T2" y="T3"/>
                      </a:cxn>
                      <a:cxn ang="0">
                        <a:pos x="T4" y="T5"/>
                      </a:cxn>
                      <a:cxn ang="0">
                        <a:pos x="T6" y="T7"/>
                      </a:cxn>
                      <a:cxn ang="0">
                        <a:pos x="T8" y="T9"/>
                      </a:cxn>
                    </a:cxnLst>
                    <a:rect l="0" t="0" r="r" b="b"/>
                    <a:pathLst>
                      <a:path w="907" h="1361">
                        <a:moveTo>
                          <a:pt x="0" y="680"/>
                        </a:moveTo>
                        <a:lnTo>
                          <a:pt x="0" y="1361"/>
                        </a:lnTo>
                        <a:lnTo>
                          <a:pt x="907" y="680"/>
                        </a:lnTo>
                        <a:lnTo>
                          <a:pt x="907" y="0"/>
                        </a:lnTo>
                        <a:lnTo>
                          <a:pt x="0" y="680"/>
                        </a:lnTo>
                        <a:close/>
                      </a:path>
                    </a:pathLst>
                  </a:custGeom>
                  <a:solidFill>
                    <a:srgbClr val="FFFFFF"/>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57" name="Freeform 794">
                    <a:extLst>
                      <a:ext uri="{FF2B5EF4-FFF2-40B4-BE49-F238E27FC236}">
                        <a16:creationId xmlns:a16="http://schemas.microsoft.com/office/drawing/2014/main" id="{D915F7D7-1231-6B1E-59B3-045BFCF96D4D}"/>
                      </a:ext>
                    </a:extLst>
                  </p:cNvPr>
                  <p:cNvSpPr>
                    <a:spLocks/>
                  </p:cNvSpPr>
                  <p:nvPr/>
                </p:nvSpPr>
                <p:spPr bwMode="auto">
                  <a:xfrm>
                    <a:off x="4354" y="2095"/>
                    <a:ext cx="454" cy="681"/>
                  </a:xfrm>
                  <a:custGeom>
                    <a:avLst/>
                    <a:gdLst>
                      <a:gd name="T0" fmla="*/ 0 w 454"/>
                      <a:gd name="T1" fmla="*/ 340 h 680"/>
                      <a:gd name="T2" fmla="*/ 454 w 454"/>
                      <a:gd name="T3" fmla="*/ 0 h 680"/>
                      <a:gd name="T4" fmla="*/ 454 w 454"/>
                      <a:gd name="T5" fmla="*/ 340 h 680"/>
                      <a:gd name="T6" fmla="*/ 0 w 454"/>
                      <a:gd name="T7" fmla="*/ 680 h 680"/>
                      <a:gd name="T8" fmla="*/ 0 w 454"/>
                      <a:gd name="T9" fmla="*/ 340 h 680"/>
                    </a:gdLst>
                    <a:ahLst/>
                    <a:cxnLst>
                      <a:cxn ang="0">
                        <a:pos x="T0" y="T1"/>
                      </a:cxn>
                      <a:cxn ang="0">
                        <a:pos x="T2" y="T3"/>
                      </a:cxn>
                      <a:cxn ang="0">
                        <a:pos x="T4" y="T5"/>
                      </a:cxn>
                      <a:cxn ang="0">
                        <a:pos x="T6" y="T7"/>
                      </a:cxn>
                      <a:cxn ang="0">
                        <a:pos x="T8" y="T9"/>
                      </a:cxn>
                    </a:cxnLst>
                    <a:rect l="0" t="0" r="r" b="b"/>
                    <a:pathLst>
                      <a:path w="454" h="680">
                        <a:moveTo>
                          <a:pt x="0" y="340"/>
                        </a:moveTo>
                        <a:lnTo>
                          <a:pt x="454" y="0"/>
                        </a:lnTo>
                        <a:lnTo>
                          <a:pt x="454" y="340"/>
                        </a:lnTo>
                        <a:lnTo>
                          <a:pt x="0" y="680"/>
                        </a:lnTo>
                        <a:lnTo>
                          <a:pt x="0" y="340"/>
                        </a:lnTo>
                        <a:close/>
                      </a:path>
                    </a:pathLst>
                  </a:custGeom>
                  <a:solidFill>
                    <a:srgbClr val="FFFFFF"/>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58" name="Freeform 795">
                    <a:extLst>
                      <a:ext uri="{FF2B5EF4-FFF2-40B4-BE49-F238E27FC236}">
                        <a16:creationId xmlns:a16="http://schemas.microsoft.com/office/drawing/2014/main" id="{4BD5CF31-64CC-0C51-7BAD-CDB92F3A6C65}"/>
                      </a:ext>
                    </a:extLst>
                  </p:cNvPr>
                  <p:cNvSpPr>
                    <a:spLocks/>
                  </p:cNvSpPr>
                  <p:nvPr/>
                </p:nvSpPr>
                <p:spPr bwMode="auto">
                  <a:xfrm>
                    <a:off x="3900" y="2448"/>
                    <a:ext cx="454" cy="681"/>
                  </a:xfrm>
                  <a:custGeom>
                    <a:avLst/>
                    <a:gdLst>
                      <a:gd name="T0" fmla="*/ 0 w 454"/>
                      <a:gd name="T1" fmla="*/ 340 h 680"/>
                      <a:gd name="T2" fmla="*/ 454 w 454"/>
                      <a:gd name="T3" fmla="*/ 0 h 680"/>
                      <a:gd name="T4" fmla="*/ 454 w 454"/>
                      <a:gd name="T5" fmla="*/ 340 h 680"/>
                      <a:gd name="T6" fmla="*/ 0 w 454"/>
                      <a:gd name="T7" fmla="*/ 680 h 680"/>
                      <a:gd name="T8" fmla="*/ 0 w 454"/>
                      <a:gd name="T9" fmla="*/ 340 h 680"/>
                    </a:gdLst>
                    <a:ahLst/>
                    <a:cxnLst>
                      <a:cxn ang="0">
                        <a:pos x="T0" y="T1"/>
                      </a:cxn>
                      <a:cxn ang="0">
                        <a:pos x="T2" y="T3"/>
                      </a:cxn>
                      <a:cxn ang="0">
                        <a:pos x="T4" y="T5"/>
                      </a:cxn>
                      <a:cxn ang="0">
                        <a:pos x="T6" y="T7"/>
                      </a:cxn>
                      <a:cxn ang="0">
                        <a:pos x="T8" y="T9"/>
                      </a:cxn>
                    </a:cxnLst>
                    <a:rect l="0" t="0" r="r" b="b"/>
                    <a:pathLst>
                      <a:path w="454" h="680">
                        <a:moveTo>
                          <a:pt x="0" y="340"/>
                        </a:moveTo>
                        <a:lnTo>
                          <a:pt x="454" y="0"/>
                        </a:lnTo>
                        <a:lnTo>
                          <a:pt x="454" y="340"/>
                        </a:lnTo>
                        <a:lnTo>
                          <a:pt x="0" y="680"/>
                        </a:lnTo>
                        <a:lnTo>
                          <a:pt x="0" y="340"/>
                        </a:lnTo>
                        <a:close/>
                      </a:path>
                    </a:pathLst>
                  </a:custGeom>
                  <a:solidFill>
                    <a:srgbClr val="FFFFFF"/>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sp>
              <p:nvSpPr>
                <p:cNvPr id="152" name="Freeform 796">
                  <a:extLst>
                    <a:ext uri="{FF2B5EF4-FFF2-40B4-BE49-F238E27FC236}">
                      <a16:creationId xmlns:a16="http://schemas.microsoft.com/office/drawing/2014/main" id="{D936C680-F6CF-1A8F-A271-665F85B166AE}"/>
                    </a:ext>
                  </a:extLst>
                </p:cNvPr>
                <p:cNvSpPr>
                  <a:spLocks/>
                </p:cNvSpPr>
                <p:nvPr/>
              </p:nvSpPr>
              <p:spPr bwMode="auto">
                <a:xfrm>
                  <a:off x="4241" y="-1309"/>
                  <a:ext cx="227" cy="517"/>
                </a:xfrm>
                <a:custGeom>
                  <a:avLst/>
                  <a:gdLst>
                    <a:gd name="T0" fmla="*/ 0 w 227"/>
                    <a:gd name="T1" fmla="*/ 170 h 510"/>
                    <a:gd name="T2" fmla="*/ 227 w 227"/>
                    <a:gd name="T3" fmla="*/ 0 h 510"/>
                    <a:gd name="T4" fmla="*/ 227 w 227"/>
                    <a:gd name="T5" fmla="*/ 340 h 510"/>
                    <a:gd name="T6" fmla="*/ 0 w 227"/>
                    <a:gd name="T7" fmla="*/ 510 h 510"/>
                    <a:gd name="T8" fmla="*/ 0 w 227"/>
                    <a:gd name="T9" fmla="*/ 170 h 510"/>
                  </a:gdLst>
                  <a:ahLst/>
                  <a:cxnLst>
                    <a:cxn ang="0">
                      <a:pos x="T0" y="T1"/>
                    </a:cxn>
                    <a:cxn ang="0">
                      <a:pos x="T2" y="T3"/>
                    </a:cxn>
                    <a:cxn ang="0">
                      <a:pos x="T4" y="T5"/>
                    </a:cxn>
                    <a:cxn ang="0">
                      <a:pos x="T6" y="T7"/>
                    </a:cxn>
                    <a:cxn ang="0">
                      <a:pos x="T8" y="T9"/>
                    </a:cxn>
                  </a:cxnLst>
                  <a:rect l="0" t="0" r="r" b="b"/>
                  <a:pathLst>
                    <a:path w="227" h="510">
                      <a:moveTo>
                        <a:pt x="0" y="170"/>
                      </a:moveTo>
                      <a:lnTo>
                        <a:pt x="227" y="0"/>
                      </a:lnTo>
                      <a:lnTo>
                        <a:pt x="227" y="340"/>
                      </a:lnTo>
                      <a:lnTo>
                        <a:pt x="0" y="510"/>
                      </a:lnTo>
                      <a:lnTo>
                        <a:pt x="0" y="170"/>
                      </a:lnTo>
                      <a:close/>
                    </a:path>
                  </a:pathLst>
                </a:custGeom>
                <a:solidFill>
                  <a:srgbClr val="FABB00"/>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sp>
            <p:nvSpPr>
              <p:cNvPr id="143" name="Freeform 797">
                <a:extLst>
                  <a:ext uri="{FF2B5EF4-FFF2-40B4-BE49-F238E27FC236}">
                    <a16:creationId xmlns:a16="http://schemas.microsoft.com/office/drawing/2014/main" id="{C48B0DFB-0C5F-653A-F8DA-2A3895E2C02D}"/>
                  </a:ext>
                </a:extLst>
              </p:cNvPr>
              <p:cNvSpPr>
                <a:spLocks/>
              </p:cNvSpPr>
              <p:nvPr/>
            </p:nvSpPr>
            <p:spPr bwMode="auto">
              <a:xfrm>
                <a:off x="3333" y="-3168"/>
                <a:ext cx="227" cy="5611"/>
              </a:xfrm>
              <a:custGeom>
                <a:avLst/>
                <a:gdLst>
                  <a:gd name="T0" fmla="*/ 227 w 227"/>
                  <a:gd name="T1" fmla="*/ 170 h 5613"/>
                  <a:gd name="T2" fmla="*/ 0 w 227"/>
                  <a:gd name="T3" fmla="*/ 0 h 5613"/>
                  <a:gd name="T4" fmla="*/ 0 w 227"/>
                  <a:gd name="T5" fmla="*/ 5443 h 5613"/>
                  <a:gd name="T6" fmla="*/ 227 w 227"/>
                  <a:gd name="T7" fmla="*/ 5613 h 5613"/>
                  <a:gd name="T8" fmla="*/ 227 w 227"/>
                  <a:gd name="T9" fmla="*/ 170 h 5613"/>
                </a:gdLst>
                <a:ahLst/>
                <a:cxnLst>
                  <a:cxn ang="0">
                    <a:pos x="T0" y="T1"/>
                  </a:cxn>
                  <a:cxn ang="0">
                    <a:pos x="T2" y="T3"/>
                  </a:cxn>
                  <a:cxn ang="0">
                    <a:pos x="T4" y="T5"/>
                  </a:cxn>
                  <a:cxn ang="0">
                    <a:pos x="T6" y="T7"/>
                  </a:cxn>
                  <a:cxn ang="0">
                    <a:pos x="T8" y="T9"/>
                  </a:cxn>
                </a:cxnLst>
                <a:rect l="0" t="0" r="r" b="b"/>
                <a:pathLst>
                  <a:path w="227" h="5613">
                    <a:moveTo>
                      <a:pt x="227" y="170"/>
                    </a:moveTo>
                    <a:lnTo>
                      <a:pt x="0" y="0"/>
                    </a:lnTo>
                    <a:lnTo>
                      <a:pt x="0" y="5443"/>
                    </a:lnTo>
                    <a:lnTo>
                      <a:pt x="227" y="5613"/>
                    </a:lnTo>
                    <a:lnTo>
                      <a:pt x="227" y="170"/>
                    </a:lnTo>
                    <a:close/>
                  </a:path>
                </a:pathLst>
              </a:custGeom>
              <a:solidFill>
                <a:srgbClr val="A1AF00"/>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44" name="Freeform 798">
                <a:extLst>
                  <a:ext uri="{FF2B5EF4-FFF2-40B4-BE49-F238E27FC236}">
                    <a16:creationId xmlns:a16="http://schemas.microsoft.com/office/drawing/2014/main" id="{8C57F28B-23F2-2900-DA28-CF7260774EC5}"/>
                  </a:ext>
                </a:extLst>
              </p:cNvPr>
              <p:cNvSpPr>
                <a:spLocks/>
              </p:cNvSpPr>
              <p:nvPr/>
            </p:nvSpPr>
            <p:spPr bwMode="auto">
              <a:xfrm>
                <a:off x="3333" y="-4870"/>
                <a:ext cx="2495" cy="1866"/>
              </a:xfrm>
              <a:custGeom>
                <a:avLst/>
                <a:gdLst>
                  <a:gd name="T0" fmla="*/ 2495 w 2495"/>
                  <a:gd name="T1" fmla="*/ 170 h 1871"/>
                  <a:gd name="T2" fmla="*/ 2268 w 2495"/>
                  <a:gd name="T3" fmla="*/ 0 h 1871"/>
                  <a:gd name="T4" fmla="*/ 0 w 2495"/>
                  <a:gd name="T5" fmla="*/ 1701 h 1871"/>
                  <a:gd name="T6" fmla="*/ 227 w 2495"/>
                  <a:gd name="T7" fmla="*/ 1871 h 1871"/>
                  <a:gd name="T8" fmla="*/ 2495 w 2495"/>
                  <a:gd name="T9" fmla="*/ 170 h 1871"/>
                </a:gdLst>
                <a:ahLst/>
                <a:cxnLst>
                  <a:cxn ang="0">
                    <a:pos x="T0" y="T1"/>
                  </a:cxn>
                  <a:cxn ang="0">
                    <a:pos x="T2" y="T3"/>
                  </a:cxn>
                  <a:cxn ang="0">
                    <a:pos x="T4" y="T5"/>
                  </a:cxn>
                  <a:cxn ang="0">
                    <a:pos x="T6" y="T7"/>
                  </a:cxn>
                  <a:cxn ang="0">
                    <a:pos x="T8" y="T9"/>
                  </a:cxn>
                </a:cxnLst>
                <a:rect l="0" t="0" r="r" b="b"/>
                <a:pathLst>
                  <a:path w="2495" h="1871">
                    <a:moveTo>
                      <a:pt x="2495" y="170"/>
                    </a:moveTo>
                    <a:lnTo>
                      <a:pt x="2268" y="0"/>
                    </a:lnTo>
                    <a:lnTo>
                      <a:pt x="0" y="1701"/>
                    </a:lnTo>
                    <a:lnTo>
                      <a:pt x="227" y="1871"/>
                    </a:lnTo>
                    <a:lnTo>
                      <a:pt x="2495" y="170"/>
                    </a:lnTo>
                    <a:close/>
                  </a:path>
                </a:pathLst>
              </a:custGeom>
              <a:solidFill>
                <a:srgbClr val="A1AF00"/>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45" name="Freeform 799">
                <a:extLst>
                  <a:ext uri="{FF2B5EF4-FFF2-40B4-BE49-F238E27FC236}">
                    <a16:creationId xmlns:a16="http://schemas.microsoft.com/office/drawing/2014/main" id="{8202F695-C0EF-31FF-6F7D-E6DB11D7B920}"/>
                  </a:ext>
                </a:extLst>
              </p:cNvPr>
              <p:cNvSpPr>
                <a:spLocks/>
              </p:cNvSpPr>
              <p:nvPr/>
            </p:nvSpPr>
            <p:spPr bwMode="auto">
              <a:xfrm>
                <a:off x="2426" y="-3849"/>
                <a:ext cx="907" cy="6128"/>
              </a:xfrm>
              <a:custGeom>
                <a:avLst/>
                <a:gdLst>
                  <a:gd name="T0" fmla="*/ 907 w 907"/>
                  <a:gd name="T1" fmla="*/ 681 h 6124"/>
                  <a:gd name="T2" fmla="*/ 0 w 907"/>
                  <a:gd name="T3" fmla="*/ 0 h 6124"/>
                  <a:gd name="T4" fmla="*/ 0 w 907"/>
                  <a:gd name="T5" fmla="*/ 5444 h 6124"/>
                  <a:gd name="T6" fmla="*/ 907 w 907"/>
                  <a:gd name="T7" fmla="*/ 6124 h 6124"/>
                  <a:gd name="T8" fmla="*/ 907 w 907"/>
                  <a:gd name="T9" fmla="*/ 681 h 6124"/>
                </a:gdLst>
                <a:ahLst/>
                <a:cxnLst>
                  <a:cxn ang="0">
                    <a:pos x="T0" y="T1"/>
                  </a:cxn>
                  <a:cxn ang="0">
                    <a:pos x="T2" y="T3"/>
                  </a:cxn>
                  <a:cxn ang="0">
                    <a:pos x="T4" y="T5"/>
                  </a:cxn>
                  <a:cxn ang="0">
                    <a:pos x="T6" y="T7"/>
                  </a:cxn>
                  <a:cxn ang="0">
                    <a:pos x="T8" y="T9"/>
                  </a:cxn>
                </a:cxnLst>
                <a:rect l="0" t="0" r="r" b="b"/>
                <a:pathLst>
                  <a:path w="907" h="6124">
                    <a:moveTo>
                      <a:pt x="907" y="681"/>
                    </a:moveTo>
                    <a:lnTo>
                      <a:pt x="0" y="0"/>
                    </a:lnTo>
                    <a:lnTo>
                      <a:pt x="0" y="5444"/>
                    </a:lnTo>
                    <a:lnTo>
                      <a:pt x="907" y="6124"/>
                    </a:lnTo>
                    <a:lnTo>
                      <a:pt x="907" y="681"/>
                    </a:lnTo>
                    <a:close/>
                  </a:path>
                </a:pathLst>
              </a:custGeom>
              <a:solidFill>
                <a:srgbClr val="FFFFFF"/>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46" name="Freeform 800">
                <a:extLst>
                  <a:ext uri="{FF2B5EF4-FFF2-40B4-BE49-F238E27FC236}">
                    <a16:creationId xmlns:a16="http://schemas.microsoft.com/office/drawing/2014/main" id="{E5A170F3-AD9A-EC6B-35C9-FA44724EB569}"/>
                  </a:ext>
                </a:extLst>
              </p:cNvPr>
              <p:cNvSpPr>
                <a:spLocks/>
              </p:cNvSpPr>
              <p:nvPr/>
            </p:nvSpPr>
            <p:spPr bwMode="auto">
              <a:xfrm>
                <a:off x="2426" y="-5551"/>
                <a:ext cx="3175" cy="2383"/>
              </a:xfrm>
              <a:custGeom>
                <a:avLst/>
                <a:gdLst>
                  <a:gd name="T0" fmla="*/ 2268 w 3175"/>
                  <a:gd name="T1" fmla="*/ 0 h 2382"/>
                  <a:gd name="T2" fmla="*/ 0 w 3175"/>
                  <a:gd name="T3" fmla="*/ 1701 h 2382"/>
                  <a:gd name="T4" fmla="*/ 907 w 3175"/>
                  <a:gd name="T5" fmla="*/ 2382 h 2382"/>
                  <a:gd name="T6" fmla="*/ 3175 w 3175"/>
                  <a:gd name="T7" fmla="*/ 681 h 2382"/>
                  <a:gd name="T8" fmla="*/ 2268 w 3175"/>
                  <a:gd name="T9" fmla="*/ 0 h 2382"/>
                </a:gdLst>
                <a:ahLst/>
                <a:cxnLst>
                  <a:cxn ang="0">
                    <a:pos x="T0" y="T1"/>
                  </a:cxn>
                  <a:cxn ang="0">
                    <a:pos x="T2" y="T3"/>
                  </a:cxn>
                  <a:cxn ang="0">
                    <a:pos x="T4" y="T5"/>
                  </a:cxn>
                  <a:cxn ang="0">
                    <a:pos x="T6" y="T7"/>
                  </a:cxn>
                  <a:cxn ang="0">
                    <a:pos x="T8" y="T9"/>
                  </a:cxn>
                </a:cxnLst>
                <a:rect l="0" t="0" r="r" b="b"/>
                <a:pathLst>
                  <a:path w="3175" h="2382">
                    <a:moveTo>
                      <a:pt x="2268" y="0"/>
                    </a:moveTo>
                    <a:lnTo>
                      <a:pt x="0" y="1701"/>
                    </a:lnTo>
                    <a:lnTo>
                      <a:pt x="907" y="2382"/>
                    </a:lnTo>
                    <a:lnTo>
                      <a:pt x="3175" y="681"/>
                    </a:lnTo>
                    <a:lnTo>
                      <a:pt x="2268" y="0"/>
                    </a:lnTo>
                    <a:close/>
                  </a:path>
                </a:pathLst>
              </a:custGeom>
              <a:solidFill>
                <a:srgbClr val="FFFFFF"/>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47" name="Freeform 801">
                <a:extLst>
                  <a:ext uri="{FF2B5EF4-FFF2-40B4-BE49-F238E27FC236}">
                    <a16:creationId xmlns:a16="http://schemas.microsoft.com/office/drawing/2014/main" id="{20699DE5-4F65-C979-B324-7E73AFBAC8A4}"/>
                  </a:ext>
                </a:extLst>
              </p:cNvPr>
              <p:cNvSpPr>
                <a:spLocks/>
              </p:cNvSpPr>
              <p:nvPr/>
            </p:nvSpPr>
            <p:spPr bwMode="auto">
              <a:xfrm>
                <a:off x="1746" y="-7089"/>
                <a:ext cx="3629" cy="10213"/>
              </a:xfrm>
              <a:custGeom>
                <a:avLst/>
                <a:gdLst>
                  <a:gd name="T0" fmla="*/ 0 w 3628"/>
                  <a:gd name="T1" fmla="*/ 2722 h 10207"/>
                  <a:gd name="T2" fmla="*/ 3628 w 3628"/>
                  <a:gd name="T3" fmla="*/ 0 h 10207"/>
                  <a:gd name="T4" fmla="*/ 3628 w 3628"/>
                  <a:gd name="T5" fmla="*/ 2042 h 10207"/>
                  <a:gd name="T6" fmla="*/ 2948 w 3628"/>
                  <a:gd name="T7" fmla="*/ 1531 h 10207"/>
                  <a:gd name="T8" fmla="*/ 680 w 3628"/>
                  <a:gd name="T9" fmla="*/ 3232 h 10207"/>
                  <a:gd name="T10" fmla="*/ 680 w 3628"/>
                  <a:gd name="T11" fmla="*/ 8676 h 10207"/>
                  <a:gd name="T12" fmla="*/ 1360 w 3628"/>
                  <a:gd name="T13" fmla="*/ 9186 h 10207"/>
                  <a:gd name="T14" fmla="*/ 0 w 3628"/>
                  <a:gd name="T15" fmla="*/ 10207 h 10207"/>
                  <a:gd name="T16" fmla="*/ 0 w 3628"/>
                  <a:gd name="T17" fmla="*/ 2722 h 10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28" h="10207">
                    <a:moveTo>
                      <a:pt x="0" y="2722"/>
                    </a:moveTo>
                    <a:lnTo>
                      <a:pt x="3628" y="0"/>
                    </a:lnTo>
                    <a:lnTo>
                      <a:pt x="3628" y="2042"/>
                    </a:lnTo>
                    <a:lnTo>
                      <a:pt x="2948" y="1531"/>
                    </a:lnTo>
                    <a:lnTo>
                      <a:pt x="680" y="3232"/>
                    </a:lnTo>
                    <a:lnTo>
                      <a:pt x="680" y="8676"/>
                    </a:lnTo>
                    <a:lnTo>
                      <a:pt x="1360" y="9186"/>
                    </a:lnTo>
                    <a:lnTo>
                      <a:pt x="0" y="10207"/>
                    </a:lnTo>
                    <a:lnTo>
                      <a:pt x="0" y="2722"/>
                    </a:lnTo>
                    <a:close/>
                  </a:path>
                </a:pathLst>
              </a:custGeom>
              <a:solidFill>
                <a:srgbClr val="8D99A7"/>
              </a:solidFill>
              <a:ln w="9525">
                <a:solidFill>
                  <a:srgbClr val="80726B"/>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48" name="Freeform 802">
                <a:extLst>
                  <a:ext uri="{FF2B5EF4-FFF2-40B4-BE49-F238E27FC236}">
                    <a16:creationId xmlns:a16="http://schemas.microsoft.com/office/drawing/2014/main" id="{37434844-2DE7-1DEB-B772-B197AD949A76}"/>
                  </a:ext>
                </a:extLst>
              </p:cNvPr>
              <p:cNvSpPr>
                <a:spLocks/>
              </p:cNvSpPr>
              <p:nvPr/>
            </p:nvSpPr>
            <p:spPr bwMode="auto">
              <a:xfrm>
                <a:off x="1519" y="-4530"/>
                <a:ext cx="227" cy="7654"/>
              </a:xfrm>
              <a:custGeom>
                <a:avLst/>
                <a:gdLst>
                  <a:gd name="T0" fmla="*/ 227 w 227"/>
                  <a:gd name="T1" fmla="*/ 170 h 7655"/>
                  <a:gd name="T2" fmla="*/ 0 w 227"/>
                  <a:gd name="T3" fmla="*/ 0 h 7655"/>
                  <a:gd name="T4" fmla="*/ 0 w 227"/>
                  <a:gd name="T5" fmla="*/ 7484 h 7655"/>
                  <a:gd name="T6" fmla="*/ 227 w 227"/>
                  <a:gd name="T7" fmla="*/ 7655 h 7655"/>
                  <a:gd name="T8" fmla="*/ 227 w 227"/>
                  <a:gd name="T9" fmla="*/ 170 h 7655"/>
                </a:gdLst>
                <a:ahLst/>
                <a:cxnLst>
                  <a:cxn ang="0">
                    <a:pos x="T0" y="T1"/>
                  </a:cxn>
                  <a:cxn ang="0">
                    <a:pos x="T2" y="T3"/>
                  </a:cxn>
                  <a:cxn ang="0">
                    <a:pos x="T4" y="T5"/>
                  </a:cxn>
                  <a:cxn ang="0">
                    <a:pos x="T6" y="T7"/>
                  </a:cxn>
                  <a:cxn ang="0">
                    <a:pos x="T8" y="T9"/>
                  </a:cxn>
                </a:cxnLst>
                <a:rect l="0" t="0" r="r" b="b"/>
                <a:pathLst>
                  <a:path w="227" h="7655">
                    <a:moveTo>
                      <a:pt x="227" y="170"/>
                    </a:moveTo>
                    <a:lnTo>
                      <a:pt x="0" y="0"/>
                    </a:lnTo>
                    <a:lnTo>
                      <a:pt x="0" y="7484"/>
                    </a:lnTo>
                    <a:lnTo>
                      <a:pt x="227" y="7655"/>
                    </a:lnTo>
                    <a:lnTo>
                      <a:pt x="227" y="170"/>
                    </a:lnTo>
                    <a:close/>
                  </a:path>
                </a:pathLst>
              </a:custGeom>
              <a:solidFill>
                <a:srgbClr val="8D99A7"/>
              </a:solidFill>
              <a:ln w="9525" cap="flat" cmpd="sng">
                <a:solidFill>
                  <a:srgbClr val="80726B"/>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49" name="Freeform 803">
                <a:extLst>
                  <a:ext uri="{FF2B5EF4-FFF2-40B4-BE49-F238E27FC236}">
                    <a16:creationId xmlns:a16="http://schemas.microsoft.com/office/drawing/2014/main" id="{13CCFB7F-7DE9-AA04-5A35-567AE5C5C542}"/>
                  </a:ext>
                </a:extLst>
              </p:cNvPr>
              <p:cNvSpPr>
                <a:spLocks/>
              </p:cNvSpPr>
              <p:nvPr/>
            </p:nvSpPr>
            <p:spPr bwMode="auto">
              <a:xfrm>
                <a:off x="1519" y="-7253"/>
                <a:ext cx="3855" cy="2887"/>
              </a:xfrm>
              <a:custGeom>
                <a:avLst/>
                <a:gdLst>
                  <a:gd name="T0" fmla="*/ 0 w 3855"/>
                  <a:gd name="T1" fmla="*/ 2722 h 2892"/>
                  <a:gd name="T2" fmla="*/ 227 w 3855"/>
                  <a:gd name="T3" fmla="*/ 2892 h 2892"/>
                  <a:gd name="T4" fmla="*/ 3855 w 3855"/>
                  <a:gd name="T5" fmla="*/ 170 h 2892"/>
                  <a:gd name="T6" fmla="*/ 3629 w 3855"/>
                  <a:gd name="T7" fmla="*/ 0 h 2892"/>
                  <a:gd name="T8" fmla="*/ 0 w 3855"/>
                  <a:gd name="T9" fmla="*/ 2722 h 2892"/>
                </a:gdLst>
                <a:ahLst/>
                <a:cxnLst>
                  <a:cxn ang="0">
                    <a:pos x="T0" y="T1"/>
                  </a:cxn>
                  <a:cxn ang="0">
                    <a:pos x="T2" y="T3"/>
                  </a:cxn>
                  <a:cxn ang="0">
                    <a:pos x="T4" y="T5"/>
                  </a:cxn>
                  <a:cxn ang="0">
                    <a:pos x="T6" y="T7"/>
                  </a:cxn>
                  <a:cxn ang="0">
                    <a:pos x="T8" y="T9"/>
                  </a:cxn>
                </a:cxnLst>
                <a:rect l="0" t="0" r="r" b="b"/>
                <a:pathLst>
                  <a:path w="3855" h="2892">
                    <a:moveTo>
                      <a:pt x="0" y="2722"/>
                    </a:moveTo>
                    <a:lnTo>
                      <a:pt x="227" y="2892"/>
                    </a:lnTo>
                    <a:lnTo>
                      <a:pt x="3855" y="170"/>
                    </a:lnTo>
                    <a:lnTo>
                      <a:pt x="3629" y="0"/>
                    </a:lnTo>
                    <a:lnTo>
                      <a:pt x="0" y="2722"/>
                    </a:lnTo>
                    <a:close/>
                  </a:path>
                </a:pathLst>
              </a:custGeom>
              <a:solidFill>
                <a:srgbClr val="8D99A7"/>
              </a:solidFill>
              <a:ln w="9525" cap="flat" cmpd="sng">
                <a:solidFill>
                  <a:srgbClr val="80726B"/>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sp>
          <p:nvSpPr>
            <p:cNvPr id="20" name="Line 190">
              <a:extLst>
                <a:ext uri="{FF2B5EF4-FFF2-40B4-BE49-F238E27FC236}">
                  <a16:creationId xmlns:a16="http://schemas.microsoft.com/office/drawing/2014/main" id="{6679ABAB-7420-BBAE-6453-CB0FCE1568B6}"/>
                </a:ext>
              </a:extLst>
            </p:cNvPr>
            <p:cNvSpPr>
              <a:spLocks noChangeShapeType="1"/>
            </p:cNvSpPr>
            <p:nvPr/>
          </p:nvSpPr>
          <p:spPr bwMode="auto">
            <a:xfrm>
              <a:off x="2321335" y="2186305"/>
              <a:ext cx="1201329" cy="0"/>
            </a:xfrm>
            <a:prstGeom prst="line">
              <a:avLst/>
            </a:prstGeom>
            <a:noFill/>
            <a:ln w="38100">
              <a:solidFill>
                <a:srgbClr val="BC2A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nvGrpSpPr>
            <p:cNvPr id="21" name="Group 762">
              <a:extLst>
                <a:ext uri="{FF2B5EF4-FFF2-40B4-BE49-F238E27FC236}">
                  <a16:creationId xmlns:a16="http://schemas.microsoft.com/office/drawing/2014/main" id="{DDBC88F2-9DF3-E66C-D034-BD6A3E914518}"/>
                </a:ext>
              </a:extLst>
            </p:cNvPr>
            <p:cNvGrpSpPr>
              <a:grpSpLocks/>
            </p:cNvGrpSpPr>
            <p:nvPr/>
          </p:nvGrpSpPr>
          <p:grpSpPr bwMode="auto">
            <a:xfrm>
              <a:off x="3544965" y="1851156"/>
              <a:ext cx="517449" cy="1189223"/>
              <a:chOff x="1519" y="-7253"/>
              <a:chExt cx="4309" cy="10377"/>
            </a:xfrm>
          </p:grpSpPr>
          <p:grpSp>
            <p:nvGrpSpPr>
              <p:cNvPr id="122" name="Group 763">
                <a:extLst>
                  <a:ext uri="{FF2B5EF4-FFF2-40B4-BE49-F238E27FC236}">
                    <a16:creationId xmlns:a16="http://schemas.microsoft.com/office/drawing/2014/main" id="{B60F4632-4DA8-67F9-6BB1-9A78B05AA29F}"/>
                  </a:ext>
                </a:extLst>
              </p:cNvPr>
              <p:cNvGrpSpPr>
                <a:grpSpLocks/>
              </p:cNvGrpSpPr>
              <p:nvPr/>
            </p:nvGrpSpPr>
            <p:grpSpPr bwMode="auto">
              <a:xfrm>
                <a:off x="3560" y="-4701"/>
                <a:ext cx="2268" cy="7144"/>
                <a:chOff x="3220" y="-2603"/>
                <a:chExt cx="2268" cy="7144"/>
              </a:xfrm>
            </p:grpSpPr>
            <p:grpSp>
              <p:nvGrpSpPr>
                <p:cNvPr id="130" name="Group 764">
                  <a:extLst>
                    <a:ext uri="{FF2B5EF4-FFF2-40B4-BE49-F238E27FC236}">
                      <a16:creationId xmlns:a16="http://schemas.microsoft.com/office/drawing/2014/main" id="{64958097-ACAD-9A1D-9B6A-CA1214DC1386}"/>
                    </a:ext>
                  </a:extLst>
                </p:cNvPr>
                <p:cNvGrpSpPr>
                  <a:grpSpLocks/>
                </p:cNvGrpSpPr>
                <p:nvPr/>
              </p:nvGrpSpPr>
              <p:grpSpPr bwMode="auto">
                <a:xfrm>
                  <a:off x="3220" y="-2603"/>
                  <a:ext cx="2268" cy="7144"/>
                  <a:chOff x="3220" y="-2603"/>
                  <a:chExt cx="2268" cy="7144"/>
                </a:xfrm>
              </p:grpSpPr>
              <p:sp>
                <p:nvSpPr>
                  <p:cNvPr id="139" name="Freeform 765">
                    <a:hlinkClick r:id="" action="ppaction://noaction"/>
                    <a:extLst>
                      <a:ext uri="{FF2B5EF4-FFF2-40B4-BE49-F238E27FC236}">
                        <a16:creationId xmlns:a16="http://schemas.microsoft.com/office/drawing/2014/main" id="{4B8A0343-1CE9-9F61-A98C-F42C6EE3D7D3}"/>
                      </a:ext>
                    </a:extLst>
                  </p:cNvPr>
                  <p:cNvSpPr>
                    <a:spLocks/>
                  </p:cNvSpPr>
                  <p:nvPr/>
                </p:nvSpPr>
                <p:spPr bwMode="auto">
                  <a:xfrm>
                    <a:off x="3220" y="-2608"/>
                    <a:ext cx="2268" cy="7149"/>
                  </a:xfrm>
                  <a:custGeom>
                    <a:avLst/>
                    <a:gdLst>
                      <a:gd name="T0" fmla="*/ 2268 w 2268"/>
                      <a:gd name="T1" fmla="*/ 0 h 7144"/>
                      <a:gd name="T2" fmla="*/ 0 w 2268"/>
                      <a:gd name="T3" fmla="*/ 1701 h 7144"/>
                      <a:gd name="T4" fmla="*/ 0 w 2268"/>
                      <a:gd name="T5" fmla="*/ 7144 h 7144"/>
                      <a:gd name="T6" fmla="*/ 2268 w 2268"/>
                      <a:gd name="T7" fmla="*/ 5443 h 7144"/>
                      <a:gd name="T8" fmla="*/ 2268 w 2268"/>
                      <a:gd name="T9" fmla="*/ 0 h 7144"/>
                    </a:gdLst>
                    <a:ahLst/>
                    <a:cxnLst>
                      <a:cxn ang="0">
                        <a:pos x="T0" y="T1"/>
                      </a:cxn>
                      <a:cxn ang="0">
                        <a:pos x="T2" y="T3"/>
                      </a:cxn>
                      <a:cxn ang="0">
                        <a:pos x="T4" y="T5"/>
                      </a:cxn>
                      <a:cxn ang="0">
                        <a:pos x="T6" y="T7"/>
                      </a:cxn>
                      <a:cxn ang="0">
                        <a:pos x="T8" y="T9"/>
                      </a:cxn>
                    </a:cxnLst>
                    <a:rect l="0" t="0" r="r" b="b"/>
                    <a:pathLst>
                      <a:path w="2268" h="7144">
                        <a:moveTo>
                          <a:pt x="2268" y="0"/>
                        </a:moveTo>
                        <a:lnTo>
                          <a:pt x="0" y="1701"/>
                        </a:lnTo>
                        <a:lnTo>
                          <a:pt x="0" y="7144"/>
                        </a:lnTo>
                        <a:lnTo>
                          <a:pt x="2268" y="5443"/>
                        </a:lnTo>
                        <a:lnTo>
                          <a:pt x="2268" y="0"/>
                        </a:lnTo>
                        <a:close/>
                      </a:path>
                    </a:pathLst>
                  </a:custGeom>
                  <a:solidFill>
                    <a:srgbClr val="A1AF00"/>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40" name="Line 766">
                    <a:extLst>
                      <a:ext uri="{FF2B5EF4-FFF2-40B4-BE49-F238E27FC236}">
                        <a16:creationId xmlns:a16="http://schemas.microsoft.com/office/drawing/2014/main" id="{8CB81848-B4EA-829D-4534-7222BEEC900D}"/>
                      </a:ext>
                    </a:extLst>
                  </p:cNvPr>
                  <p:cNvSpPr>
                    <a:spLocks noChangeShapeType="1"/>
                  </p:cNvSpPr>
                  <p:nvPr/>
                </p:nvSpPr>
                <p:spPr bwMode="auto">
                  <a:xfrm flipV="1">
                    <a:off x="4808" y="1994"/>
                    <a:ext cx="454" cy="340"/>
                  </a:xfrm>
                  <a:prstGeom prst="line">
                    <a:avLst/>
                  </a:prstGeom>
                  <a:noFill/>
                  <a:ln w="19050">
                    <a:solidFill>
                      <a:srgbClr val="8D99A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41" name="Line 767">
                    <a:extLst>
                      <a:ext uri="{FF2B5EF4-FFF2-40B4-BE49-F238E27FC236}">
                        <a16:creationId xmlns:a16="http://schemas.microsoft.com/office/drawing/2014/main" id="{62F8E2B6-32C5-56BE-FD41-D3C8D9518B7E}"/>
                      </a:ext>
                    </a:extLst>
                  </p:cNvPr>
                  <p:cNvSpPr>
                    <a:spLocks noChangeShapeType="1"/>
                  </p:cNvSpPr>
                  <p:nvPr/>
                </p:nvSpPr>
                <p:spPr bwMode="auto">
                  <a:xfrm>
                    <a:off x="5034" y="2108"/>
                    <a:ext cx="0" cy="113"/>
                  </a:xfrm>
                  <a:prstGeom prst="line">
                    <a:avLst/>
                  </a:prstGeom>
                  <a:noFill/>
                  <a:ln w="38100">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grpSp>
              <p:nvGrpSpPr>
                <p:cNvPr id="131" name="Group 768">
                  <a:extLst>
                    <a:ext uri="{FF2B5EF4-FFF2-40B4-BE49-F238E27FC236}">
                      <a16:creationId xmlns:a16="http://schemas.microsoft.com/office/drawing/2014/main" id="{79453B09-D7BD-510C-D512-12DB92596E94}"/>
                    </a:ext>
                  </a:extLst>
                </p:cNvPr>
                <p:cNvGrpSpPr>
                  <a:grpSpLocks/>
                </p:cNvGrpSpPr>
                <p:nvPr/>
              </p:nvGrpSpPr>
              <p:grpSpPr bwMode="auto">
                <a:xfrm>
                  <a:off x="3674" y="-902"/>
                  <a:ext cx="1361" cy="3742"/>
                  <a:chOff x="3674" y="-448"/>
                  <a:chExt cx="1361" cy="3742"/>
                </a:xfrm>
              </p:grpSpPr>
              <p:sp>
                <p:nvSpPr>
                  <p:cNvPr id="133" name="Freeform 769">
                    <a:extLst>
                      <a:ext uri="{FF2B5EF4-FFF2-40B4-BE49-F238E27FC236}">
                        <a16:creationId xmlns:a16="http://schemas.microsoft.com/office/drawing/2014/main" id="{A5A91624-A9E4-2035-69EB-D3B89E388B44}"/>
                      </a:ext>
                    </a:extLst>
                  </p:cNvPr>
                  <p:cNvSpPr>
                    <a:spLocks/>
                  </p:cNvSpPr>
                  <p:nvPr/>
                </p:nvSpPr>
                <p:spPr bwMode="auto">
                  <a:xfrm>
                    <a:off x="3674" y="-452"/>
                    <a:ext cx="1361" cy="3745"/>
                  </a:xfrm>
                  <a:custGeom>
                    <a:avLst/>
                    <a:gdLst>
                      <a:gd name="T0" fmla="*/ 1361 w 1361"/>
                      <a:gd name="T1" fmla="*/ 2721 h 3742"/>
                      <a:gd name="T2" fmla="*/ 0 w 1361"/>
                      <a:gd name="T3" fmla="*/ 3742 h 3742"/>
                      <a:gd name="T4" fmla="*/ 0 w 1361"/>
                      <a:gd name="T5" fmla="*/ 1020 h 3742"/>
                      <a:gd name="T6" fmla="*/ 1361 w 1361"/>
                      <a:gd name="T7" fmla="*/ 0 h 3742"/>
                      <a:gd name="T8" fmla="*/ 1361 w 1361"/>
                      <a:gd name="T9" fmla="*/ 2721 h 3742"/>
                    </a:gdLst>
                    <a:ahLst/>
                    <a:cxnLst>
                      <a:cxn ang="0">
                        <a:pos x="T0" y="T1"/>
                      </a:cxn>
                      <a:cxn ang="0">
                        <a:pos x="T2" y="T3"/>
                      </a:cxn>
                      <a:cxn ang="0">
                        <a:pos x="T4" y="T5"/>
                      </a:cxn>
                      <a:cxn ang="0">
                        <a:pos x="T6" y="T7"/>
                      </a:cxn>
                      <a:cxn ang="0">
                        <a:pos x="T8" y="T9"/>
                      </a:cxn>
                    </a:cxnLst>
                    <a:rect l="0" t="0" r="r" b="b"/>
                    <a:pathLst>
                      <a:path w="1361" h="3742">
                        <a:moveTo>
                          <a:pt x="1361" y="2721"/>
                        </a:moveTo>
                        <a:lnTo>
                          <a:pt x="0" y="3742"/>
                        </a:lnTo>
                        <a:lnTo>
                          <a:pt x="0" y="1020"/>
                        </a:lnTo>
                        <a:lnTo>
                          <a:pt x="1361" y="0"/>
                        </a:lnTo>
                        <a:lnTo>
                          <a:pt x="1361" y="2721"/>
                        </a:lnTo>
                        <a:close/>
                      </a:path>
                    </a:pathLst>
                  </a:custGeom>
                  <a:solidFill>
                    <a:srgbClr val="FFFFFF"/>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34" name="Freeform 770">
                    <a:extLst>
                      <a:ext uri="{FF2B5EF4-FFF2-40B4-BE49-F238E27FC236}">
                        <a16:creationId xmlns:a16="http://schemas.microsoft.com/office/drawing/2014/main" id="{333D5CEE-E25D-69FB-A70C-2BA440E8168B}"/>
                      </a:ext>
                    </a:extLst>
                  </p:cNvPr>
                  <p:cNvSpPr>
                    <a:spLocks/>
                  </p:cNvSpPr>
                  <p:nvPr/>
                </p:nvSpPr>
                <p:spPr bwMode="auto">
                  <a:xfrm>
                    <a:off x="3900" y="1427"/>
                    <a:ext cx="907" cy="1362"/>
                  </a:xfrm>
                  <a:custGeom>
                    <a:avLst/>
                    <a:gdLst>
                      <a:gd name="T0" fmla="*/ 0 w 907"/>
                      <a:gd name="T1" fmla="*/ 680 h 1361"/>
                      <a:gd name="T2" fmla="*/ 0 w 907"/>
                      <a:gd name="T3" fmla="*/ 1361 h 1361"/>
                      <a:gd name="T4" fmla="*/ 907 w 907"/>
                      <a:gd name="T5" fmla="*/ 680 h 1361"/>
                      <a:gd name="T6" fmla="*/ 907 w 907"/>
                      <a:gd name="T7" fmla="*/ 0 h 1361"/>
                      <a:gd name="T8" fmla="*/ 0 w 907"/>
                      <a:gd name="T9" fmla="*/ 680 h 1361"/>
                    </a:gdLst>
                    <a:ahLst/>
                    <a:cxnLst>
                      <a:cxn ang="0">
                        <a:pos x="T0" y="T1"/>
                      </a:cxn>
                      <a:cxn ang="0">
                        <a:pos x="T2" y="T3"/>
                      </a:cxn>
                      <a:cxn ang="0">
                        <a:pos x="T4" y="T5"/>
                      </a:cxn>
                      <a:cxn ang="0">
                        <a:pos x="T6" y="T7"/>
                      </a:cxn>
                      <a:cxn ang="0">
                        <a:pos x="T8" y="T9"/>
                      </a:cxn>
                    </a:cxnLst>
                    <a:rect l="0" t="0" r="r" b="b"/>
                    <a:pathLst>
                      <a:path w="907" h="1361">
                        <a:moveTo>
                          <a:pt x="0" y="680"/>
                        </a:moveTo>
                        <a:lnTo>
                          <a:pt x="0" y="1361"/>
                        </a:lnTo>
                        <a:lnTo>
                          <a:pt x="907" y="680"/>
                        </a:lnTo>
                        <a:lnTo>
                          <a:pt x="907" y="0"/>
                        </a:lnTo>
                        <a:lnTo>
                          <a:pt x="0" y="680"/>
                        </a:lnTo>
                        <a:close/>
                      </a:path>
                    </a:pathLst>
                  </a:custGeom>
                  <a:solidFill>
                    <a:srgbClr val="FFFFFF"/>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35" name="Freeform 771">
                    <a:extLst>
                      <a:ext uri="{FF2B5EF4-FFF2-40B4-BE49-F238E27FC236}">
                        <a16:creationId xmlns:a16="http://schemas.microsoft.com/office/drawing/2014/main" id="{CC8DE766-358C-1997-4D72-3E234F25D7D6}"/>
                      </a:ext>
                    </a:extLst>
                  </p:cNvPr>
                  <p:cNvSpPr>
                    <a:spLocks/>
                  </p:cNvSpPr>
                  <p:nvPr/>
                </p:nvSpPr>
                <p:spPr bwMode="auto">
                  <a:xfrm>
                    <a:off x="3900" y="733"/>
                    <a:ext cx="907" cy="1362"/>
                  </a:xfrm>
                  <a:custGeom>
                    <a:avLst/>
                    <a:gdLst>
                      <a:gd name="T0" fmla="*/ 0 w 907"/>
                      <a:gd name="T1" fmla="*/ 680 h 1361"/>
                      <a:gd name="T2" fmla="*/ 0 w 907"/>
                      <a:gd name="T3" fmla="*/ 1361 h 1361"/>
                      <a:gd name="T4" fmla="*/ 907 w 907"/>
                      <a:gd name="T5" fmla="*/ 680 h 1361"/>
                      <a:gd name="T6" fmla="*/ 907 w 907"/>
                      <a:gd name="T7" fmla="*/ 0 h 1361"/>
                      <a:gd name="T8" fmla="*/ 0 w 907"/>
                      <a:gd name="T9" fmla="*/ 680 h 1361"/>
                    </a:gdLst>
                    <a:ahLst/>
                    <a:cxnLst>
                      <a:cxn ang="0">
                        <a:pos x="T0" y="T1"/>
                      </a:cxn>
                      <a:cxn ang="0">
                        <a:pos x="T2" y="T3"/>
                      </a:cxn>
                      <a:cxn ang="0">
                        <a:pos x="T4" y="T5"/>
                      </a:cxn>
                      <a:cxn ang="0">
                        <a:pos x="T6" y="T7"/>
                      </a:cxn>
                      <a:cxn ang="0">
                        <a:pos x="T8" y="T9"/>
                      </a:cxn>
                    </a:cxnLst>
                    <a:rect l="0" t="0" r="r" b="b"/>
                    <a:pathLst>
                      <a:path w="907" h="1361">
                        <a:moveTo>
                          <a:pt x="0" y="680"/>
                        </a:moveTo>
                        <a:lnTo>
                          <a:pt x="0" y="1361"/>
                        </a:lnTo>
                        <a:lnTo>
                          <a:pt x="907" y="680"/>
                        </a:lnTo>
                        <a:lnTo>
                          <a:pt x="907" y="0"/>
                        </a:lnTo>
                        <a:lnTo>
                          <a:pt x="0" y="680"/>
                        </a:lnTo>
                        <a:close/>
                      </a:path>
                    </a:pathLst>
                  </a:custGeom>
                  <a:solidFill>
                    <a:srgbClr val="80726B"/>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36" name="Freeform 772">
                    <a:extLst>
                      <a:ext uri="{FF2B5EF4-FFF2-40B4-BE49-F238E27FC236}">
                        <a16:creationId xmlns:a16="http://schemas.microsoft.com/office/drawing/2014/main" id="{5E47E394-2FE7-FC54-8ECF-9FA5EE2C4431}"/>
                      </a:ext>
                    </a:extLst>
                  </p:cNvPr>
                  <p:cNvSpPr>
                    <a:spLocks/>
                  </p:cNvSpPr>
                  <p:nvPr/>
                </p:nvSpPr>
                <p:spPr bwMode="auto">
                  <a:xfrm>
                    <a:off x="3900" y="52"/>
                    <a:ext cx="907" cy="1374"/>
                  </a:xfrm>
                  <a:custGeom>
                    <a:avLst/>
                    <a:gdLst>
                      <a:gd name="T0" fmla="*/ 0 w 907"/>
                      <a:gd name="T1" fmla="*/ 680 h 1361"/>
                      <a:gd name="T2" fmla="*/ 0 w 907"/>
                      <a:gd name="T3" fmla="*/ 1361 h 1361"/>
                      <a:gd name="T4" fmla="*/ 907 w 907"/>
                      <a:gd name="T5" fmla="*/ 680 h 1361"/>
                      <a:gd name="T6" fmla="*/ 907 w 907"/>
                      <a:gd name="T7" fmla="*/ 0 h 1361"/>
                      <a:gd name="T8" fmla="*/ 0 w 907"/>
                      <a:gd name="T9" fmla="*/ 680 h 1361"/>
                    </a:gdLst>
                    <a:ahLst/>
                    <a:cxnLst>
                      <a:cxn ang="0">
                        <a:pos x="T0" y="T1"/>
                      </a:cxn>
                      <a:cxn ang="0">
                        <a:pos x="T2" y="T3"/>
                      </a:cxn>
                      <a:cxn ang="0">
                        <a:pos x="T4" y="T5"/>
                      </a:cxn>
                      <a:cxn ang="0">
                        <a:pos x="T6" y="T7"/>
                      </a:cxn>
                      <a:cxn ang="0">
                        <a:pos x="T8" y="T9"/>
                      </a:cxn>
                    </a:cxnLst>
                    <a:rect l="0" t="0" r="r" b="b"/>
                    <a:pathLst>
                      <a:path w="907" h="1361">
                        <a:moveTo>
                          <a:pt x="0" y="680"/>
                        </a:moveTo>
                        <a:lnTo>
                          <a:pt x="0" y="1361"/>
                        </a:lnTo>
                        <a:lnTo>
                          <a:pt x="907" y="680"/>
                        </a:lnTo>
                        <a:lnTo>
                          <a:pt x="907" y="0"/>
                        </a:lnTo>
                        <a:lnTo>
                          <a:pt x="0" y="680"/>
                        </a:lnTo>
                        <a:close/>
                      </a:path>
                    </a:pathLst>
                  </a:custGeom>
                  <a:solidFill>
                    <a:srgbClr val="FFFFFF"/>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37" name="Freeform 773">
                    <a:extLst>
                      <a:ext uri="{FF2B5EF4-FFF2-40B4-BE49-F238E27FC236}">
                        <a16:creationId xmlns:a16="http://schemas.microsoft.com/office/drawing/2014/main" id="{EA6B3C45-6031-2632-A035-7A27B0D29BA5}"/>
                      </a:ext>
                    </a:extLst>
                  </p:cNvPr>
                  <p:cNvSpPr>
                    <a:spLocks/>
                  </p:cNvSpPr>
                  <p:nvPr/>
                </p:nvSpPr>
                <p:spPr bwMode="auto">
                  <a:xfrm>
                    <a:off x="4354" y="2095"/>
                    <a:ext cx="454" cy="681"/>
                  </a:xfrm>
                  <a:custGeom>
                    <a:avLst/>
                    <a:gdLst>
                      <a:gd name="T0" fmla="*/ 0 w 454"/>
                      <a:gd name="T1" fmla="*/ 340 h 680"/>
                      <a:gd name="T2" fmla="*/ 454 w 454"/>
                      <a:gd name="T3" fmla="*/ 0 h 680"/>
                      <a:gd name="T4" fmla="*/ 454 w 454"/>
                      <a:gd name="T5" fmla="*/ 340 h 680"/>
                      <a:gd name="T6" fmla="*/ 0 w 454"/>
                      <a:gd name="T7" fmla="*/ 680 h 680"/>
                      <a:gd name="T8" fmla="*/ 0 w 454"/>
                      <a:gd name="T9" fmla="*/ 340 h 680"/>
                    </a:gdLst>
                    <a:ahLst/>
                    <a:cxnLst>
                      <a:cxn ang="0">
                        <a:pos x="T0" y="T1"/>
                      </a:cxn>
                      <a:cxn ang="0">
                        <a:pos x="T2" y="T3"/>
                      </a:cxn>
                      <a:cxn ang="0">
                        <a:pos x="T4" y="T5"/>
                      </a:cxn>
                      <a:cxn ang="0">
                        <a:pos x="T6" y="T7"/>
                      </a:cxn>
                      <a:cxn ang="0">
                        <a:pos x="T8" y="T9"/>
                      </a:cxn>
                    </a:cxnLst>
                    <a:rect l="0" t="0" r="r" b="b"/>
                    <a:pathLst>
                      <a:path w="454" h="680">
                        <a:moveTo>
                          <a:pt x="0" y="340"/>
                        </a:moveTo>
                        <a:lnTo>
                          <a:pt x="454" y="0"/>
                        </a:lnTo>
                        <a:lnTo>
                          <a:pt x="454" y="340"/>
                        </a:lnTo>
                        <a:lnTo>
                          <a:pt x="0" y="680"/>
                        </a:lnTo>
                        <a:lnTo>
                          <a:pt x="0" y="340"/>
                        </a:lnTo>
                        <a:close/>
                      </a:path>
                    </a:pathLst>
                  </a:custGeom>
                  <a:solidFill>
                    <a:srgbClr val="FFFFFF"/>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38" name="Freeform 774">
                    <a:extLst>
                      <a:ext uri="{FF2B5EF4-FFF2-40B4-BE49-F238E27FC236}">
                        <a16:creationId xmlns:a16="http://schemas.microsoft.com/office/drawing/2014/main" id="{32B82632-1C4B-79B4-B17B-825CEFDDD324}"/>
                      </a:ext>
                    </a:extLst>
                  </p:cNvPr>
                  <p:cNvSpPr>
                    <a:spLocks/>
                  </p:cNvSpPr>
                  <p:nvPr/>
                </p:nvSpPr>
                <p:spPr bwMode="auto">
                  <a:xfrm>
                    <a:off x="3900" y="2448"/>
                    <a:ext cx="454" cy="681"/>
                  </a:xfrm>
                  <a:custGeom>
                    <a:avLst/>
                    <a:gdLst>
                      <a:gd name="T0" fmla="*/ 0 w 454"/>
                      <a:gd name="T1" fmla="*/ 340 h 680"/>
                      <a:gd name="T2" fmla="*/ 454 w 454"/>
                      <a:gd name="T3" fmla="*/ 0 h 680"/>
                      <a:gd name="T4" fmla="*/ 454 w 454"/>
                      <a:gd name="T5" fmla="*/ 340 h 680"/>
                      <a:gd name="T6" fmla="*/ 0 w 454"/>
                      <a:gd name="T7" fmla="*/ 680 h 680"/>
                      <a:gd name="T8" fmla="*/ 0 w 454"/>
                      <a:gd name="T9" fmla="*/ 340 h 680"/>
                    </a:gdLst>
                    <a:ahLst/>
                    <a:cxnLst>
                      <a:cxn ang="0">
                        <a:pos x="T0" y="T1"/>
                      </a:cxn>
                      <a:cxn ang="0">
                        <a:pos x="T2" y="T3"/>
                      </a:cxn>
                      <a:cxn ang="0">
                        <a:pos x="T4" y="T5"/>
                      </a:cxn>
                      <a:cxn ang="0">
                        <a:pos x="T6" y="T7"/>
                      </a:cxn>
                      <a:cxn ang="0">
                        <a:pos x="T8" y="T9"/>
                      </a:cxn>
                    </a:cxnLst>
                    <a:rect l="0" t="0" r="r" b="b"/>
                    <a:pathLst>
                      <a:path w="454" h="680">
                        <a:moveTo>
                          <a:pt x="0" y="340"/>
                        </a:moveTo>
                        <a:lnTo>
                          <a:pt x="454" y="0"/>
                        </a:lnTo>
                        <a:lnTo>
                          <a:pt x="454" y="340"/>
                        </a:lnTo>
                        <a:lnTo>
                          <a:pt x="0" y="680"/>
                        </a:lnTo>
                        <a:lnTo>
                          <a:pt x="0" y="340"/>
                        </a:lnTo>
                        <a:close/>
                      </a:path>
                    </a:pathLst>
                  </a:custGeom>
                  <a:solidFill>
                    <a:srgbClr val="FFFFFF"/>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sp>
              <p:nvSpPr>
                <p:cNvPr id="132" name="Freeform 775">
                  <a:extLst>
                    <a:ext uri="{FF2B5EF4-FFF2-40B4-BE49-F238E27FC236}">
                      <a16:creationId xmlns:a16="http://schemas.microsoft.com/office/drawing/2014/main" id="{D25E4EB3-06FB-2D19-0199-3A799A299510}"/>
                    </a:ext>
                  </a:extLst>
                </p:cNvPr>
                <p:cNvSpPr>
                  <a:spLocks/>
                </p:cNvSpPr>
                <p:nvPr/>
              </p:nvSpPr>
              <p:spPr bwMode="auto">
                <a:xfrm>
                  <a:off x="4241" y="-1309"/>
                  <a:ext cx="227" cy="517"/>
                </a:xfrm>
                <a:custGeom>
                  <a:avLst/>
                  <a:gdLst>
                    <a:gd name="T0" fmla="*/ 0 w 227"/>
                    <a:gd name="T1" fmla="*/ 170 h 510"/>
                    <a:gd name="T2" fmla="*/ 227 w 227"/>
                    <a:gd name="T3" fmla="*/ 0 h 510"/>
                    <a:gd name="T4" fmla="*/ 227 w 227"/>
                    <a:gd name="T5" fmla="*/ 340 h 510"/>
                    <a:gd name="T6" fmla="*/ 0 w 227"/>
                    <a:gd name="T7" fmla="*/ 510 h 510"/>
                    <a:gd name="T8" fmla="*/ 0 w 227"/>
                    <a:gd name="T9" fmla="*/ 170 h 510"/>
                  </a:gdLst>
                  <a:ahLst/>
                  <a:cxnLst>
                    <a:cxn ang="0">
                      <a:pos x="T0" y="T1"/>
                    </a:cxn>
                    <a:cxn ang="0">
                      <a:pos x="T2" y="T3"/>
                    </a:cxn>
                    <a:cxn ang="0">
                      <a:pos x="T4" y="T5"/>
                    </a:cxn>
                    <a:cxn ang="0">
                      <a:pos x="T6" y="T7"/>
                    </a:cxn>
                    <a:cxn ang="0">
                      <a:pos x="T8" y="T9"/>
                    </a:cxn>
                  </a:cxnLst>
                  <a:rect l="0" t="0" r="r" b="b"/>
                  <a:pathLst>
                    <a:path w="227" h="510">
                      <a:moveTo>
                        <a:pt x="0" y="170"/>
                      </a:moveTo>
                      <a:lnTo>
                        <a:pt x="227" y="0"/>
                      </a:lnTo>
                      <a:lnTo>
                        <a:pt x="227" y="340"/>
                      </a:lnTo>
                      <a:lnTo>
                        <a:pt x="0" y="510"/>
                      </a:lnTo>
                      <a:lnTo>
                        <a:pt x="0" y="170"/>
                      </a:lnTo>
                      <a:close/>
                    </a:path>
                  </a:pathLst>
                </a:custGeom>
                <a:solidFill>
                  <a:srgbClr val="FABB00"/>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sp>
            <p:nvSpPr>
              <p:cNvPr id="123" name="Freeform 776">
                <a:extLst>
                  <a:ext uri="{FF2B5EF4-FFF2-40B4-BE49-F238E27FC236}">
                    <a16:creationId xmlns:a16="http://schemas.microsoft.com/office/drawing/2014/main" id="{48DBE453-C30C-0B51-5555-45BC883D5D36}"/>
                  </a:ext>
                </a:extLst>
              </p:cNvPr>
              <p:cNvSpPr>
                <a:spLocks/>
              </p:cNvSpPr>
              <p:nvPr/>
            </p:nvSpPr>
            <p:spPr bwMode="auto">
              <a:xfrm>
                <a:off x="3333" y="-3168"/>
                <a:ext cx="227" cy="5611"/>
              </a:xfrm>
              <a:custGeom>
                <a:avLst/>
                <a:gdLst>
                  <a:gd name="T0" fmla="*/ 227 w 227"/>
                  <a:gd name="T1" fmla="*/ 170 h 5613"/>
                  <a:gd name="T2" fmla="*/ 0 w 227"/>
                  <a:gd name="T3" fmla="*/ 0 h 5613"/>
                  <a:gd name="T4" fmla="*/ 0 w 227"/>
                  <a:gd name="T5" fmla="*/ 5443 h 5613"/>
                  <a:gd name="T6" fmla="*/ 227 w 227"/>
                  <a:gd name="T7" fmla="*/ 5613 h 5613"/>
                  <a:gd name="T8" fmla="*/ 227 w 227"/>
                  <a:gd name="T9" fmla="*/ 170 h 5613"/>
                </a:gdLst>
                <a:ahLst/>
                <a:cxnLst>
                  <a:cxn ang="0">
                    <a:pos x="T0" y="T1"/>
                  </a:cxn>
                  <a:cxn ang="0">
                    <a:pos x="T2" y="T3"/>
                  </a:cxn>
                  <a:cxn ang="0">
                    <a:pos x="T4" y="T5"/>
                  </a:cxn>
                  <a:cxn ang="0">
                    <a:pos x="T6" y="T7"/>
                  </a:cxn>
                  <a:cxn ang="0">
                    <a:pos x="T8" y="T9"/>
                  </a:cxn>
                </a:cxnLst>
                <a:rect l="0" t="0" r="r" b="b"/>
                <a:pathLst>
                  <a:path w="227" h="5613">
                    <a:moveTo>
                      <a:pt x="227" y="170"/>
                    </a:moveTo>
                    <a:lnTo>
                      <a:pt x="0" y="0"/>
                    </a:lnTo>
                    <a:lnTo>
                      <a:pt x="0" y="5443"/>
                    </a:lnTo>
                    <a:lnTo>
                      <a:pt x="227" y="5613"/>
                    </a:lnTo>
                    <a:lnTo>
                      <a:pt x="227" y="170"/>
                    </a:lnTo>
                    <a:close/>
                  </a:path>
                </a:pathLst>
              </a:custGeom>
              <a:solidFill>
                <a:srgbClr val="A1AF00"/>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24" name="Freeform 777">
                <a:extLst>
                  <a:ext uri="{FF2B5EF4-FFF2-40B4-BE49-F238E27FC236}">
                    <a16:creationId xmlns:a16="http://schemas.microsoft.com/office/drawing/2014/main" id="{083AB833-CCE2-F70E-C1D0-F1B784FE335E}"/>
                  </a:ext>
                </a:extLst>
              </p:cNvPr>
              <p:cNvSpPr>
                <a:spLocks/>
              </p:cNvSpPr>
              <p:nvPr/>
            </p:nvSpPr>
            <p:spPr bwMode="auto">
              <a:xfrm>
                <a:off x="3333" y="-4870"/>
                <a:ext cx="2495" cy="1866"/>
              </a:xfrm>
              <a:custGeom>
                <a:avLst/>
                <a:gdLst>
                  <a:gd name="T0" fmla="*/ 2495 w 2495"/>
                  <a:gd name="T1" fmla="*/ 170 h 1871"/>
                  <a:gd name="T2" fmla="*/ 2268 w 2495"/>
                  <a:gd name="T3" fmla="*/ 0 h 1871"/>
                  <a:gd name="T4" fmla="*/ 0 w 2495"/>
                  <a:gd name="T5" fmla="*/ 1701 h 1871"/>
                  <a:gd name="T6" fmla="*/ 227 w 2495"/>
                  <a:gd name="T7" fmla="*/ 1871 h 1871"/>
                  <a:gd name="T8" fmla="*/ 2495 w 2495"/>
                  <a:gd name="T9" fmla="*/ 170 h 1871"/>
                </a:gdLst>
                <a:ahLst/>
                <a:cxnLst>
                  <a:cxn ang="0">
                    <a:pos x="T0" y="T1"/>
                  </a:cxn>
                  <a:cxn ang="0">
                    <a:pos x="T2" y="T3"/>
                  </a:cxn>
                  <a:cxn ang="0">
                    <a:pos x="T4" y="T5"/>
                  </a:cxn>
                  <a:cxn ang="0">
                    <a:pos x="T6" y="T7"/>
                  </a:cxn>
                  <a:cxn ang="0">
                    <a:pos x="T8" y="T9"/>
                  </a:cxn>
                </a:cxnLst>
                <a:rect l="0" t="0" r="r" b="b"/>
                <a:pathLst>
                  <a:path w="2495" h="1871">
                    <a:moveTo>
                      <a:pt x="2495" y="170"/>
                    </a:moveTo>
                    <a:lnTo>
                      <a:pt x="2268" y="0"/>
                    </a:lnTo>
                    <a:lnTo>
                      <a:pt x="0" y="1701"/>
                    </a:lnTo>
                    <a:lnTo>
                      <a:pt x="227" y="1871"/>
                    </a:lnTo>
                    <a:lnTo>
                      <a:pt x="2495" y="170"/>
                    </a:lnTo>
                    <a:close/>
                  </a:path>
                </a:pathLst>
              </a:custGeom>
              <a:solidFill>
                <a:srgbClr val="A1AF00"/>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25" name="Freeform 778">
                <a:extLst>
                  <a:ext uri="{FF2B5EF4-FFF2-40B4-BE49-F238E27FC236}">
                    <a16:creationId xmlns:a16="http://schemas.microsoft.com/office/drawing/2014/main" id="{2C5583F5-7039-2D95-E11E-85E78EAB4C75}"/>
                  </a:ext>
                </a:extLst>
              </p:cNvPr>
              <p:cNvSpPr>
                <a:spLocks/>
              </p:cNvSpPr>
              <p:nvPr/>
            </p:nvSpPr>
            <p:spPr bwMode="auto">
              <a:xfrm>
                <a:off x="2426" y="-3849"/>
                <a:ext cx="907" cy="6128"/>
              </a:xfrm>
              <a:custGeom>
                <a:avLst/>
                <a:gdLst>
                  <a:gd name="T0" fmla="*/ 907 w 907"/>
                  <a:gd name="T1" fmla="*/ 681 h 6124"/>
                  <a:gd name="T2" fmla="*/ 0 w 907"/>
                  <a:gd name="T3" fmla="*/ 0 h 6124"/>
                  <a:gd name="T4" fmla="*/ 0 w 907"/>
                  <a:gd name="T5" fmla="*/ 5444 h 6124"/>
                  <a:gd name="T6" fmla="*/ 907 w 907"/>
                  <a:gd name="T7" fmla="*/ 6124 h 6124"/>
                  <a:gd name="T8" fmla="*/ 907 w 907"/>
                  <a:gd name="T9" fmla="*/ 681 h 6124"/>
                </a:gdLst>
                <a:ahLst/>
                <a:cxnLst>
                  <a:cxn ang="0">
                    <a:pos x="T0" y="T1"/>
                  </a:cxn>
                  <a:cxn ang="0">
                    <a:pos x="T2" y="T3"/>
                  </a:cxn>
                  <a:cxn ang="0">
                    <a:pos x="T4" y="T5"/>
                  </a:cxn>
                  <a:cxn ang="0">
                    <a:pos x="T6" y="T7"/>
                  </a:cxn>
                  <a:cxn ang="0">
                    <a:pos x="T8" y="T9"/>
                  </a:cxn>
                </a:cxnLst>
                <a:rect l="0" t="0" r="r" b="b"/>
                <a:pathLst>
                  <a:path w="907" h="6124">
                    <a:moveTo>
                      <a:pt x="907" y="681"/>
                    </a:moveTo>
                    <a:lnTo>
                      <a:pt x="0" y="0"/>
                    </a:lnTo>
                    <a:lnTo>
                      <a:pt x="0" y="5444"/>
                    </a:lnTo>
                    <a:lnTo>
                      <a:pt x="907" y="6124"/>
                    </a:lnTo>
                    <a:lnTo>
                      <a:pt x="907" y="681"/>
                    </a:lnTo>
                    <a:close/>
                  </a:path>
                </a:pathLst>
              </a:custGeom>
              <a:solidFill>
                <a:srgbClr val="FFFFFF"/>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26" name="Freeform 779">
                <a:extLst>
                  <a:ext uri="{FF2B5EF4-FFF2-40B4-BE49-F238E27FC236}">
                    <a16:creationId xmlns:a16="http://schemas.microsoft.com/office/drawing/2014/main" id="{DE5979B6-2E2A-7C60-8E04-F769F0E0B115}"/>
                  </a:ext>
                </a:extLst>
              </p:cNvPr>
              <p:cNvSpPr>
                <a:spLocks/>
              </p:cNvSpPr>
              <p:nvPr/>
            </p:nvSpPr>
            <p:spPr bwMode="auto">
              <a:xfrm>
                <a:off x="2426" y="-5551"/>
                <a:ext cx="3175" cy="2383"/>
              </a:xfrm>
              <a:custGeom>
                <a:avLst/>
                <a:gdLst>
                  <a:gd name="T0" fmla="*/ 2268 w 3175"/>
                  <a:gd name="T1" fmla="*/ 0 h 2382"/>
                  <a:gd name="T2" fmla="*/ 0 w 3175"/>
                  <a:gd name="T3" fmla="*/ 1701 h 2382"/>
                  <a:gd name="T4" fmla="*/ 907 w 3175"/>
                  <a:gd name="T5" fmla="*/ 2382 h 2382"/>
                  <a:gd name="T6" fmla="*/ 3175 w 3175"/>
                  <a:gd name="T7" fmla="*/ 681 h 2382"/>
                  <a:gd name="T8" fmla="*/ 2268 w 3175"/>
                  <a:gd name="T9" fmla="*/ 0 h 2382"/>
                </a:gdLst>
                <a:ahLst/>
                <a:cxnLst>
                  <a:cxn ang="0">
                    <a:pos x="T0" y="T1"/>
                  </a:cxn>
                  <a:cxn ang="0">
                    <a:pos x="T2" y="T3"/>
                  </a:cxn>
                  <a:cxn ang="0">
                    <a:pos x="T4" y="T5"/>
                  </a:cxn>
                  <a:cxn ang="0">
                    <a:pos x="T6" y="T7"/>
                  </a:cxn>
                  <a:cxn ang="0">
                    <a:pos x="T8" y="T9"/>
                  </a:cxn>
                </a:cxnLst>
                <a:rect l="0" t="0" r="r" b="b"/>
                <a:pathLst>
                  <a:path w="3175" h="2382">
                    <a:moveTo>
                      <a:pt x="2268" y="0"/>
                    </a:moveTo>
                    <a:lnTo>
                      <a:pt x="0" y="1701"/>
                    </a:lnTo>
                    <a:lnTo>
                      <a:pt x="907" y="2382"/>
                    </a:lnTo>
                    <a:lnTo>
                      <a:pt x="3175" y="681"/>
                    </a:lnTo>
                    <a:lnTo>
                      <a:pt x="2268" y="0"/>
                    </a:lnTo>
                    <a:close/>
                  </a:path>
                </a:pathLst>
              </a:custGeom>
              <a:solidFill>
                <a:srgbClr val="FFFFFF"/>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27" name="Freeform 780">
                <a:extLst>
                  <a:ext uri="{FF2B5EF4-FFF2-40B4-BE49-F238E27FC236}">
                    <a16:creationId xmlns:a16="http://schemas.microsoft.com/office/drawing/2014/main" id="{CAB9EB62-02A0-D6C0-23C1-5CA175F685DB}"/>
                  </a:ext>
                </a:extLst>
              </p:cNvPr>
              <p:cNvSpPr>
                <a:spLocks/>
              </p:cNvSpPr>
              <p:nvPr/>
            </p:nvSpPr>
            <p:spPr bwMode="auto">
              <a:xfrm>
                <a:off x="1746" y="-7089"/>
                <a:ext cx="3629" cy="10213"/>
              </a:xfrm>
              <a:custGeom>
                <a:avLst/>
                <a:gdLst>
                  <a:gd name="T0" fmla="*/ 0 w 3628"/>
                  <a:gd name="T1" fmla="*/ 2722 h 10207"/>
                  <a:gd name="T2" fmla="*/ 3628 w 3628"/>
                  <a:gd name="T3" fmla="*/ 0 h 10207"/>
                  <a:gd name="T4" fmla="*/ 3628 w 3628"/>
                  <a:gd name="T5" fmla="*/ 2042 h 10207"/>
                  <a:gd name="T6" fmla="*/ 2948 w 3628"/>
                  <a:gd name="T7" fmla="*/ 1531 h 10207"/>
                  <a:gd name="T8" fmla="*/ 680 w 3628"/>
                  <a:gd name="T9" fmla="*/ 3232 h 10207"/>
                  <a:gd name="T10" fmla="*/ 680 w 3628"/>
                  <a:gd name="T11" fmla="*/ 8676 h 10207"/>
                  <a:gd name="T12" fmla="*/ 1360 w 3628"/>
                  <a:gd name="T13" fmla="*/ 9186 h 10207"/>
                  <a:gd name="T14" fmla="*/ 0 w 3628"/>
                  <a:gd name="T15" fmla="*/ 10207 h 10207"/>
                  <a:gd name="T16" fmla="*/ 0 w 3628"/>
                  <a:gd name="T17" fmla="*/ 2722 h 10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28" h="10207">
                    <a:moveTo>
                      <a:pt x="0" y="2722"/>
                    </a:moveTo>
                    <a:lnTo>
                      <a:pt x="3628" y="0"/>
                    </a:lnTo>
                    <a:lnTo>
                      <a:pt x="3628" y="2042"/>
                    </a:lnTo>
                    <a:lnTo>
                      <a:pt x="2948" y="1531"/>
                    </a:lnTo>
                    <a:lnTo>
                      <a:pt x="680" y="3232"/>
                    </a:lnTo>
                    <a:lnTo>
                      <a:pt x="680" y="8676"/>
                    </a:lnTo>
                    <a:lnTo>
                      <a:pt x="1360" y="9186"/>
                    </a:lnTo>
                    <a:lnTo>
                      <a:pt x="0" y="10207"/>
                    </a:lnTo>
                    <a:lnTo>
                      <a:pt x="0" y="2722"/>
                    </a:lnTo>
                    <a:close/>
                  </a:path>
                </a:pathLst>
              </a:custGeom>
              <a:solidFill>
                <a:srgbClr val="8D99A7"/>
              </a:solidFill>
              <a:ln w="9525">
                <a:solidFill>
                  <a:srgbClr val="80726B"/>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28" name="Freeform 781">
                <a:extLst>
                  <a:ext uri="{FF2B5EF4-FFF2-40B4-BE49-F238E27FC236}">
                    <a16:creationId xmlns:a16="http://schemas.microsoft.com/office/drawing/2014/main" id="{8714DCC8-D79E-F946-E929-9E26F04F9351}"/>
                  </a:ext>
                </a:extLst>
              </p:cNvPr>
              <p:cNvSpPr>
                <a:spLocks/>
              </p:cNvSpPr>
              <p:nvPr/>
            </p:nvSpPr>
            <p:spPr bwMode="auto">
              <a:xfrm>
                <a:off x="1519" y="-4530"/>
                <a:ext cx="227" cy="7654"/>
              </a:xfrm>
              <a:custGeom>
                <a:avLst/>
                <a:gdLst>
                  <a:gd name="T0" fmla="*/ 227 w 227"/>
                  <a:gd name="T1" fmla="*/ 170 h 7655"/>
                  <a:gd name="T2" fmla="*/ 0 w 227"/>
                  <a:gd name="T3" fmla="*/ 0 h 7655"/>
                  <a:gd name="T4" fmla="*/ 0 w 227"/>
                  <a:gd name="T5" fmla="*/ 7484 h 7655"/>
                  <a:gd name="T6" fmla="*/ 227 w 227"/>
                  <a:gd name="T7" fmla="*/ 7655 h 7655"/>
                  <a:gd name="T8" fmla="*/ 227 w 227"/>
                  <a:gd name="T9" fmla="*/ 170 h 7655"/>
                </a:gdLst>
                <a:ahLst/>
                <a:cxnLst>
                  <a:cxn ang="0">
                    <a:pos x="T0" y="T1"/>
                  </a:cxn>
                  <a:cxn ang="0">
                    <a:pos x="T2" y="T3"/>
                  </a:cxn>
                  <a:cxn ang="0">
                    <a:pos x="T4" y="T5"/>
                  </a:cxn>
                  <a:cxn ang="0">
                    <a:pos x="T6" y="T7"/>
                  </a:cxn>
                  <a:cxn ang="0">
                    <a:pos x="T8" y="T9"/>
                  </a:cxn>
                </a:cxnLst>
                <a:rect l="0" t="0" r="r" b="b"/>
                <a:pathLst>
                  <a:path w="227" h="7655">
                    <a:moveTo>
                      <a:pt x="227" y="170"/>
                    </a:moveTo>
                    <a:lnTo>
                      <a:pt x="0" y="0"/>
                    </a:lnTo>
                    <a:lnTo>
                      <a:pt x="0" y="7484"/>
                    </a:lnTo>
                    <a:lnTo>
                      <a:pt x="227" y="7655"/>
                    </a:lnTo>
                    <a:lnTo>
                      <a:pt x="227" y="170"/>
                    </a:lnTo>
                    <a:close/>
                  </a:path>
                </a:pathLst>
              </a:custGeom>
              <a:solidFill>
                <a:srgbClr val="8D99A7"/>
              </a:solidFill>
              <a:ln w="9525" cap="flat" cmpd="sng">
                <a:solidFill>
                  <a:srgbClr val="80726B"/>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29" name="Freeform 782">
                <a:extLst>
                  <a:ext uri="{FF2B5EF4-FFF2-40B4-BE49-F238E27FC236}">
                    <a16:creationId xmlns:a16="http://schemas.microsoft.com/office/drawing/2014/main" id="{9E4B1FFF-C5FE-B5F7-370C-AD31F1612DD9}"/>
                  </a:ext>
                </a:extLst>
              </p:cNvPr>
              <p:cNvSpPr>
                <a:spLocks/>
              </p:cNvSpPr>
              <p:nvPr/>
            </p:nvSpPr>
            <p:spPr bwMode="auto">
              <a:xfrm>
                <a:off x="1519" y="-7253"/>
                <a:ext cx="3855" cy="2887"/>
              </a:xfrm>
              <a:custGeom>
                <a:avLst/>
                <a:gdLst>
                  <a:gd name="T0" fmla="*/ 0 w 3855"/>
                  <a:gd name="T1" fmla="*/ 2722 h 2892"/>
                  <a:gd name="T2" fmla="*/ 227 w 3855"/>
                  <a:gd name="T3" fmla="*/ 2892 h 2892"/>
                  <a:gd name="T4" fmla="*/ 3855 w 3855"/>
                  <a:gd name="T5" fmla="*/ 170 h 2892"/>
                  <a:gd name="T6" fmla="*/ 3629 w 3855"/>
                  <a:gd name="T7" fmla="*/ 0 h 2892"/>
                  <a:gd name="T8" fmla="*/ 0 w 3855"/>
                  <a:gd name="T9" fmla="*/ 2722 h 2892"/>
                </a:gdLst>
                <a:ahLst/>
                <a:cxnLst>
                  <a:cxn ang="0">
                    <a:pos x="T0" y="T1"/>
                  </a:cxn>
                  <a:cxn ang="0">
                    <a:pos x="T2" y="T3"/>
                  </a:cxn>
                  <a:cxn ang="0">
                    <a:pos x="T4" y="T5"/>
                  </a:cxn>
                  <a:cxn ang="0">
                    <a:pos x="T6" y="T7"/>
                  </a:cxn>
                  <a:cxn ang="0">
                    <a:pos x="T8" y="T9"/>
                  </a:cxn>
                </a:cxnLst>
                <a:rect l="0" t="0" r="r" b="b"/>
                <a:pathLst>
                  <a:path w="3855" h="2892">
                    <a:moveTo>
                      <a:pt x="0" y="2722"/>
                    </a:moveTo>
                    <a:lnTo>
                      <a:pt x="227" y="2892"/>
                    </a:lnTo>
                    <a:lnTo>
                      <a:pt x="3855" y="170"/>
                    </a:lnTo>
                    <a:lnTo>
                      <a:pt x="3629" y="0"/>
                    </a:lnTo>
                    <a:lnTo>
                      <a:pt x="0" y="2722"/>
                    </a:lnTo>
                    <a:close/>
                  </a:path>
                </a:pathLst>
              </a:custGeom>
              <a:solidFill>
                <a:srgbClr val="8D99A7"/>
              </a:solidFill>
              <a:ln w="9525" cap="flat" cmpd="sng">
                <a:solidFill>
                  <a:srgbClr val="80726B"/>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sp>
          <p:nvSpPr>
            <p:cNvPr id="22" name="Line 191">
              <a:extLst>
                <a:ext uri="{FF2B5EF4-FFF2-40B4-BE49-F238E27FC236}">
                  <a16:creationId xmlns:a16="http://schemas.microsoft.com/office/drawing/2014/main" id="{E8BAF6DA-6DE7-DBAE-09A8-37900BF494A3}"/>
                </a:ext>
              </a:extLst>
            </p:cNvPr>
            <p:cNvSpPr>
              <a:spLocks noChangeShapeType="1"/>
            </p:cNvSpPr>
            <p:nvPr/>
          </p:nvSpPr>
          <p:spPr bwMode="auto">
            <a:xfrm>
              <a:off x="3526835" y="2186305"/>
              <a:ext cx="84728" cy="0"/>
            </a:xfrm>
            <a:prstGeom prst="line">
              <a:avLst/>
            </a:prstGeom>
            <a:noFill/>
            <a:ln w="38100" cap="rnd">
              <a:solidFill>
                <a:srgbClr val="BC2A3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3" name="Line 228">
              <a:extLst>
                <a:ext uri="{FF2B5EF4-FFF2-40B4-BE49-F238E27FC236}">
                  <a16:creationId xmlns:a16="http://schemas.microsoft.com/office/drawing/2014/main" id="{D0469827-1010-2725-7919-0A40236B97C8}"/>
                </a:ext>
              </a:extLst>
            </p:cNvPr>
            <p:cNvSpPr>
              <a:spLocks noChangeShapeType="1"/>
            </p:cNvSpPr>
            <p:nvPr/>
          </p:nvSpPr>
          <p:spPr bwMode="auto">
            <a:xfrm>
              <a:off x="2321335" y="3807143"/>
              <a:ext cx="1201329" cy="0"/>
            </a:xfrm>
            <a:prstGeom prst="line">
              <a:avLst/>
            </a:prstGeom>
            <a:noFill/>
            <a:ln w="38100">
              <a:solidFill>
                <a:srgbClr val="BC2A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4" name="Line 229">
              <a:extLst>
                <a:ext uri="{FF2B5EF4-FFF2-40B4-BE49-F238E27FC236}">
                  <a16:creationId xmlns:a16="http://schemas.microsoft.com/office/drawing/2014/main" id="{FC5916A4-29D8-D01A-F330-052897878D00}"/>
                </a:ext>
              </a:extLst>
            </p:cNvPr>
            <p:cNvSpPr>
              <a:spLocks noChangeShapeType="1"/>
            </p:cNvSpPr>
            <p:nvPr/>
          </p:nvSpPr>
          <p:spPr bwMode="auto">
            <a:xfrm>
              <a:off x="3526835" y="3807143"/>
              <a:ext cx="84728" cy="0"/>
            </a:xfrm>
            <a:prstGeom prst="line">
              <a:avLst/>
            </a:prstGeom>
            <a:noFill/>
            <a:ln w="38100" cap="rnd">
              <a:solidFill>
                <a:srgbClr val="BC2A3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5" name="Line 251">
              <a:extLst>
                <a:ext uri="{FF2B5EF4-FFF2-40B4-BE49-F238E27FC236}">
                  <a16:creationId xmlns:a16="http://schemas.microsoft.com/office/drawing/2014/main" id="{9932D574-62A9-FB9F-6AF6-D4529830293C}"/>
                </a:ext>
              </a:extLst>
            </p:cNvPr>
            <p:cNvSpPr>
              <a:spLocks noChangeShapeType="1"/>
            </p:cNvSpPr>
            <p:nvPr/>
          </p:nvSpPr>
          <p:spPr bwMode="auto">
            <a:xfrm>
              <a:off x="2321335" y="5427980"/>
              <a:ext cx="1201329" cy="0"/>
            </a:xfrm>
            <a:prstGeom prst="line">
              <a:avLst/>
            </a:prstGeom>
            <a:noFill/>
            <a:ln w="38100">
              <a:solidFill>
                <a:srgbClr val="BC2A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26" name="Line 252">
              <a:extLst>
                <a:ext uri="{FF2B5EF4-FFF2-40B4-BE49-F238E27FC236}">
                  <a16:creationId xmlns:a16="http://schemas.microsoft.com/office/drawing/2014/main" id="{0A1EF372-F283-23B4-C967-EE5280E8BD09}"/>
                </a:ext>
              </a:extLst>
            </p:cNvPr>
            <p:cNvSpPr>
              <a:spLocks noChangeShapeType="1"/>
            </p:cNvSpPr>
            <p:nvPr/>
          </p:nvSpPr>
          <p:spPr bwMode="auto">
            <a:xfrm>
              <a:off x="3526835" y="5427980"/>
              <a:ext cx="84728" cy="0"/>
            </a:xfrm>
            <a:prstGeom prst="line">
              <a:avLst/>
            </a:prstGeom>
            <a:noFill/>
            <a:ln w="38100" cap="rnd">
              <a:solidFill>
                <a:srgbClr val="BC2A3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nvGrpSpPr>
            <p:cNvPr id="27" name="Group 288">
              <a:extLst>
                <a:ext uri="{FF2B5EF4-FFF2-40B4-BE49-F238E27FC236}">
                  <a16:creationId xmlns:a16="http://schemas.microsoft.com/office/drawing/2014/main" id="{E29C1882-CBF7-59FB-0A36-D6B49D029DEA}"/>
                </a:ext>
              </a:extLst>
            </p:cNvPr>
            <p:cNvGrpSpPr>
              <a:grpSpLocks noChangeAspect="1"/>
            </p:cNvGrpSpPr>
            <p:nvPr/>
          </p:nvGrpSpPr>
          <p:grpSpPr bwMode="auto">
            <a:xfrm>
              <a:off x="1996485" y="2101802"/>
              <a:ext cx="84728" cy="89267"/>
              <a:chOff x="1746" y="1083"/>
              <a:chExt cx="2268" cy="2381"/>
            </a:xfrm>
          </p:grpSpPr>
          <p:sp>
            <p:nvSpPr>
              <p:cNvPr id="118" name="Freeform 289">
                <a:extLst>
                  <a:ext uri="{FF2B5EF4-FFF2-40B4-BE49-F238E27FC236}">
                    <a16:creationId xmlns:a16="http://schemas.microsoft.com/office/drawing/2014/main" id="{C1554CB7-52A8-F004-4171-B5157E03BDE9}"/>
                  </a:ext>
                </a:extLst>
              </p:cNvPr>
              <p:cNvSpPr>
                <a:spLocks noChangeAspect="1"/>
              </p:cNvSpPr>
              <p:nvPr/>
            </p:nvSpPr>
            <p:spPr bwMode="auto">
              <a:xfrm>
                <a:off x="2880" y="1608"/>
                <a:ext cx="1134" cy="1170"/>
              </a:xfrm>
              <a:custGeom>
                <a:avLst/>
                <a:gdLst>
                  <a:gd name="T0" fmla="*/ 0 w 1134"/>
                  <a:gd name="T1" fmla="*/ 680 h 1191"/>
                  <a:gd name="T2" fmla="*/ 454 w 1134"/>
                  <a:gd name="T3" fmla="*/ 0 h 1191"/>
                  <a:gd name="T4" fmla="*/ 1134 w 1134"/>
                  <a:gd name="T5" fmla="*/ 510 h 1191"/>
                  <a:gd name="T6" fmla="*/ 680 w 1134"/>
                  <a:gd name="T7" fmla="*/ 1191 h 1191"/>
                  <a:gd name="T8" fmla="*/ 0 w 1134"/>
                  <a:gd name="T9" fmla="*/ 680 h 1191"/>
                </a:gdLst>
                <a:ahLst/>
                <a:cxnLst>
                  <a:cxn ang="0">
                    <a:pos x="T0" y="T1"/>
                  </a:cxn>
                  <a:cxn ang="0">
                    <a:pos x="T2" y="T3"/>
                  </a:cxn>
                  <a:cxn ang="0">
                    <a:pos x="T4" y="T5"/>
                  </a:cxn>
                  <a:cxn ang="0">
                    <a:pos x="T6" y="T7"/>
                  </a:cxn>
                  <a:cxn ang="0">
                    <a:pos x="T8" y="T9"/>
                  </a:cxn>
                </a:cxnLst>
                <a:rect l="0" t="0" r="r" b="b"/>
                <a:pathLst>
                  <a:path w="1134" h="1191">
                    <a:moveTo>
                      <a:pt x="0" y="680"/>
                    </a:moveTo>
                    <a:lnTo>
                      <a:pt x="454" y="0"/>
                    </a:lnTo>
                    <a:lnTo>
                      <a:pt x="1134" y="510"/>
                    </a:lnTo>
                    <a:lnTo>
                      <a:pt x="680" y="1191"/>
                    </a:lnTo>
                    <a:lnTo>
                      <a:pt x="0" y="680"/>
                    </a:lnTo>
                    <a:close/>
                  </a:path>
                </a:pathLst>
              </a:custGeom>
              <a:gradFill rotWithShape="1">
                <a:gsLst>
                  <a:gs pos="0">
                    <a:srgbClr val="808080"/>
                  </a:gs>
                  <a:gs pos="100000">
                    <a:srgbClr val="000000"/>
                  </a:gs>
                </a:gsLst>
                <a:lin ang="2700000" scaled="1"/>
              </a:gradFill>
              <a:ln w="9525">
                <a:solidFill>
                  <a:srgbClr val="B6B6B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19" name="Freeform 290">
                <a:extLst>
                  <a:ext uri="{FF2B5EF4-FFF2-40B4-BE49-F238E27FC236}">
                    <a16:creationId xmlns:a16="http://schemas.microsoft.com/office/drawing/2014/main" id="{D2EC151D-E128-6D76-7E2C-D3C758967E14}"/>
                  </a:ext>
                </a:extLst>
              </p:cNvPr>
              <p:cNvSpPr>
                <a:spLocks noChangeAspect="1"/>
              </p:cNvSpPr>
              <p:nvPr/>
            </p:nvSpPr>
            <p:spPr bwMode="auto">
              <a:xfrm>
                <a:off x="2191" y="1083"/>
                <a:ext cx="1134" cy="1211"/>
              </a:xfrm>
              <a:custGeom>
                <a:avLst/>
                <a:gdLst>
                  <a:gd name="T0" fmla="*/ 0 w 1134"/>
                  <a:gd name="T1" fmla="*/ 680 h 1191"/>
                  <a:gd name="T2" fmla="*/ 454 w 1134"/>
                  <a:gd name="T3" fmla="*/ 0 h 1191"/>
                  <a:gd name="T4" fmla="*/ 1134 w 1134"/>
                  <a:gd name="T5" fmla="*/ 510 h 1191"/>
                  <a:gd name="T6" fmla="*/ 680 w 1134"/>
                  <a:gd name="T7" fmla="*/ 1191 h 1191"/>
                  <a:gd name="T8" fmla="*/ 0 w 1134"/>
                  <a:gd name="T9" fmla="*/ 680 h 1191"/>
                </a:gdLst>
                <a:ahLst/>
                <a:cxnLst>
                  <a:cxn ang="0">
                    <a:pos x="T0" y="T1"/>
                  </a:cxn>
                  <a:cxn ang="0">
                    <a:pos x="T2" y="T3"/>
                  </a:cxn>
                  <a:cxn ang="0">
                    <a:pos x="T4" y="T5"/>
                  </a:cxn>
                  <a:cxn ang="0">
                    <a:pos x="T6" y="T7"/>
                  </a:cxn>
                  <a:cxn ang="0">
                    <a:pos x="T8" y="T9"/>
                  </a:cxn>
                </a:cxnLst>
                <a:rect l="0" t="0" r="r" b="b"/>
                <a:pathLst>
                  <a:path w="1134" h="1191">
                    <a:moveTo>
                      <a:pt x="0" y="680"/>
                    </a:moveTo>
                    <a:lnTo>
                      <a:pt x="454" y="0"/>
                    </a:lnTo>
                    <a:lnTo>
                      <a:pt x="1134" y="510"/>
                    </a:lnTo>
                    <a:lnTo>
                      <a:pt x="680" y="1191"/>
                    </a:lnTo>
                    <a:lnTo>
                      <a:pt x="0" y="680"/>
                    </a:lnTo>
                    <a:close/>
                  </a:path>
                </a:pathLst>
              </a:custGeom>
              <a:gradFill rotWithShape="1">
                <a:gsLst>
                  <a:gs pos="0">
                    <a:srgbClr val="808080"/>
                  </a:gs>
                  <a:gs pos="100000">
                    <a:srgbClr val="000000"/>
                  </a:gs>
                </a:gsLst>
                <a:lin ang="2700000" scaled="1"/>
              </a:gradFill>
              <a:ln w="9525">
                <a:solidFill>
                  <a:srgbClr val="B6B6B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20" name="Freeform 291">
                <a:extLst>
                  <a:ext uri="{FF2B5EF4-FFF2-40B4-BE49-F238E27FC236}">
                    <a16:creationId xmlns:a16="http://schemas.microsoft.com/office/drawing/2014/main" id="{02A5164D-BD86-FC6A-B7BF-7C0532345E7C}"/>
                  </a:ext>
                </a:extLst>
              </p:cNvPr>
              <p:cNvSpPr>
                <a:spLocks noChangeAspect="1"/>
              </p:cNvSpPr>
              <p:nvPr/>
            </p:nvSpPr>
            <p:spPr bwMode="auto">
              <a:xfrm>
                <a:off x="1746" y="1769"/>
                <a:ext cx="1134" cy="1170"/>
              </a:xfrm>
              <a:custGeom>
                <a:avLst/>
                <a:gdLst>
                  <a:gd name="T0" fmla="*/ 0 w 1134"/>
                  <a:gd name="T1" fmla="*/ 680 h 1191"/>
                  <a:gd name="T2" fmla="*/ 454 w 1134"/>
                  <a:gd name="T3" fmla="*/ 0 h 1191"/>
                  <a:gd name="T4" fmla="*/ 1134 w 1134"/>
                  <a:gd name="T5" fmla="*/ 510 h 1191"/>
                  <a:gd name="T6" fmla="*/ 680 w 1134"/>
                  <a:gd name="T7" fmla="*/ 1191 h 1191"/>
                  <a:gd name="T8" fmla="*/ 0 w 1134"/>
                  <a:gd name="T9" fmla="*/ 680 h 1191"/>
                </a:gdLst>
                <a:ahLst/>
                <a:cxnLst>
                  <a:cxn ang="0">
                    <a:pos x="T0" y="T1"/>
                  </a:cxn>
                  <a:cxn ang="0">
                    <a:pos x="T2" y="T3"/>
                  </a:cxn>
                  <a:cxn ang="0">
                    <a:pos x="T4" y="T5"/>
                  </a:cxn>
                  <a:cxn ang="0">
                    <a:pos x="T6" y="T7"/>
                  </a:cxn>
                  <a:cxn ang="0">
                    <a:pos x="T8" y="T9"/>
                  </a:cxn>
                </a:cxnLst>
                <a:rect l="0" t="0" r="r" b="b"/>
                <a:pathLst>
                  <a:path w="1134" h="1191">
                    <a:moveTo>
                      <a:pt x="0" y="680"/>
                    </a:moveTo>
                    <a:lnTo>
                      <a:pt x="454" y="0"/>
                    </a:lnTo>
                    <a:lnTo>
                      <a:pt x="1134" y="510"/>
                    </a:lnTo>
                    <a:lnTo>
                      <a:pt x="680" y="1191"/>
                    </a:lnTo>
                    <a:lnTo>
                      <a:pt x="0" y="680"/>
                    </a:lnTo>
                    <a:close/>
                  </a:path>
                </a:pathLst>
              </a:custGeom>
              <a:gradFill rotWithShape="1">
                <a:gsLst>
                  <a:gs pos="0">
                    <a:srgbClr val="808080"/>
                  </a:gs>
                  <a:gs pos="100000">
                    <a:srgbClr val="000000"/>
                  </a:gs>
                </a:gsLst>
                <a:lin ang="2700000" scaled="1"/>
              </a:gradFill>
              <a:ln w="9525">
                <a:solidFill>
                  <a:srgbClr val="B6B6B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21" name="Freeform 292">
                <a:extLst>
                  <a:ext uri="{FF2B5EF4-FFF2-40B4-BE49-F238E27FC236}">
                    <a16:creationId xmlns:a16="http://schemas.microsoft.com/office/drawing/2014/main" id="{BA98E877-20AF-0797-34DB-59E4741301F5}"/>
                  </a:ext>
                </a:extLst>
              </p:cNvPr>
              <p:cNvSpPr>
                <a:spLocks noChangeAspect="1"/>
              </p:cNvSpPr>
              <p:nvPr/>
            </p:nvSpPr>
            <p:spPr bwMode="auto">
              <a:xfrm>
                <a:off x="2434" y="2253"/>
                <a:ext cx="1134" cy="1211"/>
              </a:xfrm>
              <a:custGeom>
                <a:avLst/>
                <a:gdLst>
                  <a:gd name="T0" fmla="*/ 0 w 1134"/>
                  <a:gd name="T1" fmla="*/ 680 h 1191"/>
                  <a:gd name="T2" fmla="*/ 454 w 1134"/>
                  <a:gd name="T3" fmla="*/ 0 h 1191"/>
                  <a:gd name="T4" fmla="*/ 1134 w 1134"/>
                  <a:gd name="T5" fmla="*/ 510 h 1191"/>
                  <a:gd name="T6" fmla="*/ 680 w 1134"/>
                  <a:gd name="T7" fmla="*/ 1191 h 1191"/>
                  <a:gd name="T8" fmla="*/ 0 w 1134"/>
                  <a:gd name="T9" fmla="*/ 680 h 1191"/>
                </a:gdLst>
                <a:ahLst/>
                <a:cxnLst>
                  <a:cxn ang="0">
                    <a:pos x="T0" y="T1"/>
                  </a:cxn>
                  <a:cxn ang="0">
                    <a:pos x="T2" y="T3"/>
                  </a:cxn>
                  <a:cxn ang="0">
                    <a:pos x="T4" y="T5"/>
                  </a:cxn>
                  <a:cxn ang="0">
                    <a:pos x="T6" y="T7"/>
                  </a:cxn>
                  <a:cxn ang="0">
                    <a:pos x="T8" y="T9"/>
                  </a:cxn>
                </a:cxnLst>
                <a:rect l="0" t="0" r="r" b="b"/>
                <a:pathLst>
                  <a:path w="1134" h="1191">
                    <a:moveTo>
                      <a:pt x="0" y="680"/>
                    </a:moveTo>
                    <a:lnTo>
                      <a:pt x="454" y="0"/>
                    </a:lnTo>
                    <a:lnTo>
                      <a:pt x="1134" y="510"/>
                    </a:lnTo>
                    <a:lnTo>
                      <a:pt x="680" y="1191"/>
                    </a:lnTo>
                    <a:lnTo>
                      <a:pt x="0" y="680"/>
                    </a:lnTo>
                    <a:close/>
                  </a:path>
                </a:pathLst>
              </a:custGeom>
              <a:gradFill rotWithShape="1">
                <a:gsLst>
                  <a:gs pos="0">
                    <a:srgbClr val="808080"/>
                  </a:gs>
                  <a:gs pos="100000">
                    <a:srgbClr val="000000"/>
                  </a:gs>
                </a:gsLst>
                <a:lin ang="2700000" scaled="1"/>
              </a:gradFill>
              <a:ln w="9525">
                <a:solidFill>
                  <a:srgbClr val="B6B6B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grpSp>
          <p:nvGrpSpPr>
            <p:cNvPr id="28" name="Group 341">
              <a:extLst>
                <a:ext uri="{FF2B5EF4-FFF2-40B4-BE49-F238E27FC236}">
                  <a16:creationId xmlns:a16="http://schemas.microsoft.com/office/drawing/2014/main" id="{BFA03137-65D0-BD35-095D-55CEBE4D6F7A}"/>
                </a:ext>
              </a:extLst>
            </p:cNvPr>
            <p:cNvGrpSpPr>
              <a:grpSpLocks/>
            </p:cNvGrpSpPr>
            <p:nvPr/>
          </p:nvGrpSpPr>
          <p:grpSpPr bwMode="auto">
            <a:xfrm>
              <a:off x="1296914" y="1695009"/>
              <a:ext cx="514423" cy="491295"/>
              <a:chOff x="215" y="1196"/>
              <a:chExt cx="340" cy="340"/>
            </a:xfrm>
          </p:grpSpPr>
          <p:sp>
            <p:nvSpPr>
              <p:cNvPr id="105" name="Oval 328">
                <a:extLst>
                  <a:ext uri="{FF2B5EF4-FFF2-40B4-BE49-F238E27FC236}">
                    <a16:creationId xmlns:a16="http://schemas.microsoft.com/office/drawing/2014/main" id="{01F21122-AF03-6775-F4C2-5580F6A7F3F1}"/>
                  </a:ext>
                </a:extLst>
              </p:cNvPr>
              <p:cNvSpPr>
                <a:spLocks noChangeArrowheads="1"/>
              </p:cNvSpPr>
              <p:nvPr/>
            </p:nvSpPr>
            <p:spPr bwMode="auto">
              <a:xfrm>
                <a:off x="328" y="1309"/>
                <a:ext cx="114" cy="114"/>
              </a:xfrm>
              <a:prstGeom prst="ellipse">
                <a:avLst/>
              </a:prstGeom>
              <a:solidFill>
                <a:srgbClr val="FABB00">
                  <a:alpha val="50000"/>
                </a:srgbClr>
              </a:solidFill>
              <a:ln w="9525" algn="ctr">
                <a:solidFill>
                  <a:srgbClr val="FABB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grpSp>
            <p:nvGrpSpPr>
              <p:cNvPr id="106" name="Group 334">
                <a:extLst>
                  <a:ext uri="{FF2B5EF4-FFF2-40B4-BE49-F238E27FC236}">
                    <a16:creationId xmlns:a16="http://schemas.microsoft.com/office/drawing/2014/main" id="{25B01897-173B-28D2-1D09-6C6157D7328C}"/>
                  </a:ext>
                </a:extLst>
              </p:cNvPr>
              <p:cNvGrpSpPr>
                <a:grpSpLocks/>
              </p:cNvGrpSpPr>
              <p:nvPr/>
            </p:nvGrpSpPr>
            <p:grpSpPr bwMode="auto">
              <a:xfrm>
                <a:off x="215" y="1196"/>
                <a:ext cx="340" cy="340"/>
                <a:chOff x="215" y="1196"/>
                <a:chExt cx="340" cy="340"/>
              </a:xfrm>
            </p:grpSpPr>
            <p:sp>
              <p:nvSpPr>
                <p:cNvPr id="113" name="Line 329">
                  <a:extLst>
                    <a:ext uri="{FF2B5EF4-FFF2-40B4-BE49-F238E27FC236}">
                      <a16:creationId xmlns:a16="http://schemas.microsoft.com/office/drawing/2014/main" id="{400326A2-E25A-C637-62C9-CD4A9926D283}"/>
                    </a:ext>
                  </a:extLst>
                </p:cNvPr>
                <p:cNvSpPr>
                  <a:spLocks noChangeShapeType="1"/>
                </p:cNvSpPr>
                <p:nvPr/>
              </p:nvSpPr>
              <p:spPr bwMode="auto">
                <a:xfrm>
                  <a:off x="385" y="1196"/>
                  <a:ext cx="0" cy="57"/>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114" name="Line 330">
                  <a:extLst>
                    <a:ext uri="{FF2B5EF4-FFF2-40B4-BE49-F238E27FC236}">
                      <a16:creationId xmlns:a16="http://schemas.microsoft.com/office/drawing/2014/main" id="{F5DB3A43-082B-B333-69BC-D160FDDFE831}"/>
                    </a:ext>
                  </a:extLst>
                </p:cNvPr>
                <p:cNvSpPr>
                  <a:spLocks noChangeShapeType="1"/>
                </p:cNvSpPr>
                <p:nvPr/>
              </p:nvSpPr>
              <p:spPr bwMode="auto">
                <a:xfrm>
                  <a:off x="385" y="1480"/>
                  <a:ext cx="0" cy="56"/>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grpSp>
              <p:nvGrpSpPr>
                <p:cNvPr id="115" name="Group 333">
                  <a:extLst>
                    <a:ext uri="{FF2B5EF4-FFF2-40B4-BE49-F238E27FC236}">
                      <a16:creationId xmlns:a16="http://schemas.microsoft.com/office/drawing/2014/main" id="{437C605D-B8F1-7A54-8521-D21CA84DDAC2}"/>
                    </a:ext>
                  </a:extLst>
                </p:cNvPr>
                <p:cNvGrpSpPr>
                  <a:grpSpLocks/>
                </p:cNvGrpSpPr>
                <p:nvPr/>
              </p:nvGrpSpPr>
              <p:grpSpPr bwMode="auto">
                <a:xfrm rot="5400000">
                  <a:off x="385" y="1196"/>
                  <a:ext cx="0" cy="340"/>
                  <a:chOff x="498" y="1309"/>
                  <a:chExt cx="0" cy="340"/>
                </a:xfrm>
              </p:grpSpPr>
              <p:sp>
                <p:nvSpPr>
                  <p:cNvPr id="116" name="Line 331">
                    <a:extLst>
                      <a:ext uri="{FF2B5EF4-FFF2-40B4-BE49-F238E27FC236}">
                        <a16:creationId xmlns:a16="http://schemas.microsoft.com/office/drawing/2014/main" id="{B0074630-4128-84E5-0849-67E661C7A3CE}"/>
                      </a:ext>
                    </a:extLst>
                  </p:cNvPr>
                  <p:cNvSpPr>
                    <a:spLocks noChangeShapeType="1"/>
                  </p:cNvSpPr>
                  <p:nvPr/>
                </p:nvSpPr>
                <p:spPr bwMode="auto">
                  <a:xfrm>
                    <a:off x="-1089" y="1311"/>
                    <a:ext cx="0" cy="57"/>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117" name="Line 332">
                    <a:extLst>
                      <a:ext uri="{FF2B5EF4-FFF2-40B4-BE49-F238E27FC236}">
                        <a16:creationId xmlns:a16="http://schemas.microsoft.com/office/drawing/2014/main" id="{D74585C3-805B-0702-468B-AD7DE923E230}"/>
                      </a:ext>
                    </a:extLst>
                  </p:cNvPr>
                  <p:cNvSpPr>
                    <a:spLocks noChangeShapeType="1"/>
                  </p:cNvSpPr>
                  <p:nvPr/>
                </p:nvSpPr>
                <p:spPr bwMode="auto">
                  <a:xfrm>
                    <a:off x="498" y="1593"/>
                    <a:ext cx="0" cy="56"/>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grpSp>
          </p:grpSp>
          <p:grpSp>
            <p:nvGrpSpPr>
              <p:cNvPr id="107" name="Group 335">
                <a:extLst>
                  <a:ext uri="{FF2B5EF4-FFF2-40B4-BE49-F238E27FC236}">
                    <a16:creationId xmlns:a16="http://schemas.microsoft.com/office/drawing/2014/main" id="{9907EB9F-C1F2-3FCD-8346-C5A3E187CC14}"/>
                  </a:ext>
                </a:extLst>
              </p:cNvPr>
              <p:cNvGrpSpPr>
                <a:grpSpLocks/>
              </p:cNvGrpSpPr>
              <p:nvPr/>
            </p:nvGrpSpPr>
            <p:grpSpPr bwMode="auto">
              <a:xfrm rot="2700000">
                <a:off x="215" y="1196"/>
                <a:ext cx="340" cy="340"/>
                <a:chOff x="215" y="1196"/>
                <a:chExt cx="340" cy="340"/>
              </a:xfrm>
            </p:grpSpPr>
            <p:sp>
              <p:nvSpPr>
                <p:cNvPr id="108" name="Line 336">
                  <a:extLst>
                    <a:ext uri="{FF2B5EF4-FFF2-40B4-BE49-F238E27FC236}">
                      <a16:creationId xmlns:a16="http://schemas.microsoft.com/office/drawing/2014/main" id="{C4EF700C-A77A-938B-FABB-14D418189642}"/>
                    </a:ext>
                  </a:extLst>
                </p:cNvPr>
                <p:cNvSpPr>
                  <a:spLocks noChangeShapeType="1"/>
                </p:cNvSpPr>
                <p:nvPr/>
              </p:nvSpPr>
              <p:spPr bwMode="auto">
                <a:xfrm>
                  <a:off x="383" y="1198"/>
                  <a:ext cx="0" cy="57"/>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109" name="Line 337">
                  <a:extLst>
                    <a:ext uri="{FF2B5EF4-FFF2-40B4-BE49-F238E27FC236}">
                      <a16:creationId xmlns:a16="http://schemas.microsoft.com/office/drawing/2014/main" id="{682E3727-2113-35ED-2EEE-970D2F4D01A1}"/>
                    </a:ext>
                  </a:extLst>
                </p:cNvPr>
                <p:cNvSpPr>
                  <a:spLocks noChangeShapeType="1"/>
                </p:cNvSpPr>
                <p:nvPr/>
              </p:nvSpPr>
              <p:spPr bwMode="auto">
                <a:xfrm>
                  <a:off x="383" y="1480"/>
                  <a:ext cx="0" cy="56"/>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grpSp>
              <p:nvGrpSpPr>
                <p:cNvPr id="110" name="Group 338">
                  <a:extLst>
                    <a:ext uri="{FF2B5EF4-FFF2-40B4-BE49-F238E27FC236}">
                      <a16:creationId xmlns:a16="http://schemas.microsoft.com/office/drawing/2014/main" id="{D22F3BDA-10D0-1227-A4D1-BC89F9EBB234}"/>
                    </a:ext>
                  </a:extLst>
                </p:cNvPr>
                <p:cNvGrpSpPr>
                  <a:grpSpLocks/>
                </p:cNvGrpSpPr>
                <p:nvPr/>
              </p:nvGrpSpPr>
              <p:grpSpPr bwMode="auto">
                <a:xfrm rot="5400000">
                  <a:off x="385" y="1196"/>
                  <a:ext cx="0" cy="340"/>
                  <a:chOff x="498" y="1309"/>
                  <a:chExt cx="0" cy="340"/>
                </a:xfrm>
              </p:grpSpPr>
              <p:sp>
                <p:nvSpPr>
                  <p:cNvPr id="111" name="Line 339">
                    <a:extLst>
                      <a:ext uri="{FF2B5EF4-FFF2-40B4-BE49-F238E27FC236}">
                        <a16:creationId xmlns:a16="http://schemas.microsoft.com/office/drawing/2014/main" id="{79E42AC4-9987-B511-1A8F-506A5914B2AC}"/>
                      </a:ext>
                    </a:extLst>
                  </p:cNvPr>
                  <p:cNvSpPr>
                    <a:spLocks noChangeShapeType="1"/>
                  </p:cNvSpPr>
                  <p:nvPr/>
                </p:nvSpPr>
                <p:spPr bwMode="auto">
                  <a:xfrm>
                    <a:off x="-890231" y="1313"/>
                    <a:ext cx="0" cy="57"/>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112" name="Line 340">
                    <a:extLst>
                      <a:ext uri="{FF2B5EF4-FFF2-40B4-BE49-F238E27FC236}">
                        <a16:creationId xmlns:a16="http://schemas.microsoft.com/office/drawing/2014/main" id="{2C12E7E7-6129-9A77-D454-30AA5735268E}"/>
                      </a:ext>
                    </a:extLst>
                  </p:cNvPr>
                  <p:cNvSpPr>
                    <a:spLocks noChangeShapeType="1"/>
                  </p:cNvSpPr>
                  <p:nvPr/>
                </p:nvSpPr>
                <p:spPr bwMode="auto">
                  <a:xfrm>
                    <a:off x="1621" y="1595"/>
                    <a:ext cx="0" cy="56"/>
                  </a:xfrm>
                  <a:prstGeom prst="line">
                    <a:avLst/>
                  </a:prstGeom>
                  <a:noFill/>
                  <a:ln w="9525">
                    <a:solidFill>
                      <a:srgbClr val="FAB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grpSp>
          </p:grpSp>
        </p:grpSp>
        <p:grpSp>
          <p:nvGrpSpPr>
            <p:cNvPr id="29" name="Group 656">
              <a:extLst>
                <a:ext uri="{FF2B5EF4-FFF2-40B4-BE49-F238E27FC236}">
                  <a16:creationId xmlns:a16="http://schemas.microsoft.com/office/drawing/2014/main" id="{D62B889A-87C0-99AE-79E1-6FB0937C89FA}"/>
                </a:ext>
              </a:extLst>
            </p:cNvPr>
            <p:cNvGrpSpPr>
              <a:grpSpLocks/>
            </p:cNvGrpSpPr>
            <p:nvPr/>
          </p:nvGrpSpPr>
          <p:grpSpPr bwMode="auto">
            <a:xfrm>
              <a:off x="5552929" y="3616487"/>
              <a:ext cx="1028846" cy="819307"/>
              <a:chOff x="3306" y="2464"/>
              <a:chExt cx="680" cy="567"/>
            </a:xfrm>
          </p:grpSpPr>
          <p:grpSp>
            <p:nvGrpSpPr>
              <p:cNvPr id="88" name="Group 655">
                <a:extLst>
                  <a:ext uri="{FF2B5EF4-FFF2-40B4-BE49-F238E27FC236}">
                    <a16:creationId xmlns:a16="http://schemas.microsoft.com/office/drawing/2014/main" id="{9367E0AE-6632-D1A4-7BD4-1EBAAB32365F}"/>
                  </a:ext>
                </a:extLst>
              </p:cNvPr>
              <p:cNvGrpSpPr>
                <a:grpSpLocks/>
              </p:cNvGrpSpPr>
              <p:nvPr/>
            </p:nvGrpSpPr>
            <p:grpSpPr bwMode="auto">
              <a:xfrm>
                <a:off x="3306" y="2464"/>
                <a:ext cx="680" cy="567"/>
                <a:chOff x="-1259" y="2730"/>
                <a:chExt cx="1361" cy="1134"/>
              </a:xfrm>
            </p:grpSpPr>
            <p:sp>
              <p:nvSpPr>
                <p:cNvPr id="96" name="Freeform 638">
                  <a:extLst>
                    <a:ext uri="{FF2B5EF4-FFF2-40B4-BE49-F238E27FC236}">
                      <a16:creationId xmlns:a16="http://schemas.microsoft.com/office/drawing/2014/main" id="{41787A78-A39F-544F-857A-84DC002EAEBA}"/>
                    </a:ext>
                  </a:extLst>
                </p:cNvPr>
                <p:cNvSpPr>
                  <a:spLocks/>
                </p:cNvSpPr>
                <p:nvPr/>
              </p:nvSpPr>
              <p:spPr bwMode="auto">
                <a:xfrm>
                  <a:off x="-1259" y="3240"/>
                  <a:ext cx="1361" cy="568"/>
                </a:xfrm>
                <a:custGeom>
                  <a:avLst/>
                  <a:gdLst>
                    <a:gd name="T0" fmla="*/ 0 w 1361"/>
                    <a:gd name="T1" fmla="*/ 0 h 567"/>
                    <a:gd name="T2" fmla="*/ 0 w 1361"/>
                    <a:gd name="T3" fmla="*/ 57 h 567"/>
                    <a:gd name="T4" fmla="*/ 681 w 1361"/>
                    <a:gd name="T5" fmla="*/ 567 h 567"/>
                    <a:gd name="T6" fmla="*/ 1361 w 1361"/>
                    <a:gd name="T7" fmla="*/ 57 h 567"/>
                    <a:gd name="T8" fmla="*/ 1361 w 1361"/>
                    <a:gd name="T9" fmla="*/ 0 h 567"/>
                    <a:gd name="T10" fmla="*/ 681 w 1361"/>
                    <a:gd name="T11" fmla="*/ 511 h 567"/>
                    <a:gd name="T12" fmla="*/ 0 w 1361"/>
                    <a:gd name="T13" fmla="*/ 0 h 567"/>
                  </a:gdLst>
                  <a:ahLst/>
                  <a:cxnLst>
                    <a:cxn ang="0">
                      <a:pos x="T0" y="T1"/>
                    </a:cxn>
                    <a:cxn ang="0">
                      <a:pos x="T2" y="T3"/>
                    </a:cxn>
                    <a:cxn ang="0">
                      <a:pos x="T4" y="T5"/>
                    </a:cxn>
                    <a:cxn ang="0">
                      <a:pos x="T6" y="T7"/>
                    </a:cxn>
                    <a:cxn ang="0">
                      <a:pos x="T8" y="T9"/>
                    </a:cxn>
                    <a:cxn ang="0">
                      <a:pos x="T10" y="T11"/>
                    </a:cxn>
                    <a:cxn ang="0">
                      <a:pos x="T12" y="T13"/>
                    </a:cxn>
                  </a:cxnLst>
                  <a:rect l="0" t="0" r="r" b="b"/>
                  <a:pathLst>
                    <a:path w="1361" h="567">
                      <a:moveTo>
                        <a:pt x="0" y="0"/>
                      </a:moveTo>
                      <a:lnTo>
                        <a:pt x="0" y="57"/>
                      </a:lnTo>
                      <a:lnTo>
                        <a:pt x="681" y="567"/>
                      </a:lnTo>
                      <a:lnTo>
                        <a:pt x="1361" y="57"/>
                      </a:lnTo>
                      <a:lnTo>
                        <a:pt x="1361" y="0"/>
                      </a:lnTo>
                      <a:lnTo>
                        <a:pt x="681" y="511"/>
                      </a:lnTo>
                      <a:lnTo>
                        <a:pt x="0" y="0"/>
                      </a:lnTo>
                      <a:close/>
                    </a:path>
                  </a:pathLst>
                </a:custGeom>
                <a:solidFill>
                  <a:srgbClr val="A1AF00"/>
                </a:solidFill>
                <a:ln w="9525" cap="flat" cmpd="sng">
                  <a:solidFill>
                    <a:srgbClr val="A1AF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97" name="Freeform 639">
                  <a:extLst>
                    <a:ext uri="{FF2B5EF4-FFF2-40B4-BE49-F238E27FC236}">
                      <a16:creationId xmlns:a16="http://schemas.microsoft.com/office/drawing/2014/main" id="{5300011D-8317-CC84-4F8D-7DBC69F73EFD}"/>
                    </a:ext>
                  </a:extLst>
                </p:cNvPr>
                <p:cNvSpPr>
                  <a:spLocks/>
                </p:cNvSpPr>
                <p:nvPr/>
              </p:nvSpPr>
              <p:spPr bwMode="auto">
                <a:xfrm>
                  <a:off x="-1259" y="2730"/>
                  <a:ext cx="1361" cy="1020"/>
                </a:xfrm>
                <a:custGeom>
                  <a:avLst/>
                  <a:gdLst>
                    <a:gd name="T0" fmla="*/ 681 w 1361"/>
                    <a:gd name="T1" fmla="*/ 0 h 1020"/>
                    <a:gd name="T2" fmla="*/ 0 w 1361"/>
                    <a:gd name="T3" fmla="*/ 510 h 1020"/>
                    <a:gd name="T4" fmla="*/ 681 w 1361"/>
                    <a:gd name="T5" fmla="*/ 1020 h 1020"/>
                    <a:gd name="T6" fmla="*/ 1361 w 1361"/>
                    <a:gd name="T7" fmla="*/ 510 h 1020"/>
                    <a:gd name="T8" fmla="*/ 681 w 1361"/>
                    <a:gd name="T9" fmla="*/ 0 h 1020"/>
                  </a:gdLst>
                  <a:ahLst/>
                  <a:cxnLst>
                    <a:cxn ang="0">
                      <a:pos x="T0" y="T1"/>
                    </a:cxn>
                    <a:cxn ang="0">
                      <a:pos x="T2" y="T3"/>
                    </a:cxn>
                    <a:cxn ang="0">
                      <a:pos x="T4" y="T5"/>
                    </a:cxn>
                    <a:cxn ang="0">
                      <a:pos x="T6" y="T7"/>
                    </a:cxn>
                    <a:cxn ang="0">
                      <a:pos x="T8" y="T9"/>
                    </a:cxn>
                  </a:cxnLst>
                  <a:rect l="0" t="0" r="r" b="b"/>
                  <a:pathLst>
                    <a:path w="1361" h="1020">
                      <a:moveTo>
                        <a:pt x="681" y="0"/>
                      </a:moveTo>
                      <a:lnTo>
                        <a:pt x="0" y="510"/>
                      </a:lnTo>
                      <a:lnTo>
                        <a:pt x="681" y="1020"/>
                      </a:lnTo>
                      <a:lnTo>
                        <a:pt x="1361" y="510"/>
                      </a:lnTo>
                      <a:lnTo>
                        <a:pt x="681" y="0"/>
                      </a:lnTo>
                      <a:close/>
                    </a:path>
                  </a:pathLst>
                </a:custGeom>
                <a:solidFill>
                  <a:srgbClr val="A1AF00"/>
                </a:solidFill>
                <a:ln w="9525" cap="flat" cmpd="sng">
                  <a:solidFill>
                    <a:srgbClr val="A1AF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98" name="Freeform 640">
                  <a:extLst>
                    <a:ext uri="{FF2B5EF4-FFF2-40B4-BE49-F238E27FC236}">
                      <a16:creationId xmlns:a16="http://schemas.microsoft.com/office/drawing/2014/main" id="{12AD7B9A-5A68-4D89-CC0B-75B247D0A3FD}"/>
                    </a:ext>
                  </a:extLst>
                </p:cNvPr>
                <p:cNvSpPr>
                  <a:spLocks/>
                </p:cNvSpPr>
                <p:nvPr/>
              </p:nvSpPr>
              <p:spPr bwMode="auto">
                <a:xfrm>
                  <a:off x="-1259" y="3240"/>
                  <a:ext cx="1361" cy="512"/>
                </a:xfrm>
                <a:custGeom>
                  <a:avLst/>
                  <a:gdLst>
                    <a:gd name="T0" fmla="*/ 0 w 1361"/>
                    <a:gd name="T1" fmla="*/ 0 h 511"/>
                    <a:gd name="T2" fmla="*/ 681 w 1361"/>
                    <a:gd name="T3" fmla="*/ 511 h 511"/>
                    <a:gd name="T4" fmla="*/ 1361 w 1361"/>
                    <a:gd name="T5" fmla="*/ 0 h 511"/>
                  </a:gdLst>
                  <a:ahLst/>
                  <a:cxnLst>
                    <a:cxn ang="0">
                      <a:pos x="T0" y="T1"/>
                    </a:cxn>
                    <a:cxn ang="0">
                      <a:pos x="T2" y="T3"/>
                    </a:cxn>
                    <a:cxn ang="0">
                      <a:pos x="T4" y="T5"/>
                    </a:cxn>
                  </a:cxnLst>
                  <a:rect l="0" t="0" r="r" b="b"/>
                  <a:pathLst>
                    <a:path w="1361" h="511">
                      <a:moveTo>
                        <a:pt x="0" y="0"/>
                      </a:moveTo>
                      <a:lnTo>
                        <a:pt x="681" y="511"/>
                      </a:lnTo>
                      <a:lnTo>
                        <a:pt x="1361" y="0"/>
                      </a:lnTo>
                    </a:path>
                  </a:pathLst>
                </a:custGeom>
                <a:noFill/>
                <a:ln w="9525">
                  <a:solidFill>
                    <a:srgbClr val="8D99A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99" name="Line 641">
                  <a:extLst>
                    <a:ext uri="{FF2B5EF4-FFF2-40B4-BE49-F238E27FC236}">
                      <a16:creationId xmlns:a16="http://schemas.microsoft.com/office/drawing/2014/main" id="{9BFB75F9-2788-868A-4D0F-E9EACE8AD007}"/>
                    </a:ext>
                  </a:extLst>
                </p:cNvPr>
                <p:cNvSpPr>
                  <a:spLocks noChangeShapeType="1"/>
                </p:cNvSpPr>
                <p:nvPr/>
              </p:nvSpPr>
              <p:spPr bwMode="auto">
                <a:xfrm>
                  <a:off x="-578" y="3750"/>
                  <a:ext cx="0" cy="58"/>
                </a:xfrm>
                <a:prstGeom prst="line">
                  <a:avLst/>
                </a:prstGeom>
                <a:noFill/>
                <a:ln w="9525">
                  <a:solidFill>
                    <a:srgbClr val="8D99A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00" name="Freeform 642">
                  <a:extLst>
                    <a:ext uri="{FF2B5EF4-FFF2-40B4-BE49-F238E27FC236}">
                      <a16:creationId xmlns:a16="http://schemas.microsoft.com/office/drawing/2014/main" id="{EEC97944-33B2-AB13-23D0-D5409998094D}"/>
                    </a:ext>
                  </a:extLst>
                </p:cNvPr>
                <p:cNvSpPr>
                  <a:spLocks/>
                </p:cNvSpPr>
                <p:nvPr/>
              </p:nvSpPr>
              <p:spPr bwMode="auto">
                <a:xfrm>
                  <a:off x="-578" y="3298"/>
                  <a:ext cx="681" cy="566"/>
                </a:xfrm>
                <a:custGeom>
                  <a:avLst/>
                  <a:gdLst>
                    <a:gd name="T0" fmla="*/ 0 w 680"/>
                    <a:gd name="T1" fmla="*/ 510 h 567"/>
                    <a:gd name="T2" fmla="*/ 0 w 680"/>
                    <a:gd name="T3" fmla="*/ 567 h 567"/>
                    <a:gd name="T4" fmla="*/ 680 w 680"/>
                    <a:gd name="T5" fmla="*/ 57 h 567"/>
                    <a:gd name="T6" fmla="*/ 680 w 680"/>
                    <a:gd name="T7" fmla="*/ 0 h 567"/>
                    <a:gd name="T8" fmla="*/ 0 w 680"/>
                    <a:gd name="T9" fmla="*/ 510 h 567"/>
                  </a:gdLst>
                  <a:ahLst/>
                  <a:cxnLst>
                    <a:cxn ang="0">
                      <a:pos x="T0" y="T1"/>
                    </a:cxn>
                    <a:cxn ang="0">
                      <a:pos x="T2" y="T3"/>
                    </a:cxn>
                    <a:cxn ang="0">
                      <a:pos x="T4" y="T5"/>
                    </a:cxn>
                    <a:cxn ang="0">
                      <a:pos x="T6" y="T7"/>
                    </a:cxn>
                    <a:cxn ang="0">
                      <a:pos x="T8" y="T9"/>
                    </a:cxn>
                  </a:cxnLst>
                  <a:rect l="0" t="0" r="r" b="b"/>
                  <a:pathLst>
                    <a:path w="680" h="567">
                      <a:moveTo>
                        <a:pt x="0" y="510"/>
                      </a:moveTo>
                      <a:lnTo>
                        <a:pt x="0" y="567"/>
                      </a:lnTo>
                      <a:lnTo>
                        <a:pt x="680" y="57"/>
                      </a:lnTo>
                      <a:lnTo>
                        <a:pt x="680" y="0"/>
                      </a:lnTo>
                      <a:lnTo>
                        <a:pt x="0" y="510"/>
                      </a:lnTo>
                      <a:close/>
                    </a:path>
                  </a:pathLst>
                </a:custGeom>
                <a:solidFill>
                  <a:srgbClr val="8D99A7"/>
                </a:solidFill>
                <a:ln w="9525" cap="flat" cmpd="sng">
                  <a:solidFill>
                    <a:srgbClr val="80726B"/>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101" name="Freeform 643">
                  <a:extLst>
                    <a:ext uri="{FF2B5EF4-FFF2-40B4-BE49-F238E27FC236}">
                      <a16:creationId xmlns:a16="http://schemas.microsoft.com/office/drawing/2014/main" id="{A648D94A-96A7-FD44-B7F1-0BA4A53AE93A}"/>
                    </a:ext>
                  </a:extLst>
                </p:cNvPr>
                <p:cNvSpPr>
                  <a:spLocks/>
                </p:cNvSpPr>
                <p:nvPr/>
              </p:nvSpPr>
              <p:spPr bwMode="auto">
                <a:xfrm>
                  <a:off x="-1259" y="3298"/>
                  <a:ext cx="681" cy="566"/>
                </a:xfrm>
                <a:custGeom>
                  <a:avLst/>
                  <a:gdLst>
                    <a:gd name="T0" fmla="*/ 0 w 681"/>
                    <a:gd name="T1" fmla="*/ 0 h 567"/>
                    <a:gd name="T2" fmla="*/ 681 w 681"/>
                    <a:gd name="T3" fmla="*/ 510 h 567"/>
                    <a:gd name="T4" fmla="*/ 681 w 681"/>
                    <a:gd name="T5" fmla="*/ 567 h 567"/>
                    <a:gd name="T6" fmla="*/ 0 w 681"/>
                    <a:gd name="T7" fmla="*/ 57 h 567"/>
                    <a:gd name="T8" fmla="*/ 0 w 681"/>
                    <a:gd name="T9" fmla="*/ 0 h 567"/>
                  </a:gdLst>
                  <a:ahLst/>
                  <a:cxnLst>
                    <a:cxn ang="0">
                      <a:pos x="T0" y="T1"/>
                    </a:cxn>
                    <a:cxn ang="0">
                      <a:pos x="T2" y="T3"/>
                    </a:cxn>
                    <a:cxn ang="0">
                      <a:pos x="T4" y="T5"/>
                    </a:cxn>
                    <a:cxn ang="0">
                      <a:pos x="T6" y="T7"/>
                    </a:cxn>
                    <a:cxn ang="0">
                      <a:pos x="T8" y="T9"/>
                    </a:cxn>
                  </a:cxnLst>
                  <a:rect l="0" t="0" r="r" b="b"/>
                  <a:pathLst>
                    <a:path w="681" h="567">
                      <a:moveTo>
                        <a:pt x="0" y="0"/>
                      </a:moveTo>
                      <a:lnTo>
                        <a:pt x="681" y="510"/>
                      </a:lnTo>
                      <a:lnTo>
                        <a:pt x="681" y="567"/>
                      </a:lnTo>
                      <a:lnTo>
                        <a:pt x="0" y="57"/>
                      </a:lnTo>
                      <a:lnTo>
                        <a:pt x="0" y="0"/>
                      </a:lnTo>
                      <a:close/>
                    </a:path>
                  </a:pathLst>
                </a:custGeom>
                <a:solidFill>
                  <a:srgbClr val="8D99A7"/>
                </a:solidFill>
                <a:ln w="9525" cap="flat" cmpd="sng">
                  <a:solidFill>
                    <a:srgbClr val="80726B"/>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102" name="Freeform 644">
                  <a:extLst>
                    <a:ext uri="{FF2B5EF4-FFF2-40B4-BE49-F238E27FC236}">
                      <a16:creationId xmlns:a16="http://schemas.microsoft.com/office/drawing/2014/main" id="{93A89440-CA42-14DA-F3A0-14F2C479D8D6}"/>
                    </a:ext>
                  </a:extLst>
                </p:cNvPr>
                <p:cNvSpPr>
                  <a:spLocks/>
                </p:cNvSpPr>
                <p:nvPr/>
              </p:nvSpPr>
              <p:spPr bwMode="auto">
                <a:xfrm>
                  <a:off x="-805" y="2902"/>
                  <a:ext cx="226" cy="510"/>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FFFFFF"/>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03" name="Freeform 649">
                  <a:extLst>
                    <a:ext uri="{FF2B5EF4-FFF2-40B4-BE49-F238E27FC236}">
                      <a16:creationId xmlns:a16="http://schemas.microsoft.com/office/drawing/2014/main" id="{A957E9AA-5177-32D3-2959-A04B91D4C941}"/>
                    </a:ext>
                  </a:extLst>
                </p:cNvPr>
                <p:cNvSpPr>
                  <a:spLocks/>
                </p:cNvSpPr>
                <p:nvPr/>
              </p:nvSpPr>
              <p:spPr bwMode="auto">
                <a:xfrm>
                  <a:off x="-578" y="2902"/>
                  <a:ext cx="226" cy="510"/>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FFFFFF"/>
                </a:solidFill>
                <a:ln w="9525">
                  <a:solidFill>
                    <a:srgbClr val="8D99A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104" name="Freeform 654">
                  <a:hlinkClick r:id="" action="ppaction://noaction"/>
                  <a:extLst>
                    <a:ext uri="{FF2B5EF4-FFF2-40B4-BE49-F238E27FC236}">
                      <a16:creationId xmlns:a16="http://schemas.microsoft.com/office/drawing/2014/main" id="{3E417C07-54B9-047D-AF22-CC35C8EB5666}"/>
                    </a:ext>
                  </a:extLst>
                </p:cNvPr>
                <p:cNvSpPr>
                  <a:spLocks/>
                </p:cNvSpPr>
                <p:nvPr/>
              </p:nvSpPr>
              <p:spPr bwMode="auto">
                <a:xfrm>
                  <a:off x="-805" y="2730"/>
                  <a:ext cx="454" cy="342"/>
                </a:xfrm>
                <a:custGeom>
                  <a:avLst/>
                  <a:gdLst>
                    <a:gd name="T0" fmla="*/ 0 w 907"/>
                    <a:gd name="T1" fmla="*/ 341 h 681"/>
                    <a:gd name="T2" fmla="*/ 453 w 907"/>
                    <a:gd name="T3" fmla="*/ 681 h 681"/>
                    <a:gd name="T4" fmla="*/ 907 w 907"/>
                    <a:gd name="T5" fmla="*/ 341 h 681"/>
                    <a:gd name="T6" fmla="*/ 453 w 907"/>
                    <a:gd name="T7" fmla="*/ 0 h 681"/>
                    <a:gd name="T8" fmla="*/ 0 w 907"/>
                    <a:gd name="T9" fmla="*/ 341 h 681"/>
                  </a:gdLst>
                  <a:ahLst/>
                  <a:cxnLst>
                    <a:cxn ang="0">
                      <a:pos x="T0" y="T1"/>
                    </a:cxn>
                    <a:cxn ang="0">
                      <a:pos x="T2" y="T3"/>
                    </a:cxn>
                    <a:cxn ang="0">
                      <a:pos x="T4" y="T5"/>
                    </a:cxn>
                    <a:cxn ang="0">
                      <a:pos x="T6" y="T7"/>
                    </a:cxn>
                    <a:cxn ang="0">
                      <a:pos x="T8" y="T9"/>
                    </a:cxn>
                  </a:cxnLst>
                  <a:rect l="0" t="0" r="r" b="b"/>
                  <a:pathLst>
                    <a:path w="907" h="681">
                      <a:moveTo>
                        <a:pt x="0" y="341"/>
                      </a:moveTo>
                      <a:lnTo>
                        <a:pt x="453" y="681"/>
                      </a:lnTo>
                      <a:lnTo>
                        <a:pt x="907" y="341"/>
                      </a:lnTo>
                      <a:lnTo>
                        <a:pt x="453" y="0"/>
                      </a:lnTo>
                      <a:lnTo>
                        <a:pt x="0" y="341"/>
                      </a:lnTo>
                      <a:close/>
                    </a:path>
                  </a:pathLst>
                </a:custGeom>
                <a:solidFill>
                  <a:srgbClr val="8D99A7"/>
                </a:solidFill>
                <a:ln w="9525" cap="flat" cmpd="sng">
                  <a:solidFill>
                    <a:srgbClr val="80726B"/>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grpSp>
          <p:sp>
            <p:nvSpPr>
              <p:cNvPr id="89" name="Freeform 355" descr="Rayures étroites verticales">
                <a:extLst>
                  <a:ext uri="{FF2B5EF4-FFF2-40B4-BE49-F238E27FC236}">
                    <a16:creationId xmlns:a16="http://schemas.microsoft.com/office/drawing/2014/main" id="{DFBB7876-79D1-153E-5CE5-3AA509F8519D}"/>
                  </a:ext>
                </a:extLst>
              </p:cNvPr>
              <p:cNvSpPr>
                <a:spLocks noChangeAspect="1"/>
              </p:cNvSpPr>
              <p:nvPr/>
            </p:nvSpPr>
            <p:spPr bwMode="auto">
              <a:xfrm>
                <a:off x="3683" y="2635"/>
                <a:ext cx="38" cy="142"/>
              </a:xfrm>
              <a:custGeom>
                <a:avLst/>
                <a:gdLst>
                  <a:gd name="T0" fmla="*/ 0 w 227"/>
                  <a:gd name="T1" fmla="*/ 170 h 851"/>
                  <a:gd name="T2" fmla="*/ 227 w 227"/>
                  <a:gd name="T3" fmla="*/ 0 h 851"/>
                  <a:gd name="T4" fmla="*/ 227 w 227"/>
                  <a:gd name="T5" fmla="*/ 680 h 851"/>
                  <a:gd name="T6" fmla="*/ 0 w 227"/>
                  <a:gd name="T7" fmla="*/ 851 h 851"/>
                  <a:gd name="T8" fmla="*/ 0 w 227"/>
                  <a:gd name="T9" fmla="*/ 170 h 851"/>
                </a:gdLst>
                <a:ahLst/>
                <a:cxnLst>
                  <a:cxn ang="0">
                    <a:pos x="T0" y="T1"/>
                  </a:cxn>
                  <a:cxn ang="0">
                    <a:pos x="T2" y="T3"/>
                  </a:cxn>
                  <a:cxn ang="0">
                    <a:pos x="T4" y="T5"/>
                  </a:cxn>
                  <a:cxn ang="0">
                    <a:pos x="T6" y="T7"/>
                  </a:cxn>
                  <a:cxn ang="0">
                    <a:pos x="T8" y="T9"/>
                  </a:cxn>
                </a:cxnLst>
                <a:rect l="0" t="0" r="r" b="b"/>
                <a:pathLst>
                  <a:path w="227" h="851">
                    <a:moveTo>
                      <a:pt x="0" y="170"/>
                    </a:moveTo>
                    <a:lnTo>
                      <a:pt x="227" y="0"/>
                    </a:lnTo>
                    <a:lnTo>
                      <a:pt x="227" y="680"/>
                    </a:lnTo>
                    <a:lnTo>
                      <a:pt x="0" y="851"/>
                    </a:lnTo>
                    <a:lnTo>
                      <a:pt x="0" y="170"/>
                    </a:lnTo>
                    <a:close/>
                  </a:path>
                </a:pathLst>
              </a:custGeom>
              <a:pattFill prst="narVert">
                <a:fgClr>
                  <a:srgbClr val="FFFFFF"/>
                </a:fgClr>
                <a:bgClr>
                  <a:srgbClr val="000000"/>
                </a:bgClr>
              </a:patt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nvGrpSpPr>
              <p:cNvPr id="90" name="Group 356">
                <a:extLst>
                  <a:ext uri="{FF2B5EF4-FFF2-40B4-BE49-F238E27FC236}">
                    <a16:creationId xmlns:a16="http://schemas.microsoft.com/office/drawing/2014/main" id="{6E0377B5-43CE-F808-B004-448FEBE2E99B}"/>
                  </a:ext>
                </a:extLst>
              </p:cNvPr>
              <p:cNvGrpSpPr>
                <a:grpSpLocks noChangeAspect="1"/>
              </p:cNvGrpSpPr>
              <p:nvPr/>
            </p:nvGrpSpPr>
            <p:grpSpPr bwMode="auto">
              <a:xfrm>
                <a:off x="3561" y="2607"/>
                <a:ext cx="56" cy="141"/>
                <a:chOff x="2937" y="2047"/>
                <a:chExt cx="113" cy="283"/>
              </a:xfrm>
            </p:grpSpPr>
            <p:grpSp>
              <p:nvGrpSpPr>
                <p:cNvPr id="91" name="Group 357">
                  <a:extLst>
                    <a:ext uri="{FF2B5EF4-FFF2-40B4-BE49-F238E27FC236}">
                      <a16:creationId xmlns:a16="http://schemas.microsoft.com/office/drawing/2014/main" id="{036ADB53-13E5-8D19-A754-049BD74E0850}"/>
                    </a:ext>
                  </a:extLst>
                </p:cNvPr>
                <p:cNvGrpSpPr>
                  <a:grpSpLocks noChangeAspect="1"/>
                </p:cNvGrpSpPr>
                <p:nvPr/>
              </p:nvGrpSpPr>
              <p:grpSpPr bwMode="auto">
                <a:xfrm>
                  <a:off x="2937" y="2103"/>
                  <a:ext cx="113" cy="170"/>
                  <a:chOff x="2710" y="2046"/>
                  <a:chExt cx="113" cy="170"/>
                </a:xfrm>
              </p:grpSpPr>
              <p:sp>
                <p:nvSpPr>
                  <p:cNvPr id="94" name="Oval 358">
                    <a:extLst>
                      <a:ext uri="{FF2B5EF4-FFF2-40B4-BE49-F238E27FC236}">
                        <a16:creationId xmlns:a16="http://schemas.microsoft.com/office/drawing/2014/main" id="{CA648AB6-85F0-6D1E-CC58-0011C7D91176}"/>
                      </a:ext>
                    </a:extLst>
                  </p:cNvPr>
                  <p:cNvSpPr>
                    <a:spLocks noChangeAspect="1" noChangeArrowheads="1"/>
                  </p:cNvSpPr>
                  <p:nvPr/>
                </p:nvSpPr>
                <p:spPr bwMode="auto">
                  <a:xfrm>
                    <a:off x="2710" y="2046"/>
                    <a:ext cx="113" cy="114"/>
                  </a:xfrm>
                  <a:prstGeom prst="ellipse">
                    <a:avLst/>
                  </a:prstGeom>
                  <a:noFill/>
                  <a:ln w="9525">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95" name="Oval 359">
                    <a:extLst>
                      <a:ext uri="{FF2B5EF4-FFF2-40B4-BE49-F238E27FC236}">
                        <a16:creationId xmlns:a16="http://schemas.microsoft.com/office/drawing/2014/main" id="{7C95B016-CC23-FA90-BA4C-27ED0BB5678B}"/>
                      </a:ext>
                    </a:extLst>
                  </p:cNvPr>
                  <p:cNvSpPr>
                    <a:spLocks noChangeAspect="1" noChangeArrowheads="1"/>
                  </p:cNvSpPr>
                  <p:nvPr/>
                </p:nvSpPr>
                <p:spPr bwMode="auto">
                  <a:xfrm>
                    <a:off x="2710" y="2104"/>
                    <a:ext cx="113" cy="112"/>
                  </a:xfrm>
                  <a:prstGeom prst="ellipse">
                    <a:avLst/>
                  </a:prstGeom>
                  <a:noFill/>
                  <a:ln w="9525">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grpSp>
            <p:sp>
              <p:nvSpPr>
                <p:cNvPr id="92" name="Line 360">
                  <a:extLst>
                    <a:ext uri="{FF2B5EF4-FFF2-40B4-BE49-F238E27FC236}">
                      <a16:creationId xmlns:a16="http://schemas.microsoft.com/office/drawing/2014/main" id="{46E730F4-ECFC-7153-69C7-CB5AF75D9EBF}"/>
                    </a:ext>
                  </a:extLst>
                </p:cNvPr>
                <p:cNvSpPr>
                  <a:spLocks noChangeAspect="1" noChangeShapeType="1"/>
                </p:cNvSpPr>
                <p:nvPr/>
              </p:nvSpPr>
              <p:spPr bwMode="auto">
                <a:xfrm>
                  <a:off x="2994" y="2047"/>
                  <a:ext cx="0" cy="5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93" name="Line 361">
                  <a:extLst>
                    <a:ext uri="{FF2B5EF4-FFF2-40B4-BE49-F238E27FC236}">
                      <a16:creationId xmlns:a16="http://schemas.microsoft.com/office/drawing/2014/main" id="{31391ED0-7DE2-F6F3-1FE5-5C4830AE41E5}"/>
                    </a:ext>
                  </a:extLst>
                </p:cNvPr>
                <p:cNvSpPr>
                  <a:spLocks noChangeAspect="1" noChangeShapeType="1"/>
                </p:cNvSpPr>
                <p:nvPr/>
              </p:nvSpPr>
              <p:spPr bwMode="auto">
                <a:xfrm>
                  <a:off x="2994" y="2274"/>
                  <a:ext cx="0" cy="5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grpSp>
        <p:grpSp>
          <p:nvGrpSpPr>
            <p:cNvPr id="30" name="Group 657">
              <a:extLst>
                <a:ext uri="{FF2B5EF4-FFF2-40B4-BE49-F238E27FC236}">
                  <a16:creationId xmlns:a16="http://schemas.microsoft.com/office/drawing/2014/main" id="{4D9267FE-FE0E-DF75-BEE2-E90143192E09}"/>
                </a:ext>
              </a:extLst>
            </p:cNvPr>
            <p:cNvGrpSpPr>
              <a:grpSpLocks/>
            </p:cNvGrpSpPr>
            <p:nvPr/>
          </p:nvGrpSpPr>
          <p:grpSpPr bwMode="auto">
            <a:xfrm>
              <a:off x="7749956" y="1866190"/>
              <a:ext cx="1027333" cy="939241"/>
              <a:chOff x="1859" y="2047"/>
              <a:chExt cx="1361" cy="1304"/>
            </a:xfrm>
          </p:grpSpPr>
          <p:sp>
            <p:nvSpPr>
              <p:cNvPr id="63" name="Freeform 658">
                <a:extLst>
                  <a:ext uri="{FF2B5EF4-FFF2-40B4-BE49-F238E27FC236}">
                    <a16:creationId xmlns:a16="http://schemas.microsoft.com/office/drawing/2014/main" id="{A0BAFA7C-4A9E-DFD2-78C3-82EC12F7A670}"/>
                  </a:ext>
                </a:extLst>
              </p:cNvPr>
              <p:cNvSpPr>
                <a:spLocks/>
              </p:cNvSpPr>
              <p:nvPr/>
            </p:nvSpPr>
            <p:spPr bwMode="auto">
              <a:xfrm>
                <a:off x="1859" y="2727"/>
                <a:ext cx="1361" cy="568"/>
              </a:xfrm>
              <a:custGeom>
                <a:avLst/>
                <a:gdLst>
                  <a:gd name="T0" fmla="*/ 0 w 1361"/>
                  <a:gd name="T1" fmla="*/ 0 h 567"/>
                  <a:gd name="T2" fmla="*/ 0 w 1361"/>
                  <a:gd name="T3" fmla="*/ 57 h 567"/>
                  <a:gd name="T4" fmla="*/ 681 w 1361"/>
                  <a:gd name="T5" fmla="*/ 567 h 567"/>
                  <a:gd name="T6" fmla="*/ 1361 w 1361"/>
                  <a:gd name="T7" fmla="*/ 57 h 567"/>
                  <a:gd name="T8" fmla="*/ 1361 w 1361"/>
                  <a:gd name="T9" fmla="*/ 0 h 567"/>
                  <a:gd name="T10" fmla="*/ 681 w 1361"/>
                  <a:gd name="T11" fmla="*/ 511 h 567"/>
                  <a:gd name="T12" fmla="*/ 0 w 1361"/>
                  <a:gd name="T13" fmla="*/ 0 h 567"/>
                </a:gdLst>
                <a:ahLst/>
                <a:cxnLst>
                  <a:cxn ang="0">
                    <a:pos x="T0" y="T1"/>
                  </a:cxn>
                  <a:cxn ang="0">
                    <a:pos x="T2" y="T3"/>
                  </a:cxn>
                  <a:cxn ang="0">
                    <a:pos x="T4" y="T5"/>
                  </a:cxn>
                  <a:cxn ang="0">
                    <a:pos x="T6" y="T7"/>
                  </a:cxn>
                  <a:cxn ang="0">
                    <a:pos x="T8" y="T9"/>
                  </a:cxn>
                  <a:cxn ang="0">
                    <a:pos x="T10" y="T11"/>
                  </a:cxn>
                  <a:cxn ang="0">
                    <a:pos x="T12" y="T13"/>
                  </a:cxn>
                </a:cxnLst>
                <a:rect l="0" t="0" r="r" b="b"/>
                <a:pathLst>
                  <a:path w="1361" h="567">
                    <a:moveTo>
                      <a:pt x="0" y="0"/>
                    </a:moveTo>
                    <a:lnTo>
                      <a:pt x="0" y="57"/>
                    </a:lnTo>
                    <a:lnTo>
                      <a:pt x="681" y="567"/>
                    </a:lnTo>
                    <a:lnTo>
                      <a:pt x="1361" y="57"/>
                    </a:lnTo>
                    <a:lnTo>
                      <a:pt x="1361" y="0"/>
                    </a:lnTo>
                    <a:lnTo>
                      <a:pt x="681" y="511"/>
                    </a:lnTo>
                    <a:lnTo>
                      <a:pt x="0" y="0"/>
                    </a:lnTo>
                    <a:close/>
                  </a:path>
                </a:pathLst>
              </a:custGeom>
              <a:solidFill>
                <a:srgbClr val="A1AF00"/>
              </a:solidFill>
              <a:ln w="9525" cap="flat" cmpd="sng">
                <a:solidFill>
                  <a:srgbClr val="A1AF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64" name="Freeform 659">
                <a:extLst>
                  <a:ext uri="{FF2B5EF4-FFF2-40B4-BE49-F238E27FC236}">
                    <a16:creationId xmlns:a16="http://schemas.microsoft.com/office/drawing/2014/main" id="{686EF1E2-986C-1AC1-B852-614940BF21E4}"/>
                  </a:ext>
                </a:extLst>
              </p:cNvPr>
              <p:cNvSpPr>
                <a:spLocks/>
              </p:cNvSpPr>
              <p:nvPr/>
            </p:nvSpPr>
            <p:spPr bwMode="auto">
              <a:xfrm>
                <a:off x="1859" y="2218"/>
                <a:ext cx="1361" cy="1019"/>
              </a:xfrm>
              <a:custGeom>
                <a:avLst/>
                <a:gdLst>
                  <a:gd name="T0" fmla="*/ 681 w 1361"/>
                  <a:gd name="T1" fmla="*/ 0 h 1020"/>
                  <a:gd name="T2" fmla="*/ 0 w 1361"/>
                  <a:gd name="T3" fmla="*/ 510 h 1020"/>
                  <a:gd name="T4" fmla="*/ 681 w 1361"/>
                  <a:gd name="T5" fmla="*/ 1020 h 1020"/>
                  <a:gd name="T6" fmla="*/ 1361 w 1361"/>
                  <a:gd name="T7" fmla="*/ 510 h 1020"/>
                  <a:gd name="T8" fmla="*/ 681 w 1361"/>
                  <a:gd name="T9" fmla="*/ 0 h 1020"/>
                </a:gdLst>
                <a:ahLst/>
                <a:cxnLst>
                  <a:cxn ang="0">
                    <a:pos x="T0" y="T1"/>
                  </a:cxn>
                  <a:cxn ang="0">
                    <a:pos x="T2" y="T3"/>
                  </a:cxn>
                  <a:cxn ang="0">
                    <a:pos x="T4" y="T5"/>
                  </a:cxn>
                  <a:cxn ang="0">
                    <a:pos x="T6" y="T7"/>
                  </a:cxn>
                  <a:cxn ang="0">
                    <a:pos x="T8" y="T9"/>
                  </a:cxn>
                </a:cxnLst>
                <a:rect l="0" t="0" r="r" b="b"/>
                <a:pathLst>
                  <a:path w="1361" h="1020">
                    <a:moveTo>
                      <a:pt x="681" y="0"/>
                    </a:moveTo>
                    <a:lnTo>
                      <a:pt x="0" y="510"/>
                    </a:lnTo>
                    <a:lnTo>
                      <a:pt x="681" y="1020"/>
                    </a:lnTo>
                    <a:lnTo>
                      <a:pt x="1361" y="510"/>
                    </a:lnTo>
                    <a:lnTo>
                      <a:pt x="681" y="0"/>
                    </a:lnTo>
                    <a:close/>
                  </a:path>
                </a:pathLst>
              </a:custGeom>
              <a:solidFill>
                <a:srgbClr val="A1AF00"/>
              </a:solidFill>
              <a:ln w="9525" cap="flat" cmpd="sng">
                <a:solidFill>
                  <a:srgbClr val="A1AF00"/>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65" name="Freeform 660">
                <a:extLst>
                  <a:ext uri="{FF2B5EF4-FFF2-40B4-BE49-F238E27FC236}">
                    <a16:creationId xmlns:a16="http://schemas.microsoft.com/office/drawing/2014/main" id="{A06ABBCA-569E-1537-A8F8-45E20EFE823E}"/>
                  </a:ext>
                </a:extLst>
              </p:cNvPr>
              <p:cNvSpPr>
                <a:spLocks/>
              </p:cNvSpPr>
              <p:nvPr/>
            </p:nvSpPr>
            <p:spPr bwMode="auto">
              <a:xfrm>
                <a:off x="1859" y="2727"/>
                <a:ext cx="1361" cy="512"/>
              </a:xfrm>
              <a:custGeom>
                <a:avLst/>
                <a:gdLst>
                  <a:gd name="T0" fmla="*/ 0 w 1361"/>
                  <a:gd name="T1" fmla="*/ 0 h 511"/>
                  <a:gd name="T2" fmla="*/ 681 w 1361"/>
                  <a:gd name="T3" fmla="*/ 511 h 511"/>
                  <a:gd name="T4" fmla="*/ 1361 w 1361"/>
                  <a:gd name="T5" fmla="*/ 0 h 511"/>
                </a:gdLst>
                <a:ahLst/>
                <a:cxnLst>
                  <a:cxn ang="0">
                    <a:pos x="T0" y="T1"/>
                  </a:cxn>
                  <a:cxn ang="0">
                    <a:pos x="T2" y="T3"/>
                  </a:cxn>
                  <a:cxn ang="0">
                    <a:pos x="T4" y="T5"/>
                  </a:cxn>
                </a:cxnLst>
                <a:rect l="0" t="0" r="r" b="b"/>
                <a:pathLst>
                  <a:path w="1361" h="511">
                    <a:moveTo>
                      <a:pt x="0" y="0"/>
                    </a:moveTo>
                    <a:lnTo>
                      <a:pt x="681" y="511"/>
                    </a:lnTo>
                    <a:lnTo>
                      <a:pt x="1361" y="0"/>
                    </a:lnTo>
                  </a:path>
                </a:pathLst>
              </a:custGeom>
              <a:noFill/>
              <a:ln w="9525">
                <a:solidFill>
                  <a:srgbClr val="8D99A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66" name="Line 661">
                <a:extLst>
                  <a:ext uri="{FF2B5EF4-FFF2-40B4-BE49-F238E27FC236}">
                    <a16:creationId xmlns:a16="http://schemas.microsoft.com/office/drawing/2014/main" id="{AD00B2EA-2ADB-D3A5-7F1E-F98196BBDCD1}"/>
                  </a:ext>
                </a:extLst>
              </p:cNvPr>
              <p:cNvSpPr>
                <a:spLocks noChangeShapeType="1"/>
              </p:cNvSpPr>
              <p:nvPr/>
            </p:nvSpPr>
            <p:spPr bwMode="auto">
              <a:xfrm>
                <a:off x="2541" y="3237"/>
                <a:ext cx="0" cy="58"/>
              </a:xfrm>
              <a:prstGeom prst="line">
                <a:avLst/>
              </a:prstGeom>
              <a:noFill/>
              <a:ln w="9525">
                <a:solidFill>
                  <a:srgbClr val="8D99A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67" name="Freeform 662">
                <a:extLst>
                  <a:ext uri="{FF2B5EF4-FFF2-40B4-BE49-F238E27FC236}">
                    <a16:creationId xmlns:a16="http://schemas.microsoft.com/office/drawing/2014/main" id="{F51F9B38-A573-FC4D-B81B-59A3205BB4C9}"/>
                  </a:ext>
                </a:extLst>
              </p:cNvPr>
              <p:cNvSpPr>
                <a:spLocks/>
              </p:cNvSpPr>
              <p:nvPr/>
            </p:nvSpPr>
            <p:spPr bwMode="auto">
              <a:xfrm>
                <a:off x="2541" y="2783"/>
                <a:ext cx="679" cy="568"/>
              </a:xfrm>
              <a:custGeom>
                <a:avLst/>
                <a:gdLst>
                  <a:gd name="T0" fmla="*/ 0 w 680"/>
                  <a:gd name="T1" fmla="*/ 510 h 567"/>
                  <a:gd name="T2" fmla="*/ 0 w 680"/>
                  <a:gd name="T3" fmla="*/ 567 h 567"/>
                  <a:gd name="T4" fmla="*/ 680 w 680"/>
                  <a:gd name="T5" fmla="*/ 57 h 567"/>
                  <a:gd name="T6" fmla="*/ 680 w 680"/>
                  <a:gd name="T7" fmla="*/ 0 h 567"/>
                  <a:gd name="T8" fmla="*/ 0 w 680"/>
                  <a:gd name="T9" fmla="*/ 510 h 567"/>
                </a:gdLst>
                <a:ahLst/>
                <a:cxnLst>
                  <a:cxn ang="0">
                    <a:pos x="T0" y="T1"/>
                  </a:cxn>
                  <a:cxn ang="0">
                    <a:pos x="T2" y="T3"/>
                  </a:cxn>
                  <a:cxn ang="0">
                    <a:pos x="T4" y="T5"/>
                  </a:cxn>
                  <a:cxn ang="0">
                    <a:pos x="T6" y="T7"/>
                  </a:cxn>
                  <a:cxn ang="0">
                    <a:pos x="T8" y="T9"/>
                  </a:cxn>
                </a:cxnLst>
                <a:rect l="0" t="0" r="r" b="b"/>
                <a:pathLst>
                  <a:path w="680" h="567">
                    <a:moveTo>
                      <a:pt x="0" y="510"/>
                    </a:moveTo>
                    <a:lnTo>
                      <a:pt x="0" y="567"/>
                    </a:lnTo>
                    <a:lnTo>
                      <a:pt x="680" y="57"/>
                    </a:lnTo>
                    <a:lnTo>
                      <a:pt x="680" y="0"/>
                    </a:lnTo>
                    <a:lnTo>
                      <a:pt x="0" y="510"/>
                    </a:lnTo>
                    <a:close/>
                  </a:path>
                </a:pathLst>
              </a:custGeom>
              <a:solidFill>
                <a:srgbClr val="8D99A7"/>
              </a:solidFill>
              <a:ln w="9525" cap="flat" cmpd="sng">
                <a:solidFill>
                  <a:srgbClr val="80726B"/>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68" name="Freeform 663">
                <a:extLst>
                  <a:ext uri="{FF2B5EF4-FFF2-40B4-BE49-F238E27FC236}">
                    <a16:creationId xmlns:a16="http://schemas.microsoft.com/office/drawing/2014/main" id="{277ECF42-550F-2D79-A141-A929256CB924}"/>
                  </a:ext>
                </a:extLst>
              </p:cNvPr>
              <p:cNvSpPr>
                <a:spLocks/>
              </p:cNvSpPr>
              <p:nvPr/>
            </p:nvSpPr>
            <p:spPr bwMode="auto">
              <a:xfrm>
                <a:off x="1859" y="2783"/>
                <a:ext cx="682" cy="568"/>
              </a:xfrm>
              <a:custGeom>
                <a:avLst/>
                <a:gdLst>
                  <a:gd name="T0" fmla="*/ 0 w 681"/>
                  <a:gd name="T1" fmla="*/ 0 h 567"/>
                  <a:gd name="T2" fmla="*/ 681 w 681"/>
                  <a:gd name="T3" fmla="*/ 510 h 567"/>
                  <a:gd name="T4" fmla="*/ 681 w 681"/>
                  <a:gd name="T5" fmla="*/ 567 h 567"/>
                  <a:gd name="T6" fmla="*/ 0 w 681"/>
                  <a:gd name="T7" fmla="*/ 57 h 567"/>
                  <a:gd name="T8" fmla="*/ 0 w 681"/>
                  <a:gd name="T9" fmla="*/ 0 h 567"/>
                </a:gdLst>
                <a:ahLst/>
                <a:cxnLst>
                  <a:cxn ang="0">
                    <a:pos x="T0" y="T1"/>
                  </a:cxn>
                  <a:cxn ang="0">
                    <a:pos x="T2" y="T3"/>
                  </a:cxn>
                  <a:cxn ang="0">
                    <a:pos x="T4" y="T5"/>
                  </a:cxn>
                  <a:cxn ang="0">
                    <a:pos x="T6" y="T7"/>
                  </a:cxn>
                  <a:cxn ang="0">
                    <a:pos x="T8" y="T9"/>
                  </a:cxn>
                </a:cxnLst>
                <a:rect l="0" t="0" r="r" b="b"/>
                <a:pathLst>
                  <a:path w="681" h="567">
                    <a:moveTo>
                      <a:pt x="0" y="0"/>
                    </a:moveTo>
                    <a:lnTo>
                      <a:pt x="681" y="510"/>
                    </a:lnTo>
                    <a:lnTo>
                      <a:pt x="681" y="567"/>
                    </a:lnTo>
                    <a:lnTo>
                      <a:pt x="0" y="57"/>
                    </a:lnTo>
                    <a:lnTo>
                      <a:pt x="0" y="0"/>
                    </a:lnTo>
                    <a:close/>
                  </a:path>
                </a:pathLst>
              </a:custGeom>
              <a:solidFill>
                <a:srgbClr val="8D99A7"/>
              </a:solidFill>
              <a:ln w="9525" cap="flat" cmpd="sng">
                <a:solidFill>
                  <a:srgbClr val="80726B"/>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69" name="Freeform 664">
                <a:extLst>
                  <a:ext uri="{FF2B5EF4-FFF2-40B4-BE49-F238E27FC236}">
                    <a16:creationId xmlns:a16="http://schemas.microsoft.com/office/drawing/2014/main" id="{E71C153C-08A8-FA80-5112-7B668656B0C0}"/>
                  </a:ext>
                </a:extLst>
              </p:cNvPr>
              <p:cNvSpPr>
                <a:spLocks/>
              </p:cNvSpPr>
              <p:nvPr/>
            </p:nvSpPr>
            <p:spPr bwMode="auto">
              <a:xfrm>
                <a:off x="2085" y="2386"/>
                <a:ext cx="455" cy="680"/>
              </a:xfrm>
              <a:custGeom>
                <a:avLst/>
                <a:gdLst>
                  <a:gd name="T0" fmla="*/ 0 w 454"/>
                  <a:gd name="T1" fmla="*/ 0 h 680"/>
                  <a:gd name="T2" fmla="*/ 0 w 454"/>
                  <a:gd name="T3" fmla="*/ 340 h 680"/>
                  <a:gd name="T4" fmla="*/ 454 w 454"/>
                  <a:gd name="T5" fmla="*/ 680 h 680"/>
                  <a:gd name="T6" fmla="*/ 454 w 454"/>
                  <a:gd name="T7" fmla="*/ 340 h 680"/>
                  <a:gd name="T8" fmla="*/ 0 w 454"/>
                  <a:gd name="T9" fmla="*/ 0 h 680"/>
                </a:gdLst>
                <a:ahLst/>
                <a:cxnLst>
                  <a:cxn ang="0">
                    <a:pos x="T0" y="T1"/>
                  </a:cxn>
                  <a:cxn ang="0">
                    <a:pos x="T2" y="T3"/>
                  </a:cxn>
                  <a:cxn ang="0">
                    <a:pos x="T4" y="T5"/>
                  </a:cxn>
                  <a:cxn ang="0">
                    <a:pos x="T6" y="T7"/>
                  </a:cxn>
                  <a:cxn ang="0">
                    <a:pos x="T8" y="T9"/>
                  </a:cxn>
                </a:cxnLst>
                <a:rect l="0" t="0" r="r" b="b"/>
                <a:pathLst>
                  <a:path w="454" h="680">
                    <a:moveTo>
                      <a:pt x="0" y="0"/>
                    </a:moveTo>
                    <a:lnTo>
                      <a:pt x="0" y="340"/>
                    </a:lnTo>
                    <a:lnTo>
                      <a:pt x="454" y="680"/>
                    </a:lnTo>
                    <a:lnTo>
                      <a:pt x="454" y="340"/>
                    </a:lnTo>
                    <a:lnTo>
                      <a:pt x="0" y="0"/>
                    </a:lnTo>
                    <a:close/>
                  </a:path>
                </a:pathLst>
              </a:custGeom>
              <a:solidFill>
                <a:srgbClr val="FFFFFF"/>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70" name="Freeform 665">
                <a:extLst>
                  <a:ext uri="{FF2B5EF4-FFF2-40B4-BE49-F238E27FC236}">
                    <a16:creationId xmlns:a16="http://schemas.microsoft.com/office/drawing/2014/main" id="{69D63355-3CA4-771E-EC08-D1EBE961F86C}"/>
                  </a:ext>
                </a:extLst>
              </p:cNvPr>
              <p:cNvSpPr>
                <a:spLocks/>
              </p:cNvSpPr>
              <p:nvPr/>
            </p:nvSpPr>
            <p:spPr bwMode="auto">
              <a:xfrm>
                <a:off x="2132" y="2488"/>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71" name="Freeform 666">
                <a:extLst>
                  <a:ext uri="{FF2B5EF4-FFF2-40B4-BE49-F238E27FC236}">
                    <a16:creationId xmlns:a16="http://schemas.microsoft.com/office/drawing/2014/main" id="{8EAE4654-70C5-8BEE-3662-5B2F9BAFBACC}"/>
                  </a:ext>
                </a:extLst>
              </p:cNvPr>
              <p:cNvSpPr>
                <a:spLocks/>
              </p:cNvSpPr>
              <p:nvPr/>
            </p:nvSpPr>
            <p:spPr bwMode="auto">
              <a:xfrm>
                <a:off x="2222" y="2557"/>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72" name="Freeform 667">
                <a:extLst>
                  <a:ext uri="{FF2B5EF4-FFF2-40B4-BE49-F238E27FC236}">
                    <a16:creationId xmlns:a16="http://schemas.microsoft.com/office/drawing/2014/main" id="{8491BF3B-6FF6-C7B9-3A44-DB6A6DA8938A}"/>
                  </a:ext>
                </a:extLst>
              </p:cNvPr>
              <p:cNvSpPr>
                <a:spLocks/>
              </p:cNvSpPr>
              <p:nvPr/>
            </p:nvSpPr>
            <p:spPr bwMode="auto">
              <a:xfrm>
                <a:off x="2132" y="2625"/>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73" name="Freeform 668">
                <a:extLst>
                  <a:ext uri="{FF2B5EF4-FFF2-40B4-BE49-F238E27FC236}">
                    <a16:creationId xmlns:a16="http://schemas.microsoft.com/office/drawing/2014/main" id="{5C741091-678C-C0BC-3494-D613163C1E6D}"/>
                  </a:ext>
                </a:extLst>
              </p:cNvPr>
              <p:cNvSpPr>
                <a:spLocks/>
              </p:cNvSpPr>
              <p:nvPr/>
            </p:nvSpPr>
            <p:spPr bwMode="auto">
              <a:xfrm>
                <a:off x="2222" y="2693"/>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74" name="Freeform 669">
                <a:extLst>
                  <a:ext uri="{FF2B5EF4-FFF2-40B4-BE49-F238E27FC236}">
                    <a16:creationId xmlns:a16="http://schemas.microsoft.com/office/drawing/2014/main" id="{1F9633B1-3F9A-9BAB-7519-23904652E194}"/>
                  </a:ext>
                </a:extLst>
              </p:cNvPr>
              <p:cNvSpPr>
                <a:spLocks/>
              </p:cNvSpPr>
              <p:nvPr/>
            </p:nvSpPr>
            <p:spPr bwMode="auto">
              <a:xfrm>
                <a:off x="2358" y="2659"/>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75" name="Freeform 670">
                <a:extLst>
                  <a:ext uri="{FF2B5EF4-FFF2-40B4-BE49-F238E27FC236}">
                    <a16:creationId xmlns:a16="http://schemas.microsoft.com/office/drawing/2014/main" id="{16BCFF2A-ACCE-DE2B-4F45-122495695FAD}"/>
                  </a:ext>
                </a:extLst>
              </p:cNvPr>
              <p:cNvSpPr>
                <a:spLocks/>
              </p:cNvSpPr>
              <p:nvPr/>
            </p:nvSpPr>
            <p:spPr bwMode="auto">
              <a:xfrm>
                <a:off x="2448" y="2727"/>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76" name="Freeform 671">
                <a:extLst>
                  <a:ext uri="{FF2B5EF4-FFF2-40B4-BE49-F238E27FC236}">
                    <a16:creationId xmlns:a16="http://schemas.microsoft.com/office/drawing/2014/main" id="{A00CE819-9981-462F-8B39-9302458B82A2}"/>
                  </a:ext>
                </a:extLst>
              </p:cNvPr>
              <p:cNvSpPr>
                <a:spLocks/>
              </p:cNvSpPr>
              <p:nvPr/>
            </p:nvSpPr>
            <p:spPr bwMode="auto">
              <a:xfrm>
                <a:off x="2358" y="2795"/>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77" name="Freeform 672">
                <a:extLst>
                  <a:ext uri="{FF2B5EF4-FFF2-40B4-BE49-F238E27FC236}">
                    <a16:creationId xmlns:a16="http://schemas.microsoft.com/office/drawing/2014/main" id="{BD9EBA5B-6AE5-23DE-1F12-FF0BE635CCCB}"/>
                  </a:ext>
                </a:extLst>
              </p:cNvPr>
              <p:cNvSpPr>
                <a:spLocks/>
              </p:cNvSpPr>
              <p:nvPr/>
            </p:nvSpPr>
            <p:spPr bwMode="auto">
              <a:xfrm>
                <a:off x="2448" y="2864"/>
                <a:ext cx="46" cy="102"/>
              </a:xfrm>
              <a:custGeom>
                <a:avLst/>
                <a:gdLst>
                  <a:gd name="T0" fmla="*/ 0 w 453"/>
                  <a:gd name="T1" fmla="*/ 680 h 1020"/>
                  <a:gd name="T2" fmla="*/ 0 w 453"/>
                  <a:gd name="T3" fmla="*/ 0 h 1020"/>
                  <a:gd name="T4" fmla="*/ 453 w 453"/>
                  <a:gd name="T5" fmla="*/ 340 h 1020"/>
                  <a:gd name="T6" fmla="*/ 453 w 453"/>
                  <a:gd name="T7" fmla="*/ 1020 h 1020"/>
                  <a:gd name="T8" fmla="*/ 0 w 453"/>
                  <a:gd name="T9" fmla="*/ 680 h 1020"/>
                </a:gdLst>
                <a:ahLst/>
                <a:cxnLst>
                  <a:cxn ang="0">
                    <a:pos x="T0" y="T1"/>
                  </a:cxn>
                  <a:cxn ang="0">
                    <a:pos x="T2" y="T3"/>
                  </a:cxn>
                  <a:cxn ang="0">
                    <a:pos x="T4" y="T5"/>
                  </a:cxn>
                  <a:cxn ang="0">
                    <a:pos x="T6" y="T7"/>
                  </a:cxn>
                  <a:cxn ang="0">
                    <a:pos x="T8" y="T9"/>
                  </a:cxn>
                </a:cxnLst>
                <a:rect l="0" t="0" r="r" b="b"/>
                <a:pathLst>
                  <a:path w="453" h="1020">
                    <a:moveTo>
                      <a:pt x="0" y="680"/>
                    </a:moveTo>
                    <a:lnTo>
                      <a:pt x="0" y="0"/>
                    </a:lnTo>
                    <a:lnTo>
                      <a:pt x="453" y="340"/>
                    </a:lnTo>
                    <a:lnTo>
                      <a:pt x="453" y="1020"/>
                    </a:lnTo>
                    <a:lnTo>
                      <a:pt x="0" y="68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78" name="Freeform 673">
                <a:extLst>
                  <a:ext uri="{FF2B5EF4-FFF2-40B4-BE49-F238E27FC236}">
                    <a16:creationId xmlns:a16="http://schemas.microsoft.com/office/drawing/2014/main" id="{31893E7D-6E4B-176C-4992-63F53E01AADC}"/>
                  </a:ext>
                </a:extLst>
              </p:cNvPr>
              <p:cNvSpPr>
                <a:spLocks/>
              </p:cNvSpPr>
              <p:nvPr/>
            </p:nvSpPr>
            <p:spPr bwMode="auto">
              <a:xfrm>
                <a:off x="2541" y="2386"/>
                <a:ext cx="453" cy="680"/>
              </a:xfrm>
              <a:custGeom>
                <a:avLst/>
                <a:gdLst>
                  <a:gd name="T0" fmla="*/ 0 w 453"/>
                  <a:gd name="T1" fmla="*/ 340 h 680"/>
                  <a:gd name="T2" fmla="*/ 453 w 453"/>
                  <a:gd name="T3" fmla="*/ 0 h 680"/>
                  <a:gd name="T4" fmla="*/ 453 w 453"/>
                  <a:gd name="T5" fmla="*/ 340 h 680"/>
                  <a:gd name="T6" fmla="*/ 0 w 453"/>
                  <a:gd name="T7" fmla="*/ 680 h 680"/>
                  <a:gd name="T8" fmla="*/ 0 w 453"/>
                  <a:gd name="T9" fmla="*/ 340 h 680"/>
                </a:gdLst>
                <a:ahLst/>
                <a:cxnLst>
                  <a:cxn ang="0">
                    <a:pos x="T0" y="T1"/>
                  </a:cxn>
                  <a:cxn ang="0">
                    <a:pos x="T2" y="T3"/>
                  </a:cxn>
                  <a:cxn ang="0">
                    <a:pos x="T4" y="T5"/>
                  </a:cxn>
                  <a:cxn ang="0">
                    <a:pos x="T6" y="T7"/>
                  </a:cxn>
                  <a:cxn ang="0">
                    <a:pos x="T8" y="T9"/>
                  </a:cxn>
                </a:cxnLst>
                <a:rect l="0" t="0" r="r" b="b"/>
                <a:pathLst>
                  <a:path w="453" h="680">
                    <a:moveTo>
                      <a:pt x="0" y="340"/>
                    </a:moveTo>
                    <a:lnTo>
                      <a:pt x="453" y="0"/>
                    </a:lnTo>
                    <a:lnTo>
                      <a:pt x="453" y="340"/>
                    </a:lnTo>
                    <a:lnTo>
                      <a:pt x="0" y="680"/>
                    </a:lnTo>
                    <a:lnTo>
                      <a:pt x="0" y="340"/>
                    </a:lnTo>
                    <a:close/>
                  </a:path>
                </a:pathLst>
              </a:custGeom>
              <a:solidFill>
                <a:srgbClr val="FFFFFF"/>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79" name="Freeform 674">
                <a:extLst>
                  <a:ext uri="{FF2B5EF4-FFF2-40B4-BE49-F238E27FC236}">
                    <a16:creationId xmlns:a16="http://schemas.microsoft.com/office/drawing/2014/main" id="{A8853A98-BA1E-5A4F-4310-E61A0857D06D}"/>
                  </a:ext>
                </a:extLst>
              </p:cNvPr>
              <p:cNvSpPr>
                <a:spLocks/>
              </p:cNvSpPr>
              <p:nvPr/>
            </p:nvSpPr>
            <p:spPr bwMode="auto">
              <a:xfrm>
                <a:off x="2585" y="2727"/>
                <a:ext cx="46" cy="102"/>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80" name="Freeform 675">
                <a:extLst>
                  <a:ext uri="{FF2B5EF4-FFF2-40B4-BE49-F238E27FC236}">
                    <a16:creationId xmlns:a16="http://schemas.microsoft.com/office/drawing/2014/main" id="{AF39BDCF-B1AB-8FD5-591E-94D0407BC86F}"/>
                  </a:ext>
                </a:extLst>
              </p:cNvPr>
              <p:cNvSpPr>
                <a:spLocks/>
              </p:cNvSpPr>
              <p:nvPr/>
            </p:nvSpPr>
            <p:spPr bwMode="auto">
              <a:xfrm>
                <a:off x="2677" y="2659"/>
                <a:ext cx="44" cy="102"/>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81" name="Freeform 676">
                <a:extLst>
                  <a:ext uri="{FF2B5EF4-FFF2-40B4-BE49-F238E27FC236}">
                    <a16:creationId xmlns:a16="http://schemas.microsoft.com/office/drawing/2014/main" id="{37AEB0CD-1C97-F0A8-3F9D-AE1A65500997}"/>
                  </a:ext>
                </a:extLst>
              </p:cNvPr>
              <p:cNvSpPr>
                <a:spLocks/>
              </p:cNvSpPr>
              <p:nvPr/>
            </p:nvSpPr>
            <p:spPr bwMode="auto">
              <a:xfrm>
                <a:off x="2677" y="2795"/>
                <a:ext cx="44" cy="102"/>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82" name="Freeform 677">
                <a:extLst>
                  <a:ext uri="{FF2B5EF4-FFF2-40B4-BE49-F238E27FC236}">
                    <a16:creationId xmlns:a16="http://schemas.microsoft.com/office/drawing/2014/main" id="{4DBAA415-461B-032F-49C0-BD3B8F5F9CB5}"/>
                  </a:ext>
                </a:extLst>
              </p:cNvPr>
              <p:cNvSpPr>
                <a:spLocks/>
              </p:cNvSpPr>
              <p:nvPr/>
            </p:nvSpPr>
            <p:spPr bwMode="auto">
              <a:xfrm>
                <a:off x="2085" y="2047"/>
                <a:ext cx="908" cy="682"/>
              </a:xfrm>
              <a:custGeom>
                <a:avLst/>
                <a:gdLst>
                  <a:gd name="T0" fmla="*/ 0 w 907"/>
                  <a:gd name="T1" fmla="*/ 341 h 681"/>
                  <a:gd name="T2" fmla="*/ 453 w 907"/>
                  <a:gd name="T3" fmla="*/ 681 h 681"/>
                  <a:gd name="T4" fmla="*/ 907 w 907"/>
                  <a:gd name="T5" fmla="*/ 341 h 681"/>
                  <a:gd name="T6" fmla="*/ 453 w 907"/>
                  <a:gd name="T7" fmla="*/ 0 h 681"/>
                  <a:gd name="T8" fmla="*/ 0 w 907"/>
                  <a:gd name="T9" fmla="*/ 341 h 681"/>
                </a:gdLst>
                <a:ahLst/>
                <a:cxnLst>
                  <a:cxn ang="0">
                    <a:pos x="T0" y="T1"/>
                  </a:cxn>
                  <a:cxn ang="0">
                    <a:pos x="T2" y="T3"/>
                  </a:cxn>
                  <a:cxn ang="0">
                    <a:pos x="T4" y="T5"/>
                  </a:cxn>
                  <a:cxn ang="0">
                    <a:pos x="T6" y="T7"/>
                  </a:cxn>
                  <a:cxn ang="0">
                    <a:pos x="T8" y="T9"/>
                  </a:cxn>
                </a:cxnLst>
                <a:rect l="0" t="0" r="r" b="b"/>
                <a:pathLst>
                  <a:path w="907" h="681">
                    <a:moveTo>
                      <a:pt x="0" y="341"/>
                    </a:moveTo>
                    <a:lnTo>
                      <a:pt x="453" y="681"/>
                    </a:lnTo>
                    <a:lnTo>
                      <a:pt x="907" y="341"/>
                    </a:lnTo>
                    <a:lnTo>
                      <a:pt x="453" y="0"/>
                    </a:lnTo>
                    <a:lnTo>
                      <a:pt x="0" y="341"/>
                    </a:lnTo>
                    <a:close/>
                  </a:path>
                </a:pathLst>
              </a:custGeom>
              <a:solidFill>
                <a:srgbClr val="8D99A7"/>
              </a:solidFill>
              <a:ln w="9525" cap="flat" cmpd="sng">
                <a:solidFill>
                  <a:srgbClr val="80726B"/>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83" name="Freeform 678">
                <a:extLst>
                  <a:ext uri="{FF2B5EF4-FFF2-40B4-BE49-F238E27FC236}">
                    <a16:creationId xmlns:a16="http://schemas.microsoft.com/office/drawing/2014/main" id="{FE45F0CF-78AC-F4F6-28A9-BEF81B92F7A4}"/>
                  </a:ext>
                </a:extLst>
              </p:cNvPr>
              <p:cNvSpPr>
                <a:spLocks/>
              </p:cNvSpPr>
              <p:nvPr/>
            </p:nvSpPr>
            <p:spPr bwMode="auto">
              <a:xfrm>
                <a:off x="2811" y="2559"/>
                <a:ext cx="46" cy="102"/>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84" name="Freeform 679">
                <a:extLst>
                  <a:ext uri="{FF2B5EF4-FFF2-40B4-BE49-F238E27FC236}">
                    <a16:creationId xmlns:a16="http://schemas.microsoft.com/office/drawing/2014/main" id="{21C55F16-7814-F568-7475-C52ADCB1D374}"/>
                  </a:ext>
                </a:extLst>
              </p:cNvPr>
              <p:cNvSpPr>
                <a:spLocks/>
              </p:cNvSpPr>
              <p:nvPr/>
            </p:nvSpPr>
            <p:spPr bwMode="auto">
              <a:xfrm>
                <a:off x="2903" y="2490"/>
                <a:ext cx="44" cy="102"/>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85" name="Freeform 680">
                <a:extLst>
                  <a:ext uri="{FF2B5EF4-FFF2-40B4-BE49-F238E27FC236}">
                    <a16:creationId xmlns:a16="http://schemas.microsoft.com/office/drawing/2014/main" id="{3A309199-B030-41AC-0F6D-C5B8386A8776}"/>
                  </a:ext>
                </a:extLst>
              </p:cNvPr>
              <p:cNvSpPr>
                <a:spLocks/>
              </p:cNvSpPr>
              <p:nvPr/>
            </p:nvSpPr>
            <p:spPr bwMode="auto">
              <a:xfrm>
                <a:off x="2903" y="2627"/>
                <a:ext cx="44" cy="100"/>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86" name="Freeform 681">
                <a:extLst>
                  <a:ext uri="{FF2B5EF4-FFF2-40B4-BE49-F238E27FC236}">
                    <a16:creationId xmlns:a16="http://schemas.microsoft.com/office/drawing/2014/main" id="{1134BC9D-1A46-EFF6-AF2F-1273ED4BC548}"/>
                  </a:ext>
                </a:extLst>
              </p:cNvPr>
              <p:cNvSpPr>
                <a:spLocks/>
              </p:cNvSpPr>
              <p:nvPr/>
            </p:nvSpPr>
            <p:spPr bwMode="auto">
              <a:xfrm>
                <a:off x="2811" y="2695"/>
                <a:ext cx="46" cy="171"/>
              </a:xfrm>
              <a:custGeom>
                <a:avLst/>
                <a:gdLst>
                  <a:gd name="T0" fmla="*/ 0 w 226"/>
                  <a:gd name="T1" fmla="*/ 170 h 850"/>
                  <a:gd name="T2" fmla="*/ 0 w 226"/>
                  <a:gd name="T3" fmla="*/ 850 h 850"/>
                  <a:gd name="T4" fmla="*/ 226 w 226"/>
                  <a:gd name="T5" fmla="*/ 680 h 850"/>
                  <a:gd name="T6" fmla="*/ 226 w 226"/>
                  <a:gd name="T7" fmla="*/ 0 h 850"/>
                  <a:gd name="T8" fmla="*/ 0 w 226"/>
                  <a:gd name="T9" fmla="*/ 170 h 850"/>
                </a:gdLst>
                <a:ahLst/>
                <a:cxnLst>
                  <a:cxn ang="0">
                    <a:pos x="T0" y="T1"/>
                  </a:cxn>
                  <a:cxn ang="0">
                    <a:pos x="T2" y="T3"/>
                  </a:cxn>
                  <a:cxn ang="0">
                    <a:pos x="T4" y="T5"/>
                  </a:cxn>
                  <a:cxn ang="0">
                    <a:pos x="T6" y="T7"/>
                  </a:cxn>
                  <a:cxn ang="0">
                    <a:pos x="T8" y="T9"/>
                  </a:cxn>
                </a:cxnLst>
                <a:rect l="0" t="0" r="r" b="b"/>
                <a:pathLst>
                  <a:path w="226" h="850">
                    <a:moveTo>
                      <a:pt x="0" y="170"/>
                    </a:moveTo>
                    <a:lnTo>
                      <a:pt x="0" y="850"/>
                    </a:lnTo>
                    <a:lnTo>
                      <a:pt x="226" y="680"/>
                    </a:lnTo>
                    <a:lnTo>
                      <a:pt x="226" y="0"/>
                    </a:lnTo>
                    <a:lnTo>
                      <a:pt x="0" y="170"/>
                    </a:lnTo>
                    <a:close/>
                  </a:path>
                </a:pathLst>
              </a:custGeom>
              <a:solidFill>
                <a:srgbClr val="BC2A33"/>
              </a:solidFill>
              <a:ln w="9525" cap="flat" cmpd="sng">
                <a:solidFill>
                  <a:srgbClr val="8D99A7"/>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sp>
            <p:nvSpPr>
              <p:cNvPr id="87" name="Freeform 682">
                <a:extLst>
                  <a:ext uri="{FF2B5EF4-FFF2-40B4-BE49-F238E27FC236}">
                    <a16:creationId xmlns:a16="http://schemas.microsoft.com/office/drawing/2014/main" id="{2896C0DC-B573-C8F8-2697-37AD4133A151}"/>
                  </a:ext>
                </a:extLst>
              </p:cNvPr>
              <p:cNvSpPr>
                <a:spLocks/>
              </p:cNvSpPr>
              <p:nvPr/>
            </p:nvSpPr>
            <p:spPr bwMode="auto">
              <a:xfrm>
                <a:off x="2587" y="2866"/>
                <a:ext cx="44" cy="102"/>
              </a:xfrm>
              <a:custGeom>
                <a:avLst/>
                <a:gdLst>
                  <a:gd name="T0" fmla="*/ 0 w 226"/>
                  <a:gd name="T1" fmla="*/ 170 h 511"/>
                  <a:gd name="T2" fmla="*/ 226 w 226"/>
                  <a:gd name="T3" fmla="*/ 0 h 511"/>
                  <a:gd name="T4" fmla="*/ 226 w 226"/>
                  <a:gd name="T5" fmla="*/ 340 h 511"/>
                  <a:gd name="T6" fmla="*/ 0 w 226"/>
                  <a:gd name="T7" fmla="*/ 511 h 511"/>
                  <a:gd name="T8" fmla="*/ 0 w 226"/>
                  <a:gd name="T9" fmla="*/ 170 h 511"/>
                </a:gdLst>
                <a:ahLst/>
                <a:cxnLst>
                  <a:cxn ang="0">
                    <a:pos x="T0" y="T1"/>
                  </a:cxn>
                  <a:cxn ang="0">
                    <a:pos x="T2" y="T3"/>
                  </a:cxn>
                  <a:cxn ang="0">
                    <a:pos x="T4" y="T5"/>
                  </a:cxn>
                  <a:cxn ang="0">
                    <a:pos x="T6" y="T7"/>
                  </a:cxn>
                  <a:cxn ang="0">
                    <a:pos x="T8" y="T9"/>
                  </a:cxn>
                </a:cxnLst>
                <a:rect l="0" t="0" r="r" b="b"/>
                <a:pathLst>
                  <a:path w="226" h="511">
                    <a:moveTo>
                      <a:pt x="0" y="170"/>
                    </a:moveTo>
                    <a:lnTo>
                      <a:pt x="226" y="0"/>
                    </a:lnTo>
                    <a:lnTo>
                      <a:pt x="226" y="340"/>
                    </a:lnTo>
                    <a:lnTo>
                      <a:pt x="0" y="511"/>
                    </a:lnTo>
                    <a:lnTo>
                      <a:pt x="0" y="170"/>
                    </a:lnTo>
                    <a:close/>
                  </a:path>
                </a:pathLst>
              </a:custGeom>
              <a:solidFill>
                <a:srgbClr val="68C1C4"/>
              </a:solidFill>
              <a:ln w="9525" cap="flat" cmpd="sng">
                <a:solidFill>
                  <a:srgbClr val="8D99A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fr-FR" kern="0">
                  <a:solidFill>
                    <a:sysClr val="windowText" lastClr="000000"/>
                  </a:solidFill>
                </a:endParaRPr>
              </a:p>
            </p:txBody>
          </p:sp>
        </p:grpSp>
        <p:sp>
          <p:nvSpPr>
            <p:cNvPr id="31" name="Freeform 396">
              <a:extLst>
                <a:ext uri="{FF2B5EF4-FFF2-40B4-BE49-F238E27FC236}">
                  <a16:creationId xmlns:a16="http://schemas.microsoft.com/office/drawing/2014/main" id="{A2C991BE-91B0-F6DB-8B98-9C16031F563D}"/>
                </a:ext>
              </a:extLst>
            </p:cNvPr>
            <p:cNvSpPr>
              <a:spLocks/>
            </p:cNvSpPr>
            <p:nvPr/>
          </p:nvSpPr>
          <p:spPr bwMode="auto">
            <a:xfrm>
              <a:off x="6066326" y="1721124"/>
              <a:ext cx="1815611" cy="1770107"/>
            </a:xfrm>
            <a:custGeom>
              <a:avLst/>
              <a:gdLst>
                <a:gd name="T0" fmla="*/ 43 w 1200"/>
                <a:gd name="T1" fmla="*/ 1225 h 1225"/>
                <a:gd name="T2" fmla="*/ 193 w 1200"/>
                <a:gd name="T3" fmla="*/ 163 h 1225"/>
                <a:gd name="T4" fmla="*/ 1200 w 1200"/>
                <a:gd name="T5" fmla="*/ 245 h 1225"/>
              </a:gdLst>
              <a:ahLst/>
              <a:cxnLst>
                <a:cxn ang="0">
                  <a:pos x="T0" y="T1"/>
                </a:cxn>
                <a:cxn ang="0">
                  <a:pos x="T2" y="T3"/>
                </a:cxn>
                <a:cxn ang="0">
                  <a:pos x="T4" y="T5"/>
                </a:cxn>
              </a:cxnLst>
              <a:rect l="0" t="0" r="r" b="b"/>
              <a:pathLst>
                <a:path w="1200" h="1225">
                  <a:moveTo>
                    <a:pt x="43" y="1225"/>
                  </a:moveTo>
                  <a:cubicBezTo>
                    <a:pt x="68" y="1048"/>
                    <a:pt x="0" y="326"/>
                    <a:pt x="193" y="163"/>
                  </a:cubicBezTo>
                  <a:cubicBezTo>
                    <a:pt x="386" y="0"/>
                    <a:pt x="990" y="228"/>
                    <a:pt x="1200" y="245"/>
                  </a:cubicBezTo>
                </a:path>
              </a:pathLst>
            </a:custGeom>
            <a:noFill/>
            <a:ln w="38100" cap="flat">
              <a:solidFill>
                <a:srgbClr val="57A7D9"/>
              </a:solidFill>
              <a:prstDash val="dash"/>
              <a:round/>
              <a:headEnd type="stealth" w="med" len="med"/>
              <a:tailEnd type="stealth"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32" name="Text Box 397">
              <a:extLst>
                <a:ext uri="{FF2B5EF4-FFF2-40B4-BE49-F238E27FC236}">
                  <a16:creationId xmlns:a16="http://schemas.microsoft.com/office/drawing/2014/main" id="{6D15626B-E413-74C8-0F26-A8175B08B55F}"/>
                </a:ext>
              </a:extLst>
            </p:cNvPr>
            <p:cNvSpPr txBox="1">
              <a:spLocks noChangeArrowheads="1"/>
            </p:cNvSpPr>
            <p:nvPr/>
          </p:nvSpPr>
          <p:spPr bwMode="auto">
            <a:xfrm>
              <a:off x="4610583" y="3765452"/>
              <a:ext cx="6869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defRPr/>
              </a:pPr>
              <a:r>
                <a:rPr lang="fr-FR" kern="0">
                  <a:solidFill>
                    <a:srgbClr val="BC2A33"/>
                  </a:solidFill>
                </a:rPr>
                <a:t>CPL</a:t>
              </a:r>
            </a:p>
          </p:txBody>
        </p:sp>
        <p:sp>
          <p:nvSpPr>
            <p:cNvPr id="33" name="Text Box 398">
              <a:extLst>
                <a:ext uri="{FF2B5EF4-FFF2-40B4-BE49-F238E27FC236}">
                  <a16:creationId xmlns:a16="http://schemas.microsoft.com/office/drawing/2014/main" id="{443B3F46-BB39-D4DC-7056-0C083367E18B}"/>
                </a:ext>
              </a:extLst>
            </p:cNvPr>
            <p:cNvSpPr txBox="1">
              <a:spLocks noChangeArrowheads="1"/>
            </p:cNvSpPr>
            <p:nvPr/>
          </p:nvSpPr>
          <p:spPr bwMode="auto">
            <a:xfrm>
              <a:off x="6371828" y="1914427"/>
              <a:ext cx="95924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defRPr/>
              </a:pPr>
              <a:r>
                <a:rPr lang="fr-FR" kern="0">
                  <a:solidFill>
                    <a:srgbClr val="57A7D9"/>
                  </a:solidFill>
                </a:rPr>
                <a:t>GPRS</a:t>
              </a:r>
            </a:p>
          </p:txBody>
        </p:sp>
        <p:sp>
          <p:nvSpPr>
            <p:cNvPr id="34" name="Text Box 395">
              <a:extLst>
                <a:ext uri="{FF2B5EF4-FFF2-40B4-BE49-F238E27FC236}">
                  <a16:creationId xmlns:a16="http://schemas.microsoft.com/office/drawing/2014/main" id="{7A07A0D9-87CF-BFD8-D460-2516D3932CB3}"/>
                </a:ext>
              </a:extLst>
            </p:cNvPr>
            <p:cNvSpPr txBox="1">
              <a:spLocks noChangeArrowheads="1"/>
            </p:cNvSpPr>
            <p:nvPr/>
          </p:nvSpPr>
          <p:spPr bwMode="auto">
            <a:xfrm>
              <a:off x="7910995" y="1884263"/>
              <a:ext cx="6869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defRPr/>
              </a:pPr>
              <a:r>
                <a:rPr lang="fr-FR" kern="0">
                  <a:solidFill>
                    <a:srgbClr val="FFFFFF"/>
                  </a:solidFill>
                </a:rPr>
                <a:t>GRD</a:t>
              </a:r>
            </a:p>
          </p:txBody>
        </p:sp>
        <p:grpSp>
          <p:nvGrpSpPr>
            <p:cNvPr id="35" name="Group 400">
              <a:extLst>
                <a:ext uri="{FF2B5EF4-FFF2-40B4-BE49-F238E27FC236}">
                  <a16:creationId xmlns:a16="http://schemas.microsoft.com/office/drawing/2014/main" id="{E5644E44-DEDA-3919-6794-29A39E617383}"/>
                </a:ext>
              </a:extLst>
            </p:cNvPr>
            <p:cNvGrpSpPr>
              <a:grpSpLocks noChangeAspect="1"/>
            </p:cNvGrpSpPr>
            <p:nvPr/>
          </p:nvGrpSpPr>
          <p:grpSpPr bwMode="auto">
            <a:xfrm>
              <a:off x="1937747" y="2138312"/>
              <a:ext cx="84728" cy="89267"/>
              <a:chOff x="1746" y="1083"/>
              <a:chExt cx="2268" cy="2381"/>
            </a:xfrm>
          </p:grpSpPr>
          <p:sp>
            <p:nvSpPr>
              <p:cNvPr id="59" name="Freeform 401">
                <a:extLst>
                  <a:ext uri="{FF2B5EF4-FFF2-40B4-BE49-F238E27FC236}">
                    <a16:creationId xmlns:a16="http://schemas.microsoft.com/office/drawing/2014/main" id="{1FCE9616-2D17-A57B-24B0-136033A48708}"/>
                  </a:ext>
                </a:extLst>
              </p:cNvPr>
              <p:cNvSpPr>
                <a:spLocks noChangeAspect="1"/>
              </p:cNvSpPr>
              <p:nvPr/>
            </p:nvSpPr>
            <p:spPr bwMode="auto">
              <a:xfrm>
                <a:off x="2880" y="1608"/>
                <a:ext cx="1134" cy="1170"/>
              </a:xfrm>
              <a:custGeom>
                <a:avLst/>
                <a:gdLst>
                  <a:gd name="T0" fmla="*/ 0 w 1134"/>
                  <a:gd name="T1" fmla="*/ 680 h 1191"/>
                  <a:gd name="T2" fmla="*/ 454 w 1134"/>
                  <a:gd name="T3" fmla="*/ 0 h 1191"/>
                  <a:gd name="T4" fmla="*/ 1134 w 1134"/>
                  <a:gd name="T5" fmla="*/ 510 h 1191"/>
                  <a:gd name="T6" fmla="*/ 680 w 1134"/>
                  <a:gd name="T7" fmla="*/ 1191 h 1191"/>
                  <a:gd name="T8" fmla="*/ 0 w 1134"/>
                  <a:gd name="T9" fmla="*/ 680 h 1191"/>
                </a:gdLst>
                <a:ahLst/>
                <a:cxnLst>
                  <a:cxn ang="0">
                    <a:pos x="T0" y="T1"/>
                  </a:cxn>
                  <a:cxn ang="0">
                    <a:pos x="T2" y="T3"/>
                  </a:cxn>
                  <a:cxn ang="0">
                    <a:pos x="T4" y="T5"/>
                  </a:cxn>
                  <a:cxn ang="0">
                    <a:pos x="T6" y="T7"/>
                  </a:cxn>
                  <a:cxn ang="0">
                    <a:pos x="T8" y="T9"/>
                  </a:cxn>
                </a:cxnLst>
                <a:rect l="0" t="0" r="r" b="b"/>
                <a:pathLst>
                  <a:path w="1134" h="1191">
                    <a:moveTo>
                      <a:pt x="0" y="680"/>
                    </a:moveTo>
                    <a:lnTo>
                      <a:pt x="454" y="0"/>
                    </a:lnTo>
                    <a:lnTo>
                      <a:pt x="1134" y="510"/>
                    </a:lnTo>
                    <a:lnTo>
                      <a:pt x="680" y="1191"/>
                    </a:lnTo>
                    <a:lnTo>
                      <a:pt x="0" y="680"/>
                    </a:lnTo>
                    <a:close/>
                  </a:path>
                </a:pathLst>
              </a:custGeom>
              <a:gradFill rotWithShape="1">
                <a:gsLst>
                  <a:gs pos="0">
                    <a:srgbClr val="808080"/>
                  </a:gs>
                  <a:gs pos="100000">
                    <a:srgbClr val="000000"/>
                  </a:gs>
                </a:gsLst>
                <a:lin ang="2700000" scaled="1"/>
              </a:gradFill>
              <a:ln w="9525">
                <a:solidFill>
                  <a:srgbClr val="B6B6B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60" name="Freeform 402">
                <a:extLst>
                  <a:ext uri="{FF2B5EF4-FFF2-40B4-BE49-F238E27FC236}">
                    <a16:creationId xmlns:a16="http://schemas.microsoft.com/office/drawing/2014/main" id="{AFCB58EE-4832-3751-42F5-12753699586C}"/>
                  </a:ext>
                </a:extLst>
              </p:cNvPr>
              <p:cNvSpPr>
                <a:spLocks noChangeAspect="1"/>
              </p:cNvSpPr>
              <p:nvPr/>
            </p:nvSpPr>
            <p:spPr bwMode="auto">
              <a:xfrm>
                <a:off x="2192" y="1083"/>
                <a:ext cx="1134" cy="1211"/>
              </a:xfrm>
              <a:custGeom>
                <a:avLst/>
                <a:gdLst>
                  <a:gd name="T0" fmla="*/ 0 w 1134"/>
                  <a:gd name="T1" fmla="*/ 680 h 1191"/>
                  <a:gd name="T2" fmla="*/ 454 w 1134"/>
                  <a:gd name="T3" fmla="*/ 0 h 1191"/>
                  <a:gd name="T4" fmla="*/ 1134 w 1134"/>
                  <a:gd name="T5" fmla="*/ 510 h 1191"/>
                  <a:gd name="T6" fmla="*/ 680 w 1134"/>
                  <a:gd name="T7" fmla="*/ 1191 h 1191"/>
                  <a:gd name="T8" fmla="*/ 0 w 1134"/>
                  <a:gd name="T9" fmla="*/ 680 h 1191"/>
                </a:gdLst>
                <a:ahLst/>
                <a:cxnLst>
                  <a:cxn ang="0">
                    <a:pos x="T0" y="T1"/>
                  </a:cxn>
                  <a:cxn ang="0">
                    <a:pos x="T2" y="T3"/>
                  </a:cxn>
                  <a:cxn ang="0">
                    <a:pos x="T4" y="T5"/>
                  </a:cxn>
                  <a:cxn ang="0">
                    <a:pos x="T6" y="T7"/>
                  </a:cxn>
                  <a:cxn ang="0">
                    <a:pos x="T8" y="T9"/>
                  </a:cxn>
                </a:cxnLst>
                <a:rect l="0" t="0" r="r" b="b"/>
                <a:pathLst>
                  <a:path w="1134" h="1191">
                    <a:moveTo>
                      <a:pt x="0" y="680"/>
                    </a:moveTo>
                    <a:lnTo>
                      <a:pt x="454" y="0"/>
                    </a:lnTo>
                    <a:lnTo>
                      <a:pt x="1134" y="510"/>
                    </a:lnTo>
                    <a:lnTo>
                      <a:pt x="680" y="1191"/>
                    </a:lnTo>
                    <a:lnTo>
                      <a:pt x="0" y="680"/>
                    </a:lnTo>
                    <a:close/>
                  </a:path>
                </a:pathLst>
              </a:custGeom>
              <a:gradFill rotWithShape="1">
                <a:gsLst>
                  <a:gs pos="0">
                    <a:srgbClr val="808080"/>
                  </a:gs>
                  <a:gs pos="100000">
                    <a:srgbClr val="000000"/>
                  </a:gs>
                </a:gsLst>
                <a:lin ang="2700000" scaled="1"/>
              </a:gradFill>
              <a:ln w="9525">
                <a:solidFill>
                  <a:srgbClr val="B6B6B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61" name="Freeform 403">
                <a:extLst>
                  <a:ext uri="{FF2B5EF4-FFF2-40B4-BE49-F238E27FC236}">
                    <a16:creationId xmlns:a16="http://schemas.microsoft.com/office/drawing/2014/main" id="{D61888E6-CBE4-6DE9-837A-30ABD2AA17B7}"/>
                  </a:ext>
                </a:extLst>
              </p:cNvPr>
              <p:cNvSpPr>
                <a:spLocks noChangeAspect="1"/>
              </p:cNvSpPr>
              <p:nvPr/>
            </p:nvSpPr>
            <p:spPr bwMode="auto">
              <a:xfrm>
                <a:off x="1746" y="1769"/>
                <a:ext cx="1134" cy="1170"/>
              </a:xfrm>
              <a:custGeom>
                <a:avLst/>
                <a:gdLst>
                  <a:gd name="T0" fmla="*/ 0 w 1134"/>
                  <a:gd name="T1" fmla="*/ 680 h 1191"/>
                  <a:gd name="T2" fmla="*/ 454 w 1134"/>
                  <a:gd name="T3" fmla="*/ 0 h 1191"/>
                  <a:gd name="T4" fmla="*/ 1134 w 1134"/>
                  <a:gd name="T5" fmla="*/ 510 h 1191"/>
                  <a:gd name="T6" fmla="*/ 680 w 1134"/>
                  <a:gd name="T7" fmla="*/ 1191 h 1191"/>
                  <a:gd name="T8" fmla="*/ 0 w 1134"/>
                  <a:gd name="T9" fmla="*/ 680 h 1191"/>
                </a:gdLst>
                <a:ahLst/>
                <a:cxnLst>
                  <a:cxn ang="0">
                    <a:pos x="T0" y="T1"/>
                  </a:cxn>
                  <a:cxn ang="0">
                    <a:pos x="T2" y="T3"/>
                  </a:cxn>
                  <a:cxn ang="0">
                    <a:pos x="T4" y="T5"/>
                  </a:cxn>
                  <a:cxn ang="0">
                    <a:pos x="T6" y="T7"/>
                  </a:cxn>
                  <a:cxn ang="0">
                    <a:pos x="T8" y="T9"/>
                  </a:cxn>
                </a:cxnLst>
                <a:rect l="0" t="0" r="r" b="b"/>
                <a:pathLst>
                  <a:path w="1134" h="1191">
                    <a:moveTo>
                      <a:pt x="0" y="680"/>
                    </a:moveTo>
                    <a:lnTo>
                      <a:pt x="454" y="0"/>
                    </a:lnTo>
                    <a:lnTo>
                      <a:pt x="1134" y="510"/>
                    </a:lnTo>
                    <a:lnTo>
                      <a:pt x="680" y="1191"/>
                    </a:lnTo>
                    <a:lnTo>
                      <a:pt x="0" y="680"/>
                    </a:lnTo>
                    <a:close/>
                  </a:path>
                </a:pathLst>
              </a:custGeom>
              <a:gradFill rotWithShape="1">
                <a:gsLst>
                  <a:gs pos="0">
                    <a:srgbClr val="808080"/>
                  </a:gs>
                  <a:gs pos="100000">
                    <a:srgbClr val="000000"/>
                  </a:gs>
                </a:gsLst>
                <a:lin ang="2700000" scaled="1"/>
              </a:gradFill>
              <a:ln w="9525">
                <a:solidFill>
                  <a:srgbClr val="B6B6B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62" name="Freeform 404">
                <a:extLst>
                  <a:ext uri="{FF2B5EF4-FFF2-40B4-BE49-F238E27FC236}">
                    <a16:creationId xmlns:a16="http://schemas.microsoft.com/office/drawing/2014/main" id="{DCC33004-E61E-C65D-29FD-68D96708D1C5}"/>
                  </a:ext>
                </a:extLst>
              </p:cNvPr>
              <p:cNvSpPr>
                <a:spLocks noChangeAspect="1"/>
              </p:cNvSpPr>
              <p:nvPr/>
            </p:nvSpPr>
            <p:spPr bwMode="auto">
              <a:xfrm>
                <a:off x="2435" y="2253"/>
                <a:ext cx="1134" cy="1211"/>
              </a:xfrm>
              <a:custGeom>
                <a:avLst/>
                <a:gdLst>
                  <a:gd name="T0" fmla="*/ 0 w 1134"/>
                  <a:gd name="T1" fmla="*/ 680 h 1191"/>
                  <a:gd name="T2" fmla="*/ 454 w 1134"/>
                  <a:gd name="T3" fmla="*/ 0 h 1191"/>
                  <a:gd name="T4" fmla="*/ 1134 w 1134"/>
                  <a:gd name="T5" fmla="*/ 510 h 1191"/>
                  <a:gd name="T6" fmla="*/ 680 w 1134"/>
                  <a:gd name="T7" fmla="*/ 1191 h 1191"/>
                  <a:gd name="T8" fmla="*/ 0 w 1134"/>
                  <a:gd name="T9" fmla="*/ 680 h 1191"/>
                </a:gdLst>
                <a:ahLst/>
                <a:cxnLst>
                  <a:cxn ang="0">
                    <a:pos x="T0" y="T1"/>
                  </a:cxn>
                  <a:cxn ang="0">
                    <a:pos x="T2" y="T3"/>
                  </a:cxn>
                  <a:cxn ang="0">
                    <a:pos x="T4" y="T5"/>
                  </a:cxn>
                  <a:cxn ang="0">
                    <a:pos x="T6" y="T7"/>
                  </a:cxn>
                  <a:cxn ang="0">
                    <a:pos x="T8" y="T9"/>
                  </a:cxn>
                </a:cxnLst>
                <a:rect l="0" t="0" r="r" b="b"/>
                <a:pathLst>
                  <a:path w="1134" h="1191">
                    <a:moveTo>
                      <a:pt x="0" y="680"/>
                    </a:moveTo>
                    <a:lnTo>
                      <a:pt x="454" y="0"/>
                    </a:lnTo>
                    <a:lnTo>
                      <a:pt x="1134" y="510"/>
                    </a:lnTo>
                    <a:lnTo>
                      <a:pt x="680" y="1191"/>
                    </a:lnTo>
                    <a:lnTo>
                      <a:pt x="0" y="680"/>
                    </a:lnTo>
                    <a:close/>
                  </a:path>
                </a:pathLst>
              </a:custGeom>
              <a:gradFill rotWithShape="1">
                <a:gsLst>
                  <a:gs pos="0">
                    <a:srgbClr val="808080"/>
                  </a:gs>
                  <a:gs pos="100000">
                    <a:srgbClr val="000000"/>
                  </a:gs>
                </a:gsLst>
                <a:lin ang="2700000" scaled="1"/>
              </a:gradFill>
              <a:ln w="9525">
                <a:solidFill>
                  <a:srgbClr val="B6B6B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grpSp>
          <p:nvGrpSpPr>
            <p:cNvPr id="36" name="Group 405">
              <a:extLst>
                <a:ext uri="{FF2B5EF4-FFF2-40B4-BE49-F238E27FC236}">
                  <a16:creationId xmlns:a16="http://schemas.microsoft.com/office/drawing/2014/main" id="{6C709848-9917-8BB2-2DE5-9FE4AE54C651}"/>
                </a:ext>
              </a:extLst>
            </p:cNvPr>
            <p:cNvGrpSpPr>
              <a:grpSpLocks noChangeAspect="1"/>
            </p:cNvGrpSpPr>
            <p:nvPr/>
          </p:nvGrpSpPr>
          <p:grpSpPr bwMode="auto">
            <a:xfrm>
              <a:off x="1990135" y="2176412"/>
              <a:ext cx="84728" cy="89267"/>
              <a:chOff x="1746" y="1083"/>
              <a:chExt cx="2268" cy="2381"/>
            </a:xfrm>
          </p:grpSpPr>
          <p:sp>
            <p:nvSpPr>
              <p:cNvPr id="55" name="Freeform 406">
                <a:extLst>
                  <a:ext uri="{FF2B5EF4-FFF2-40B4-BE49-F238E27FC236}">
                    <a16:creationId xmlns:a16="http://schemas.microsoft.com/office/drawing/2014/main" id="{22DF44FF-85C0-49FD-95B8-5945E85BEA45}"/>
                  </a:ext>
                </a:extLst>
              </p:cNvPr>
              <p:cNvSpPr>
                <a:spLocks noChangeAspect="1"/>
              </p:cNvSpPr>
              <p:nvPr/>
            </p:nvSpPr>
            <p:spPr bwMode="auto">
              <a:xfrm>
                <a:off x="2880" y="1608"/>
                <a:ext cx="1134" cy="1170"/>
              </a:xfrm>
              <a:custGeom>
                <a:avLst/>
                <a:gdLst>
                  <a:gd name="T0" fmla="*/ 0 w 1134"/>
                  <a:gd name="T1" fmla="*/ 680 h 1191"/>
                  <a:gd name="T2" fmla="*/ 454 w 1134"/>
                  <a:gd name="T3" fmla="*/ 0 h 1191"/>
                  <a:gd name="T4" fmla="*/ 1134 w 1134"/>
                  <a:gd name="T5" fmla="*/ 510 h 1191"/>
                  <a:gd name="T6" fmla="*/ 680 w 1134"/>
                  <a:gd name="T7" fmla="*/ 1191 h 1191"/>
                  <a:gd name="T8" fmla="*/ 0 w 1134"/>
                  <a:gd name="T9" fmla="*/ 680 h 1191"/>
                </a:gdLst>
                <a:ahLst/>
                <a:cxnLst>
                  <a:cxn ang="0">
                    <a:pos x="T0" y="T1"/>
                  </a:cxn>
                  <a:cxn ang="0">
                    <a:pos x="T2" y="T3"/>
                  </a:cxn>
                  <a:cxn ang="0">
                    <a:pos x="T4" y="T5"/>
                  </a:cxn>
                  <a:cxn ang="0">
                    <a:pos x="T6" y="T7"/>
                  </a:cxn>
                  <a:cxn ang="0">
                    <a:pos x="T8" y="T9"/>
                  </a:cxn>
                </a:cxnLst>
                <a:rect l="0" t="0" r="r" b="b"/>
                <a:pathLst>
                  <a:path w="1134" h="1191">
                    <a:moveTo>
                      <a:pt x="0" y="680"/>
                    </a:moveTo>
                    <a:lnTo>
                      <a:pt x="454" y="0"/>
                    </a:lnTo>
                    <a:lnTo>
                      <a:pt x="1134" y="510"/>
                    </a:lnTo>
                    <a:lnTo>
                      <a:pt x="680" y="1191"/>
                    </a:lnTo>
                    <a:lnTo>
                      <a:pt x="0" y="680"/>
                    </a:lnTo>
                    <a:close/>
                  </a:path>
                </a:pathLst>
              </a:custGeom>
              <a:gradFill rotWithShape="1">
                <a:gsLst>
                  <a:gs pos="0">
                    <a:srgbClr val="808080"/>
                  </a:gs>
                  <a:gs pos="100000">
                    <a:srgbClr val="000000"/>
                  </a:gs>
                </a:gsLst>
                <a:lin ang="2700000" scaled="1"/>
              </a:gradFill>
              <a:ln w="9525">
                <a:solidFill>
                  <a:srgbClr val="B6B6B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56" name="Freeform 407">
                <a:extLst>
                  <a:ext uri="{FF2B5EF4-FFF2-40B4-BE49-F238E27FC236}">
                    <a16:creationId xmlns:a16="http://schemas.microsoft.com/office/drawing/2014/main" id="{05702F9F-96BF-317E-2B60-1DE4C190D7B3}"/>
                  </a:ext>
                </a:extLst>
              </p:cNvPr>
              <p:cNvSpPr>
                <a:spLocks noChangeAspect="1"/>
              </p:cNvSpPr>
              <p:nvPr/>
            </p:nvSpPr>
            <p:spPr bwMode="auto">
              <a:xfrm>
                <a:off x="2191" y="1083"/>
                <a:ext cx="1134" cy="1211"/>
              </a:xfrm>
              <a:custGeom>
                <a:avLst/>
                <a:gdLst>
                  <a:gd name="T0" fmla="*/ 0 w 1134"/>
                  <a:gd name="T1" fmla="*/ 680 h 1191"/>
                  <a:gd name="T2" fmla="*/ 454 w 1134"/>
                  <a:gd name="T3" fmla="*/ 0 h 1191"/>
                  <a:gd name="T4" fmla="*/ 1134 w 1134"/>
                  <a:gd name="T5" fmla="*/ 510 h 1191"/>
                  <a:gd name="T6" fmla="*/ 680 w 1134"/>
                  <a:gd name="T7" fmla="*/ 1191 h 1191"/>
                  <a:gd name="T8" fmla="*/ 0 w 1134"/>
                  <a:gd name="T9" fmla="*/ 680 h 1191"/>
                </a:gdLst>
                <a:ahLst/>
                <a:cxnLst>
                  <a:cxn ang="0">
                    <a:pos x="T0" y="T1"/>
                  </a:cxn>
                  <a:cxn ang="0">
                    <a:pos x="T2" y="T3"/>
                  </a:cxn>
                  <a:cxn ang="0">
                    <a:pos x="T4" y="T5"/>
                  </a:cxn>
                  <a:cxn ang="0">
                    <a:pos x="T6" y="T7"/>
                  </a:cxn>
                  <a:cxn ang="0">
                    <a:pos x="T8" y="T9"/>
                  </a:cxn>
                </a:cxnLst>
                <a:rect l="0" t="0" r="r" b="b"/>
                <a:pathLst>
                  <a:path w="1134" h="1191">
                    <a:moveTo>
                      <a:pt x="0" y="680"/>
                    </a:moveTo>
                    <a:lnTo>
                      <a:pt x="454" y="0"/>
                    </a:lnTo>
                    <a:lnTo>
                      <a:pt x="1134" y="510"/>
                    </a:lnTo>
                    <a:lnTo>
                      <a:pt x="680" y="1191"/>
                    </a:lnTo>
                    <a:lnTo>
                      <a:pt x="0" y="680"/>
                    </a:lnTo>
                    <a:close/>
                  </a:path>
                </a:pathLst>
              </a:custGeom>
              <a:gradFill rotWithShape="1">
                <a:gsLst>
                  <a:gs pos="0">
                    <a:srgbClr val="808080"/>
                  </a:gs>
                  <a:gs pos="100000">
                    <a:srgbClr val="000000"/>
                  </a:gs>
                </a:gsLst>
                <a:lin ang="2700000" scaled="1"/>
              </a:gradFill>
              <a:ln w="9525">
                <a:solidFill>
                  <a:srgbClr val="B6B6B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57" name="Freeform 408">
                <a:extLst>
                  <a:ext uri="{FF2B5EF4-FFF2-40B4-BE49-F238E27FC236}">
                    <a16:creationId xmlns:a16="http://schemas.microsoft.com/office/drawing/2014/main" id="{248E1A90-02B4-0A8D-3B8F-85F57CEFD0D4}"/>
                  </a:ext>
                </a:extLst>
              </p:cNvPr>
              <p:cNvSpPr>
                <a:spLocks noChangeAspect="1"/>
              </p:cNvSpPr>
              <p:nvPr/>
            </p:nvSpPr>
            <p:spPr bwMode="auto">
              <a:xfrm>
                <a:off x="1746" y="1769"/>
                <a:ext cx="1134" cy="1170"/>
              </a:xfrm>
              <a:custGeom>
                <a:avLst/>
                <a:gdLst>
                  <a:gd name="T0" fmla="*/ 0 w 1134"/>
                  <a:gd name="T1" fmla="*/ 680 h 1191"/>
                  <a:gd name="T2" fmla="*/ 454 w 1134"/>
                  <a:gd name="T3" fmla="*/ 0 h 1191"/>
                  <a:gd name="T4" fmla="*/ 1134 w 1134"/>
                  <a:gd name="T5" fmla="*/ 510 h 1191"/>
                  <a:gd name="T6" fmla="*/ 680 w 1134"/>
                  <a:gd name="T7" fmla="*/ 1191 h 1191"/>
                  <a:gd name="T8" fmla="*/ 0 w 1134"/>
                  <a:gd name="T9" fmla="*/ 680 h 1191"/>
                </a:gdLst>
                <a:ahLst/>
                <a:cxnLst>
                  <a:cxn ang="0">
                    <a:pos x="T0" y="T1"/>
                  </a:cxn>
                  <a:cxn ang="0">
                    <a:pos x="T2" y="T3"/>
                  </a:cxn>
                  <a:cxn ang="0">
                    <a:pos x="T4" y="T5"/>
                  </a:cxn>
                  <a:cxn ang="0">
                    <a:pos x="T6" y="T7"/>
                  </a:cxn>
                  <a:cxn ang="0">
                    <a:pos x="T8" y="T9"/>
                  </a:cxn>
                </a:cxnLst>
                <a:rect l="0" t="0" r="r" b="b"/>
                <a:pathLst>
                  <a:path w="1134" h="1191">
                    <a:moveTo>
                      <a:pt x="0" y="680"/>
                    </a:moveTo>
                    <a:lnTo>
                      <a:pt x="454" y="0"/>
                    </a:lnTo>
                    <a:lnTo>
                      <a:pt x="1134" y="510"/>
                    </a:lnTo>
                    <a:lnTo>
                      <a:pt x="680" y="1191"/>
                    </a:lnTo>
                    <a:lnTo>
                      <a:pt x="0" y="680"/>
                    </a:lnTo>
                    <a:close/>
                  </a:path>
                </a:pathLst>
              </a:custGeom>
              <a:gradFill rotWithShape="1">
                <a:gsLst>
                  <a:gs pos="0">
                    <a:srgbClr val="808080"/>
                  </a:gs>
                  <a:gs pos="100000">
                    <a:srgbClr val="000000"/>
                  </a:gs>
                </a:gsLst>
                <a:lin ang="2700000" scaled="1"/>
              </a:gradFill>
              <a:ln w="9525">
                <a:solidFill>
                  <a:srgbClr val="B6B6B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58" name="Freeform 409">
                <a:extLst>
                  <a:ext uri="{FF2B5EF4-FFF2-40B4-BE49-F238E27FC236}">
                    <a16:creationId xmlns:a16="http://schemas.microsoft.com/office/drawing/2014/main" id="{1B4CDEAE-DC7A-C2B8-2D05-DB4ACF9D21AC}"/>
                  </a:ext>
                </a:extLst>
              </p:cNvPr>
              <p:cNvSpPr>
                <a:spLocks noChangeAspect="1"/>
              </p:cNvSpPr>
              <p:nvPr/>
            </p:nvSpPr>
            <p:spPr bwMode="auto">
              <a:xfrm>
                <a:off x="2434" y="2253"/>
                <a:ext cx="1134" cy="1211"/>
              </a:xfrm>
              <a:custGeom>
                <a:avLst/>
                <a:gdLst>
                  <a:gd name="T0" fmla="*/ 0 w 1134"/>
                  <a:gd name="T1" fmla="*/ 680 h 1191"/>
                  <a:gd name="T2" fmla="*/ 454 w 1134"/>
                  <a:gd name="T3" fmla="*/ 0 h 1191"/>
                  <a:gd name="T4" fmla="*/ 1134 w 1134"/>
                  <a:gd name="T5" fmla="*/ 510 h 1191"/>
                  <a:gd name="T6" fmla="*/ 680 w 1134"/>
                  <a:gd name="T7" fmla="*/ 1191 h 1191"/>
                  <a:gd name="T8" fmla="*/ 0 w 1134"/>
                  <a:gd name="T9" fmla="*/ 680 h 1191"/>
                </a:gdLst>
                <a:ahLst/>
                <a:cxnLst>
                  <a:cxn ang="0">
                    <a:pos x="T0" y="T1"/>
                  </a:cxn>
                  <a:cxn ang="0">
                    <a:pos x="T2" y="T3"/>
                  </a:cxn>
                  <a:cxn ang="0">
                    <a:pos x="T4" y="T5"/>
                  </a:cxn>
                  <a:cxn ang="0">
                    <a:pos x="T6" y="T7"/>
                  </a:cxn>
                  <a:cxn ang="0">
                    <a:pos x="T8" y="T9"/>
                  </a:cxn>
                </a:cxnLst>
                <a:rect l="0" t="0" r="r" b="b"/>
                <a:pathLst>
                  <a:path w="1134" h="1191">
                    <a:moveTo>
                      <a:pt x="0" y="680"/>
                    </a:moveTo>
                    <a:lnTo>
                      <a:pt x="454" y="0"/>
                    </a:lnTo>
                    <a:lnTo>
                      <a:pt x="1134" y="510"/>
                    </a:lnTo>
                    <a:lnTo>
                      <a:pt x="680" y="1191"/>
                    </a:lnTo>
                    <a:lnTo>
                      <a:pt x="0" y="680"/>
                    </a:lnTo>
                    <a:close/>
                  </a:path>
                </a:pathLst>
              </a:custGeom>
              <a:gradFill rotWithShape="1">
                <a:gsLst>
                  <a:gs pos="0">
                    <a:srgbClr val="808080"/>
                  </a:gs>
                  <a:gs pos="100000">
                    <a:srgbClr val="000000"/>
                  </a:gs>
                </a:gsLst>
                <a:lin ang="2700000" scaled="1"/>
              </a:gradFill>
              <a:ln w="9525">
                <a:solidFill>
                  <a:srgbClr val="B6B6B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sp>
          <p:nvSpPr>
            <p:cNvPr id="37" name="Text Box 439">
              <a:extLst>
                <a:ext uri="{FF2B5EF4-FFF2-40B4-BE49-F238E27FC236}">
                  <a16:creationId xmlns:a16="http://schemas.microsoft.com/office/drawing/2014/main" id="{BF347C43-61D1-2F5D-5711-2BABB1DC6B3C}"/>
                </a:ext>
              </a:extLst>
            </p:cNvPr>
            <p:cNvSpPr txBox="1">
              <a:spLocks noChangeArrowheads="1"/>
            </p:cNvSpPr>
            <p:nvPr/>
          </p:nvSpPr>
          <p:spPr bwMode="auto">
            <a:xfrm>
              <a:off x="7953076" y="4844952"/>
              <a:ext cx="144492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8000" rIns="18000">
              <a:spAutoFit/>
            </a:bodyPr>
            <a:lstStyle/>
            <a:p>
              <a:pPr>
                <a:spcBef>
                  <a:spcPct val="50000"/>
                </a:spcBef>
                <a:defRPr/>
              </a:pPr>
              <a:r>
                <a:rPr lang="fr-FR" kern="0">
                  <a:solidFill>
                    <a:srgbClr val="000000"/>
                  </a:solidFill>
                  <a:effectLst>
                    <a:outerShdw blurRad="38100" dist="38100" dir="2700000" algn="tl">
                      <a:srgbClr val="C0C0C0"/>
                    </a:outerShdw>
                  </a:effectLst>
                </a:rPr>
                <a:t>Fournisseurs</a:t>
              </a:r>
            </a:p>
          </p:txBody>
        </p:sp>
        <p:sp>
          <p:nvSpPr>
            <p:cNvPr id="38" name="Line 440">
              <a:extLst>
                <a:ext uri="{FF2B5EF4-FFF2-40B4-BE49-F238E27FC236}">
                  <a16:creationId xmlns:a16="http://schemas.microsoft.com/office/drawing/2014/main" id="{7D6A591D-2B9F-A885-F254-3F94E95CF59E}"/>
                </a:ext>
              </a:extLst>
            </p:cNvPr>
            <p:cNvSpPr>
              <a:spLocks noChangeShapeType="1"/>
            </p:cNvSpPr>
            <p:nvPr/>
          </p:nvSpPr>
          <p:spPr bwMode="auto">
            <a:xfrm>
              <a:off x="8237538" y="3003221"/>
              <a:ext cx="0" cy="749948"/>
            </a:xfrm>
            <a:prstGeom prst="line">
              <a:avLst/>
            </a:prstGeom>
            <a:noFill/>
            <a:ln w="38100">
              <a:solidFill>
                <a:srgbClr val="522A66"/>
              </a:solidFill>
              <a:round/>
              <a:headEnd type="stealth" w="med" len="me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39" name="Freeform 441">
              <a:extLst>
                <a:ext uri="{FF2B5EF4-FFF2-40B4-BE49-F238E27FC236}">
                  <a16:creationId xmlns:a16="http://schemas.microsoft.com/office/drawing/2014/main" id="{DCE80EDF-A956-8999-6188-6536EDC2C148}"/>
                </a:ext>
              </a:extLst>
            </p:cNvPr>
            <p:cNvSpPr>
              <a:spLocks/>
            </p:cNvSpPr>
            <p:nvPr/>
          </p:nvSpPr>
          <p:spPr bwMode="auto">
            <a:xfrm>
              <a:off x="3395408" y="1958749"/>
              <a:ext cx="349506" cy="203743"/>
            </a:xfrm>
            <a:custGeom>
              <a:avLst/>
              <a:gdLst>
                <a:gd name="T0" fmla="*/ 231 w 231"/>
                <a:gd name="T1" fmla="*/ 141 h 141"/>
                <a:gd name="T2" fmla="*/ 231 w 231"/>
                <a:gd name="T3" fmla="*/ 0 h 141"/>
                <a:gd name="T4" fmla="*/ 0 w 231"/>
                <a:gd name="T5" fmla="*/ 0 h 141"/>
              </a:gdLst>
              <a:ahLst/>
              <a:cxnLst>
                <a:cxn ang="0">
                  <a:pos x="T0" y="T1"/>
                </a:cxn>
                <a:cxn ang="0">
                  <a:pos x="T2" y="T3"/>
                </a:cxn>
                <a:cxn ang="0">
                  <a:pos x="T4" y="T5"/>
                </a:cxn>
              </a:cxnLst>
              <a:rect l="0" t="0" r="r" b="b"/>
              <a:pathLst>
                <a:path w="231" h="141">
                  <a:moveTo>
                    <a:pt x="231" y="141"/>
                  </a:moveTo>
                  <a:lnTo>
                    <a:pt x="231" y="0"/>
                  </a:lnTo>
                  <a:lnTo>
                    <a:pt x="0" y="0"/>
                  </a:lnTo>
                </a:path>
              </a:pathLst>
            </a:custGeom>
            <a:noFill/>
            <a:ln w="38100">
              <a:solidFill>
                <a:srgbClr val="A1AF00"/>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40" name="Freeform 442">
              <a:extLst>
                <a:ext uri="{FF2B5EF4-FFF2-40B4-BE49-F238E27FC236}">
                  <a16:creationId xmlns:a16="http://schemas.microsoft.com/office/drawing/2014/main" id="{4CAC9415-58DA-0D8A-3663-20F73DD09411}"/>
                </a:ext>
              </a:extLst>
            </p:cNvPr>
            <p:cNvSpPr>
              <a:spLocks/>
            </p:cNvSpPr>
            <p:nvPr/>
          </p:nvSpPr>
          <p:spPr bwMode="auto">
            <a:xfrm>
              <a:off x="3570033" y="1819049"/>
              <a:ext cx="349506" cy="203743"/>
            </a:xfrm>
            <a:custGeom>
              <a:avLst/>
              <a:gdLst>
                <a:gd name="T0" fmla="*/ 231 w 231"/>
                <a:gd name="T1" fmla="*/ 141 h 141"/>
                <a:gd name="T2" fmla="*/ 231 w 231"/>
                <a:gd name="T3" fmla="*/ 0 h 141"/>
                <a:gd name="T4" fmla="*/ 0 w 231"/>
                <a:gd name="T5" fmla="*/ 0 h 141"/>
              </a:gdLst>
              <a:ahLst/>
              <a:cxnLst>
                <a:cxn ang="0">
                  <a:pos x="T0" y="T1"/>
                </a:cxn>
                <a:cxn ang="0">
                  <a:pos x="T2" y="T3"/>
                </a:cxn>
                <a:cxn ang="0">
                  <a:pos x="T4" y="T5"/>
                </a:cxn>
              </a:cxnLst>
              <a:rect l="0" t="0" r="r" b="b"/>
              <a:pathLst>
                <a:path w="231" h="141">
                  <a:moveTo>
                    <a:pt x="231" y="141"/>
                  </a:moveTo>
                  <a:lnTo>
                    <a:pt x="231" y="0"/>
                  </a:lnTo>
                  <a:lnTo>
                    <a:pt x="0" y="0"/>
                  </a:lnTo>
                </a:path>
              </a:pathLst>
            </a:custGeom>
            <a:noFill/>
            <a:ln w="38100">
              <a:solidFill>
                <a:srgbClr val="A1AF00"/>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41" name="Freeform 443">
              <a:extLst>
                <a:ext uri="{FF2B5EF4-FFF2-40B4-BE49-F238E27FC236}">
                  <a16:creationId xmlns:a16="http://schemas.microsoft.com/office/drawing/2014/main" id="{32278342-647A-E162-4A53-B2B77AC8BFCF}"/>
                </a:ext>
              </a:extLst>
            </p:cNvPr>
            <p:cNvSpPr>
              <a:spLocks/>
            </p:cNvSpPr>
            <p:nvPr/>
          </p:nvSpPr>
          <p:spPr bwMode="auto">
            <a:xfrm>
              <a:off x="3393819" y="3581174"/>
              <a:ext cx="349505" cy="203743"/>
            </a:xfrm>
            <a:custGeom>
              <a:avLst/>
              <a:gdLst>
                <a:gd name="T0" fmla="*/ 231 w 231"/>
                <a:gd name="T1" fmla="*/ 141 h 141"/>
                <a:gd name="T2" fmla="*/ 231 w 231"/>
                <a:gd name="T3" fmla="*/ 0 h 141"/>
                <a:gd name="T4" fmla="*/ 0 w 231"/>
                <a:gd name="T5" fmla="*/ 0 h 141"/>
              </a:gdLst>
              <a:ahLst/>
              <a:cxnLst>
                <a:cxn ang="0">
                  <a:pos x="T0" y="T1"/>
                </a:cxn>
                <a:cxn ang="0">
                  <a:pos x="T2" y="T3"/>
                </a:cxn>
                <a:cxn ang="0">
                  <a:pos x="T4" y="T5"/>
                </a:cxn>
              </a:cxnLst>
              <a:rect l="0" t="0" r="r" b="b"/>
              <a:pathLst>
                <a:path w="231" h="141">
                  <a:moveTo>
                    <a:pt x="231" y="141"/>
                  </a:moveTo>
                  <a:lnTo>
                    <a:pt x="231" y="0"/>
                  </a:lnTo>
                  <a:lnTo>
                    <a:pt x="0" y="0"/>
                  </a:lnTo>
                </a:path>
              </a:pathLst>
            </a:custGeom>
            <a:noFill/>
            <a:ln w="38100" cap="flat" cmpd="sng">
              <a:solidFill>
                <a:srgbClr val="A1AF00"/>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42" name="Freeform 444">
              <a:extLst>
                <a:ext uri="{FF2B5EF4-FFF2-40B4-BE49-F238E27FC236}">
                  <a16:creationId xmlns:a16="http://schemas.microsoft.com/office/drawing/2014/main" id="{CFD2B899-0D96-F29F-775C-84494D3168D2}"/>
                </a:ext>
              </a:extLst>
            </p:cNvPr>
            <p:cNvSpPr>
              <a:spLocks/>
            </p:cNvSpPr>
            <p:nvPr/>
          </p:nvSpPr>
          <p:spPr bwMode="auto">
            <a:xfrm>
              <a:off x="3568444" y="3441474"/>
              <a:ext cx="349505" cy="203743"/>
            </a:xfrm>
            <a:custGeom>
              <a:avLst/>
              <a:gdLst>
                <a:gd name="T0" fmla="*/ 231 w 231"/>
                <a:gd name="T1" fmla="*/ 141 h 141"/>
                <a:gd name="T2" fmla="*/ 231 w 231"/>
                <a:gd name="T3" fmla="*/ 0 h 141"/>
                <a:gd name="T4" fmla="*/ 0 w 231"/>
                <a:gd name="T5" fmla="*/ 0 h 141"/>
              </a:gdLst>
              <a:ahLst/>
              <a:cxnLst>
                <a:cxn ang="0">
                  <a:pos x="T0" y="T1"/>
                </a:cxn>
                <a:cxn ang="0">
                  <a:pos x="T2" y="T3"/>
                </a:cxn>
                <a:cxn ang="0">
                  <a:pos x="T4" y="T5"/>
                </a:cxn>
              </a:cxnLst>
              <a:rect l="0" t="0" r="r" b="b"/>
              <a:pathLst>
                <a:path w="231" h="141">
                  <a:moveTo>
                    <a:pt x="231" y="141"/>
                  </a:moveTo>
                  <a:lnTo>
                    <a:pt x="231" y="0"/>
                  </a:lnTo>
                  <a:lnTo>
                    <a:pt x="0" y="0"/>
                  </a:lnTo>
                </a:path>
              </a:pathLst>
            </a:custGeom>
            <a:noFill/>
            <a:ln w="38100" cap="flat" cmpd="sng">
              <a:solidFill>
                <a:srgbClr val="A1AF00"/>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43" name="Freeform 445">
              <a:extLst>
                <a:ext uri="{FF2B5EF4-FFF2-40B4-BE49-F238E27FC236}">
                  <a16:creationId xmlns:a16="http://schemas.microsoft.com/office/drawing/2014/main" id="{D6BCCE8E-5088-148D-0990-772F0A65D126}"/>
                </a:ext>
              </a:extLst>
            </p:cNvPr>
            <p:cNvSpPr>
              <a:spLocks/>
            </p:cNvSpPr>
            <p:nvPr/>
          </p:nvSpPr>
          <p:spPr bwMode="auto">
            <a:xfrm>
              <a:off x="3393819" y="5205188"/>
              <a:ext cx="349505" cy="203743"/>
            </a:xfrm>
            <a:custGeom>
              <a:avLst/>
              <a:gdLst>
                <a:gd name="T0" fmla="*/ 231 w 231"/>
                <a:gd name="T1" fmla="*/ 141 h 141"/>
                <a:gd name="T2" fmla="*/ 231 w 231"/>
                <a:gd name="T3" fmla="*/ 0 h 141"/>
                <a:gd name="T4" fmla="*/ 0 w 231"/>
                <a:gd name="T5" fmla="*/ 0 h 141"/>
              </a:gdLst>
              <a:ahLst/>
              <a:cxnLst>
                <a:cxn ang="0">
                  <a:pos x="T0" y="T1"/>
                </a:cxn>
                <a:cxn ang="0">
                  <a:pos x="T2" y="T3"/>
                </a:cxn>
                <a:cxn ang="0">
                  <a:pos x="T4" y="T5"/>
                </a:cxn>
              </a:cxnLst>
              <a:rect l="0" t="0" r="r" b="b"/>
              <a:pathLst>
                <a:path w="231" h="141">
                  <a:moveTo>
                    <a:pt x="231" y="141"/>
                  </a:moveTo>
                  <a:lnTo>
                    <a:pt x="231" y="0"/>
                  </a:lnTo>
                  <a:lnTo>
                    <a:pt x="0" y="0"/>
                  </a:lnTo>
                </a:path>
              </a:pathLst>
            </a:custGeom>
            <a:noFill/>
            <a:ln w="38100" cap="flat" cmpd="sng">
              <a:solidFill>
                <a:srgbClr val="A1AF00"/>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44" name="Freeform 446">
              <a:extLst>
                <a:ext uri="{FF2B5EF4-FFF2-40B4-BE49-F238E27FC236}">
                  <a16:creationId xmlns:a16="http://schemas.microsoft.com/office/drawing/2014/main" id="{3DF8261F-612F-37A0-7EE9-8E1F2ABDA3BE}"/>
                </a:ext>
              </a:extLst>
            </p:cNvPr>
            <p:cNvSpPr>
              <a:spLocks/>
            </p:cNvSpPr>
            <p:nvPr/>
          </p:nvSpPr>
          <p:spPr bwMode="auto">
            <a:xfrm>
              <a:off x="3568444" y="5065488"/>
              <a:ext cx="349505" cy="203743"/>
            </a:xfrm>
            <a:custGeom>
              <a:avLst/>
              <a:gdLst>
                <a:gd name="T0" fmla="*/ 231 w 231"/>
                <a:gd name="T1" fmla="*/ 141 h 141"/>
                <a:gd name="T2" fmla="*/ 231 w 231"/>
                <a:gd name="T3" fmla="*/ 0 h 141"/>
                <a:gd name="T4" fmla="*/ 0 w 231"/>
                <a:gd name="T5" fmla="*/ 0 h 141"/>
              </a:gdLst>
              <a:ahLst/>
              <a:cxnLst>
                <a:cxn ang="0">
                  <a:pos x="T0" y="T1"/>
                </a:cxn>
                <a:cxn ang="0">
                  <a:pos x="T2" y="T3"/>
                </a:cxn>
                <a:cxn ang="0">
                  <a:pos x="T4" y="T5"/>
                </a:cxn>
              </a:cxnLst>
              <a:rect l="0" t="0" r="r" b="b"/>
              <a:pathLst>
                <a:path w="231" h="141">
                  <a:moveTo>
                    <a:pt x="231" y="141"/>
                  </a:moveTo>
                  <a:lnTo>
                    <a:pt x="231" y="0"/>
                  </a:lnTo>
                  <a:lnTo>
                    <a:pt x="0" y="0"/>
                  </a:lnTo>
                </a:path>
              </a:pathLst>
            </a:custGeom>
            <a:noFill/>
            <a:ln w="38100" cap="flat" cmpd="sng">
              <a:solidFill>
                <a:srgbClr val="A1AF00"/>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45" name="Text Box 447">
              <a:extLst>
                <a:ext uri="{FF2B5EF4-FFF2-40B4-BE49-F238E27FC236}">
                  <a16:creationId xmlns:a16="http://schemas.microsoft.com/office/drawing/2014/main" id="{B67E4540-043B-2C12-360A-4CD65C224A08}"/>
                </a:ext>
              </a:extLst>
            </p:cNvPr>
            <p:cNvSpPr txBox="1">
              <a:spLocks noChangeArrowheads="1"/>
            </p:cNvSpPr>
            <p:nvPr/>
          </p:nvSpPr>
          <p:spPr bwMode="auto">
            <a:xfrm>
              <a:off x="2526615" y="1819177"/>
              <a:ext cx="114686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defRPr/>
              </a:pPr>
              <a:r>
                <a:rPr lang="fr-FR" kern="0">
                  <a:solidFill>
                    <a:srgbClr val="A1AF00"/>
                  </a:solidFill>
                </a:rPr>
                <a:t>C. sec</a:t>
              </a:r>
            </a:p>
          </p:txBody>
        </p:sp>
        <p:sp>
          <p:nvSpPr>
            <p:cNvPr id="46" name="Text Box 448">
              <a:extLst>
                <a:ext uri="{FF2B5EF4-FFF2-40B4-BE49-F238E27FC236}">
                  <a16:creationId xmlns:a16="http://schemas.microsoft.com/office/drawing/2014/main" id="{9A3F8BD4-5BDC-ECAA-2137-F2962C8A5F36}"/>
                </a:ext>
              </a:extLst>
            </p:cNvPr>
            <p:cNvSpPr txBox="1">
              <a:spLocks noChangeArrowheads="1"/>
            </p:cNvSpPr>
            <p:nvPr/>
          </p:nvSpPr>
          <p:spPr bwMode="auto">
            <a:xfrm>
              <a:off x="2680757" y="1495327"/>
              <a:ext cx="176265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defRPr/>
              </a:pPr>
              <a:r>
                <a:rPr lang="fr-FR" kern="0">
                  <a:solidFill>
                    <a:srgbClr val="A1AF00"/>
                  </a:solidFill>
                </a:rPr>
                <a:t>Téléinfo client</a:t>
              </a:r>
            </a:p>
          </p:txBody>
        </p:sp>
        <p:sp>
          <p:nvSpPr>
            <p:cNvPr id="47" name="Text Box 449">
              <a:extLst>
                <a:ext uri="{FF2B5EF4-FFF2-40B4-BE49-F238E27FC236}">
                  <a16:creationId xmlns:a16="http://schemas.microsoft.com/office/drawing/2014/main" id="{C9C50162-D9E5-3FD7-D3B3-EEBF198D269E}"/>
                </a:ext>
              </a:extLst>
            </p:cNvPr>
            <p:cNvSpPr txBox="1">
              <a:spLocks noChangeArrowheads="1"/>
            </p:cNvSpPr>
            <p:nvPr/>
          </p:nvSpPr>
          <p:spPr bwMode="auto">
            <a:xfrm>
              <a:off x="1485763" y="4643338"/>
              <a:ext cx="122251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8000" rIns="18000">
              <a:spAutoFit/>
            </a:bodyPr>
            <a:lstStyle/>
            <a:p>
              <a:pPr>
                <a:spcBef>
                  <a:spcPct val="50000"/>
                </a:spcBef>
                <a:defRPr/>
              </a:pPr>
              <a:r>
                <a:rPr lang="fr-FR" kern="0">
                  <a:solidFill>
                    <a:srgbClr val="000000"/>
                  </a:solidFill>
                </a:rPr>
                <a:t>Utilisateurs</a:t>
              </a:r>
            </a:p>
          </p:txBody>
        </p:sp>
        <p:sp>
          <p:nvSpPr>
            <p:cNvPr id="48" name="Freeform 459">
              <a:extLst>
                <a:ext uri="{FF2B5EF4-FFF2-40B4-BE49-F238E27FC236}">
                  <a16:creationId xmlns:a16="http://schemas.microsoft.com/office/drawing/2014/main" id="{20930C95-3066-9963-A167-0E43C08E0180}"/>
                </a:ext>
              </a:extLst>
            </p:cNvPr>
            <p:cNvSpPr>
              <a:spLocks/>
            </p:cNvSpPr>
            <p:nvPr/>
          </p:nvSpPr>
          <p:spPr bwMode="auto">
            <a:xfrm rot="10800000">
              <a:off x="3963732" y="2846162"/>
              <a:ext cx="349506" cy="203743"/>
            </a:xfrm>
            <a:custGeom>
              <a:avLst/>
              <a:gdLst>
                <a:gd name="T0" fmla="*/ 231 w 231"/>
                <a:gd name="T1" fmla="*/ 141 h 141"/>
                <a:gd name="T2" fmla="*/ 231 w 231"/>
                <a:gd name="T3" fmla="*/ 0 h 141"/>
                <a:gd name="T4" fmla="*/ 0 w 231"/>
                <a:gd name="T5" fmla="*/ 0 h 141"/>
              </a:gdLst>
              <a:ahLst/>
              <a:cxnLst>
                <a:cxn ang="0">
                  <a:pos x="T0" y="T1"/>
                </a:cxn>
                <a:cxn ang="0">
                  <a:pos x="T2" y="T3"/>
                </a:cxn>
                <a:cxn ang="0">
                  <a:pos x="T4" y="T5"/>
                </a:cxn>
              </a:cxnLst>
              <a:rect l="0" t="0" r="r" b="b"/>
              <a:pathLst>
                <a:path w="231" h="141">
                  <a:moveTo>
                    <a:pt x="231" y="141"/>
                  </a:moveTo>
                  <a:lnTo>
                    <a:pt x="231" y="0"/>
                  </a:lnTo>
                  <a:lnTo>
                    <a:pt x="0" y="0"/>
                  </a:lnTo>
                </a:path>
              </a:pathLst>
            </a:custGeom>
            <a:noFill/>
            <a:ln w="38100">
              <a:solidFill>
                <a:srgbClr val="A1AF00"/>
              </a:solidFill>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49" name="Text Box 462">
              <a:extLst>
                <a:ext uri="{FF2B5EF4-FFF2-40B4-BE49-F238E27FC236}">
                  <a16:creationId xmlns:a16="http://schemas.microsoft.com/office/drawing/2014/main" id="{1C53995E-3AA9-1BCD-3A09-D410C3888C37}"/>
                </a:ext>
              </a:extLst>
            </p:cNvPr>
            <p:cNvSpPr txBox="1">
              <a:spLocks noChangeArrowheads="1"/>
            </p:cNvSpPr>
            <p:nvPr/>
          </p:nvSpPr>
          <p:spPr bwMode="auto">
            <a:xfrm>
              <a:off x="4383390" y="2906613"/>
              <a:ext cx="155386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defRPr/>
              </a:pPr>
              <a:r>
                <a:rPr lang="fr-FR" kern="0">
                  <a:solidFill>
                    <a:srgbClr val="A1AF00"/>
                  </a:solidFill>
                </a:rPr>
                <a:t>Téléreport</a:t>
              </a:r>
            </a:p>
          </p:txBody>
        </p:sp>
        <p:sp>
          <p:nvSpPr>
            <p:cNvPr id="50" name="Text Box 534">
              <a:extLst>
                <a:ext uri="{FF2B5EF4-FFF2-40B4-BE49-F238E27FC236}">
                  <a16:creationId xmlns:a16="http://schemas.microsoft.com/office/drawing/2014/main" id="{282FCE6D-F0A2-EB94-8C63-C776788D60A0}"/>
                </a:ext>
              </a:extLst>
            </p:cNvPr>
            <p:cNvSpPr txBox="1">
              <a:spLocks noChangeArrowheads="1"/>
            </p:cNvSpPr>
            <p:nvPr/>
          </p:nvSpPr>
          <p:spPr bwMode="auto">
            <a:xfrm>
              <a:off x="4256455" y="2069256"/>
              <a:ext cx="136170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defRPr/>
              </a:pPr>
              <a:r>
                <a:rPr lang="fr-FR" kern="0">
                  <a:solidFill>
                    <a:srgbClr val="000000"/>
                  </a:solidFill>
                </a:rPr>
                <a:t>35 M compteurs </a:t>
              </a:r>
            </a:p>
          </p:txBody>
        </p:sp>
        <p:sp>
          <p:nvSpPr>
            <p:cNvPr id="51" name="Text Box 535">
              <a:extLst>
                <a:ext uri="{FF2B5EF4-FFF2-40B4-BE49-F238E27FC236}">
                  <a16:creationId xmlns:a16="http://schemas.microsoft.com/office/drawing/2014/main" id="{6D9525D7-7C15-EA1E-C226-2752D0386AB8}"/>
                </a:ext>
              </a:extLst>
            </p:cNvPr>
            <p:cNvSpPr txBox="1">
              <a:spLocks noChangeArrowheads="1"/>
            </p:cNvSpPr>
            <p:nvPr/>
          </p:nvSpPr>
          <p:spPr bwMode="auto">
            <a:xfrm>
              <a:off x="6311993" y="3018581"/>
              <a:ext cx="183981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defRPr/>
              </a:pPr>
              <a:r>
                <a:rPr lang="fr-FR" kern="0" dirty="0">
                  <a:solidFill>
                    <a:srgbClr val="000000"/>
                  </a:solidFill>
                </a:rPr>
                <a:t>700k concentrateurs</a:t>
              </a:r>
            </a:p>
          </p:txBody>
        </p:sp>
        <p:sp>
          <p:nvSpPr>
            <p:cNvPr id="52" name="Freeform 825">
              <a:extLst>
                <a:ext uri="{FF2B5EF4-FFF2-40B4-BE49-F238E27FC236}">
                  <a16:creationId xmlns:a16="http://schemas.microsoft.com/office/drawing/2014/main" id="{88DB0B29-AFD9-542C-0673-386F253F5289}"/>
                </a:ext>
              </a:extLst>
            </p:cNvPr>
            <p:cNvSpPr>
              <a:spLocks/>
            </p:cNvSpPr>
            <p:nvPr/>
          </p:nvSpPr>
          <p:spPr bwMode="auto">
            <a:xfrm>
              <a:off x="2471575" y="1635088"/>
              <a:ext cx="6542250" cy="2941991"/>
            </a:xfrm>
            <a:custGeom>
              <a:avLst/>
              <a:gdLst>
                <a:gd name="T0" fmla="*/ 0 w 4324"/>
                <a:gd name="T1" fmla="*/ 272 h 2036"/>
                <a:gd name="T2" fmla="*/ 654 w 4324"/>
                <a:gd name="T3" fmla="*/ 68 h 2036"/>
                <a:gd name="T4" fmla="*/ 2448 w 4324"/>
                <a:gd name="T5" fmla="*/ 20 h 2036"/>
                <a:gd name="T6" fmla="*/ 3888 w 4324"/>
                <a:gd name="T7" fmla="*/ 188 h 2036"/>
                <a:gd name="T8" fmla="*/ 4290 w 4324"/>
                <a:gd name="T9" fmla="*/ 584 h 2036"/>
                <a:gd name="T10" fmla="*/ 4092 w 4324"/>
                <a:gd name="T11" fmla="*/ 1064 h 2036"/>
                <a:gd name="T12" fmla="*/ 3402 w 4324"/>
                <a:gd name="T13" fmla="*/ 1754 h 2036"/>
                <a:gd name="T14" fmla="*/ 3258 w 4324"/>
                <a:gd name="T15" fmla="*/ 2036 h 20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24" h="2036">
                  <a:moveTo>
                    <a:pt x="0" y="272"/>
                  </a:moveTo>
                  <a:cubicBezTo>
                    <a:pt x="109" y="238"/>
                    <a:pt x="246" y="110"/>
                    <a:pt x="654" y="68"/>
                  </a:cubicBezTo>
                  <a:cubicBezTo>
                    <a:pt x="1062" y="26"/>
                    <a:pt x="1909" y="0"/>
                    <a:pt x="2448" y="20"/>
                  </a:cubicBezTo>
                  <a:cubicBezTo>
                    <a:pt x="2987" y="40"/>
                    <a:pt x="3581" y="94"/>
                    <a:pt x="3888" y="188"/>
                  </a:cubicBezTo>
                  <a:cubicBezTo>
                    <a:pt x="4195" y="282"/>
                    <a:pt x="4256" y="438"/>
                    <a:pt x="4290" y="584"/>
                  </a:cubicBezTo>
                  <a:cubicBezTo>
                    <a:pt x="4324" y="730"/>
                    <a:pt x="4240" y="869"/>
                    <a:pt x="4092" y="1064"/>
                  </a:cubicBezTo>
                  <a:cubicBezTo>
                    <a:pt x="3944" y="1259"/>
                    <a:pt x="3541" y="1592"/>
                    <a:pt x="3402" y="1754"/>
                  </a:cubicBezTo>
                  <a:cubicBezTo>
                    <a:pt x="3263" y="1916"/>
                    <a:pt x="3288" y="1977"/>
                    <a:pt x="3258" y="2036"/>
                  </a:cubicBezTo>
                </a:path>
              </a:pathLst>
            </a:custGeom>
            <a:noFill/>
            <a:ln w="25400" cap="flat" cmpd="sng">
              <a:solidFill>
                <a:srgbClr val="FABB00"/>
              </a:solidFill>
              <a:prstDash val="dashDot"/>
              <a:round/>
              <a:headEnd type="triangle" w="med" len="med"/>
              <a:tailEnd type="triangle" w="med" len="med"/>
            </a:ln>
            <a:effectLst/>
            <a:extLst>
              <a:ext uri="{909E8E84-426E-40DD-AFC4-6F175D3DCCD1}">
                <a14:hiddenFill xmlns:a14="http://schemas.microsoft.com/office/drawing/2010/main">
                  <a:solidFill>
                    <a:srgbClr val="BC2A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53" name="Freeform 826">
              <a:extLst>
                <a:ext uri="{FF2B5EF4-FFF2-40B4-BE49-F238E27FC236}">
                  <a16:creationId xmlns:a16="http://schemas.microsoft.com/office/drawing/2014/main" id="{8BFE3891-DBAE-ED9D-4A47-3213AEFC5244}"/>
                </a:ext>
              </a:extLst>
            </p:cNvPr>
            <p:cNvSpPr>
              <a:spLocks/>
            </p:cNvSpPr>
            <p:nvPr/>
          </p:nvSpPr>
          <p:spPr bwMode="auto">
            <a:xfrm>
              <a:off x="670560" y="1452879"/>
              <a:ext cx="8557579" cy="2543175"/>
            </a:xfrm>
            <a:custGeom>
              <a:avLst/>
              <a:gdLst>
                <a:gd name="T0" fmla="*/ 5145 w 5656"/>
                <a:gd name="T1" fmla="*/ 1760 h 1760"/>
                <a:gd name="T2" fmla="*/ 5541 w 5656"/>
                <a:gd name="T3" fmla="*/ 1100 h 1760"/>
                <a:gd name="T4" fmla="*/ 5589 w 5656"/>
                <a:gd name="T5" fmla="*/ 530 h 1760"/>
                <a:gd name="T6" fmla="*/ 5139 w 5656"/>
                <a:gd name="T7" fmla="*/ 146 h 1760"/>
                <a:gd name="T8" fmla="*/ 3777 w 5656"/>
                <a:gd name="T9" fmla="*/ 14 h 1760"/>
                <a:gd name="T10" fmla="*/ 1785 w 5656"/>
                <a:gd name="T11" fmla="*/ 62 h 1760"/>
                <a:gd name="T12" fmla="*/ 987 w 5656"/>
                <a:gd name="T13" fmla="*/ 182 h 1760"/>
                <a:gd name="T14" fmla="*/ 417 w 5656"/>
                <a:gd name="T15" fmla="*/ 410 h 1760"/>
                <a:gd name="T16" fmla="*/ 147 w 5656"/>
                <a:gd name="T17" fmla="*/ 824 h 1760"/>
                <a:gd name="T18" fmla="*/ 135 w 5656"/>
                <a:gd name="T19" fmla="*/ 1364 h 1760"/>
                <a:gd name="T20" fmla="*/ 957 w 5656"/>
                <a:gd name="T21" fmla="*/ 1586 h 1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56" h="1760">
                  <a:moveTo>
                    <a:pt x="5145" y="1760"/>
                  </a:moveTo>
                  <a:cubicBezTo>
                    <a:pt x="5306" y="1532"/>
                    <a:pt x="5467" y="1305"/>
                    <a:pt x="5541" y="1100"/>
                  </a:cubicBezTo>
                  <a:cubicBezTo>
                    <a:pt x="5615" y="895"/>
                    <a:pt x="5656" y="689"/>
                    <a:pt x="5589" y="530"/>
                  </a:cubicBezTo>
                  <a:cubicBezTo>
                    <a:pt x="5522" y="371"/>
                    <a:pt x="5441" y="232"/>
                    <a:pt x="5139" y="146"/>
                  </a:cubicBezTo>
                  <a:cubicBezTo>
                    <a:pt x="4837" y="60"/>
                    <a:pt x="4336" y="28"/>
                    <a:pt x="3777" y="14"/>
                  </a:cubicBezTo>
                  <a:cubicBezTo>
                    <a:pt x="3218" y="0"/>
                    <a:pt x="2250" y="34"/>
                    <a:pt x="1785" y="62"/>
                  </a:cubicBezTo>
                  <a:cubicBezTo>
                    <a:pt x="1320" y="90"/>
                    <a:pt x="1215" y="124"/>
                    <a:pt x="987" y="182"/>
                  </a:cubicBezTo>
                  <a:cubicBezTo>
                    <a:pt x="759" y="240"/>
                    <a:pt x="557" y="303"/>
                    <a:pt x="417" y="410"/>
                  </a:cubicBezTo>
                  <a:cubicBezTo>
                    <a:pt x="277" y="517"/>
                    <a:pt x="194" y="665"/>
                    <a:pt x="147" y="824"/>
                  </a:cubicBezTo>
                  <a:cubicBezTo>
                    <a:pt x="100" y="983"/>
                    <a:pt x="0" y="1237"/>
                    <a:pt x="135" y="1364"/>
                  </a:cubicBezTo>
                  <a:cubicBezTo>
                    <a:pt x="270" y="1491"/>
                    <a:pt x="820" y="1548"/>
                    <a:pt x="957" y="1586"/>
                  </a:cubicBezTo>
                </a:path>
              </a:pathLst>
            </a:custGeom>
            <a:noFill/>
            <a:ln w="25400" cap="flat" cmpd="sng">
              <a:solidFill>
                <a:srgbClr val="BC2A33"/>
              </a:solidFill>
              <a:prstDash val="dashDot"/>
              <a:round/>
              <a:headEnd type="triangle" w="med" len="med"/>
              <a:tailEnd type="triangle" w="med" len="med"/>
            </a:ln>
            <a:effectLst/>
            <a:extLst>
              <a:ext uri="{909E8E84-426E-40DD-AFC4-6F175D3DCCD1}">
                <a14:hiddenFill xmlns:a14="http://schemas.microsoft.com/office/drawing/2010/main">
                  <a:solidFill>
                    <a:srgbClr val="BC2A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sp>
          <p:nvSpPr>
            <p:cNvPr id="54" name="Freeform 827">
              <a:extLst>
                <a:ext uri="{FF2B5EF4-FFF2-40B4-BE49-F238E27FC236}">
                  <a16:creationId xmlns:a16="http://schemas.microsoft.com/office/drawing/2014/main" id="{9E08EBCD-C093-3298-49E9-B371DB1DC3A7}"/>
                </a:ext>
              </a:extLst>
            </p:cNvPr>
            <p:cNvSpPr>
              <a:spLocks/>
            </p:cNvSpPr>
            <p:nvPr/>
          </p:nvSpPr>
          <p:spPr bwMode="auto">
            <a:xfrm>
              <a:off x="2452616" y="5571740"/>
              <a:ext cx="5383285" cy="910341"/>
            </a:xfrm>
            <a:custGeom>
              <a:avLst/>
              <a:gdLst>
                <a:gd name="T0" fmla="*/ 0 w 3504"/>
                <a:gd name="T1" fmla="*/ 324 h 630"/>
                <a:gd name="T2" fmla="*/ 288 w 3504"/>
                <a:gd name="T3" fmla="*/ 456 h 630"/>
                <a:gd name="T4" fmla="*/ 780 w 3504"/>
                <a:gd name="T5" fmla="*/ 606 h 630"/>
                <a:gd name="T6" fmla="*/ 1668 w 3504"/>
                <a:gd name="T7" fmla="*/ 600 h 630"/>
                <a:gd name="T8" fmla="*/ 2376 w 3504"/>
                <a:gd name="T9" fmla="*/ 498 h 630"/>
                <a:gd name="T10" fmla="*/ 2736 w 3504"/>
                <a:gd name="T11" fmla="*/ 78 h 630"/>
                <a:gd name="T12" fmla="*/ 3504 w 3504"/>
                <a:gd name="T13" fmla="*/ 30 h 630"/>
              </a:gdLst>
              <a:ahLst/>
              <a:cxnLst>
                <a:cxn ang="0">
                  <a:pos x="T0" y="T1"/>
                </a:cxn>
                <a:cxn ang="0">
                  <a:pos x="T2" y="T3"/>
                </a:cxn>
                <a:cxn ang="0">
                  <a:pos x="T4" y="T5"/>
                </a:cxn>
                <a:cxn ang="0">
                  <a:pos x="T6" y="T7"/>
                </a:cxn>
                <a:cxn ang="0">
                  <a:pos x="T8" y="T9"/>
                </a:cxn>
                <a:cxn ang="0">
                  <a:pos x="T10" y="T11"/>
                </a:cxn>
                <a:cxn ang="0">
                  <a:pos x="T12" y="T13"/>
                </a:cxn>
              </a:cxnLst>
              <a:rect l="0" t="0" r="r" b="b"/>
              <a:pathLst>
                <a:path w="3504" h="630">
                  <a:moveTo>
                    <a:pt x="0" y="324"/>
                  </a:moveTo>
                  <a:cubicBezTo>
                    <a:pt x="79" y="366"/>
                    <a:pt x="158" y="409"/>
                    <a:pt x="288" y="456"/>
                  </a:cubicBezTo>
                  <a:cubicBezTo>
                    <a:pt x="418" y="503"/>
                    <a:pt x="550" y="582"/>
                    <a:pt x="780" y="606"/>
                  </a:cubicBezTo>
                  <a:cubicBezTo>
                    <a:pt x="1010" y="630"/>
                    <a:pt x="1402" y="618"/>
                    <a:pt x="1668" y="600"/>
                  </a:cubicBezTo>
                  <a:cubicBezTo>
                    <a:pt x="1934" y="582"/>
                    <a:pt x="2198" y="585"/>
                    <a:pt x="2376" y="498"/>
                  </a:cubicBezTo>
                  <a:cubicBezTo>
                    <a:pt x="2554" y="411"/>
                    <a:pt x="2548" y="156"/>
                    <a:pt x="2736" y="78"/>
                  </a:cubicBezTo>
                  <a:cubicBezTo>
                    <a:pt x="2924" y="0"/>
                    <a:pt x="3281" y="32"/>
                    <a:pt x="3504" y="30"/>
                  </a:cubicBezTo>
                </a:path>
              </a:pathLst>
            </a:custGeom>
            <a:noFill/>
            <a:ln w="25400" cap="flat" cmpd="sng">
              <a:solidFill>
                <a:srgbClr val="57A7D9"/>
              </a:solidFill>
              <a:prstDash val="dashDot"/>
              <a:round/>
              <a:headEnd type="triangle" w="med" len="med"/>
              <a:tailEnd type="triangle" w="med" len="med"/>
            </a:ln>
            <a:effectLst/>
            <a:extLst>
              <a:ext uri="{909E8E84-426E-40DD-AFC4-6F175D3DCCD1}">
                <a14:hiddenFill xmlns:a14="http://schemas.microsoft.com/office/drawing/2010/main">
                  <a:solidFill>
                    <a:srgbClr val="BC2A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fr-FR" kern="0">
                <a:solidFill>
                  <a:sysClr val="windowText" lastClr="000000"/>
                </a:solidFill>
              </a:endParaRPr>
            </a:p>
          </p:txBody>
        </p:sp>
      </p:grpSp>
      <p:sp>
        <p:nvSpPr>
          <p:cNvPr id="352" name="Espace réservé du texte 4">
            <a:extLst>
              <a:ext uri="{FF2B5EF4-FFF2-40B4-BE49-F238E27FC236}">
                <a16:creationId xmlns:a16="http://schemas.microsoft.com/office/drawing/2014/main" id="{D9B6D0B2-FD9F-2DFD-C4D4-3BA9EDF0FF36}"/>
              </a:ext>
            </a:extLst>
          </p:cNvPr>
          <p:cNvSpPr>
            <a:spLocks noGrp="1"/>
          </p:cNvSpPr>
          <p:nvPr/>
        </p:nvSpPr>
        <p:spPr>
          <a:xfrm>
            <a:off x="314253" y="1786796"/>
            <a:ext cx="2806699" cy="3958057"/>
          </a:xfrm>
          <a:prstGeom prst="rect">
            <a:avLst/>
          </a:prstGeom>
          <a:solidFill>
            <a:schemeClr val="tx2"/>
          </a:solidFill>
        </p:spPr>
        <p:txBody>
          <a:bodyPr vert="horz" lIns="288000" tIns="360000" rIns="288000" bIns="180000" rtlCol="0" anchor="ctr">
            <a:noAutofit/>
          </a:bodyPr>
          <a:lstStyle>
            <a:lvl1pPr marL="0" indent="0" algn="l" defTabSz="914400" rtl="0" eaLnBrk="1" latinLnBrk="0" hangingPunct="1">
              <a:lnSpc>
                <a:spcPct val="90000"/>
              </a:lnSpc>
              <a:spcBef>
                <a:spcPts val="1600"/>
              </a:spcBef>
              <a:buFont typeface="Arial" panose="020B0604020202020204" pitchFamily="34" charset="0"/>
              <a:buNone/>
              <a:defRPr sz="1800" b="1" i="0" kern="1200">
                <a:solidFill>
                  <a:schemeClr val="bg1"/>
                </a:solidFill>
                <a:latin typeface="Marianne" panose="02000000000000000000" pitchFamily="2" charset="0"/>
                <a:ea typeface="+mn-ea"/>
                <a:cs typeface="+mn-cs"/>
              </a:defRPr>
            </a:lvl1pPr>
            <a:lvl2pPr marL="0" indent="0" algn="l" defTabSz="914400" rtl="0" eaLnBrk="1" latinLnBrk="0" hangingPunct="1">
              <a:lnSpc>
                <a:spcPct val="90000"/>
              </a:lnSpc>
              <a:spcBef>
                <a:spcPts val="500"/>
              </a:spcBef>
              <a:buFont typeface="Arial" panose="020B0604020202020204" pitchFamily="34" charset="0"/>
              <a:buNone/>
              <a:tabLst/>
              <a:defRPr sz="1200" b="0" i="0" kern="1200">
                <a:solidFill>
                  <a:schemeClr val="bg1"/>
                </a:solidFill>
                <a:latin typeface="Marianne Light" panose="02000000000000000000" pitchFamily="2" charset="0"/>
                <a:ea typeface="+mn-ea"/>
                <a:cs typeface="+mn-cs"/>
              </a:defRPr>
            </a:lvl2pPr>
            <a:lvl3pPr marL="231775" indent="-231775" algn="l" defTabSz="914400" rtl="0" eaLnBrk="1" latinLnBrk="0" hangingPunct="1">
              <a:lnSpc>
                <a:spcPct val="90000"/>
              </a:lnSpc>
              <a:spcBef>
                <a:spcPts val="500"/>
              </a:spcBef>
              <a:buFont typeface="Arial" panose="020B0604020202020204" pitchFamily="34" charset="0"/>
              <a:buChar char="•"/>
              <a:tabLst/>
              <a:defRPr sz="1100" b="0" i="0" kern="1200">
                <a:solidFill>
                  <a:schemeClr val="bg1"/>
                </a:solidFill>
                <a:latin typeface="Marianne Light" panose="02000000000000000000" pitchFamily="2" charset="0"/>
                <a:ea typeface="+mn-ea"/>
                <a:cs typeface="+mn-cs"/>
              </a:defRPr>
            </a:lvl3pPr>
            <a:lvl4pPr marL="488950" indent="-233363" algn="l" defTabSz="914400" rtl="0" eaLnBrk="1" latinLnBrk="0" hangingPunct="1">
              <a:lnSpc>
                <a:spcPct val="90000"/>
              </a:lnSpc>
              <a:spcBef>
                <a:spcPts val="500"/>
              </a:spcBef>
              <a:buFont typeface="Arial" panose="020B0604020202020204" pitchFamily="34" charset="0"/>
              <a:buChar char="•"/>
              <a:tabLst/>
              <a:defRPr sz="1050" b="0" i="0" kern="1200">
                <a:solidFill>
                  <a:schemeClr val="bg1"/>
                </a:solidFill>
                <a:latin typeface="Marianne Light" panose="02000000000000000000" pitchFamily="2" charset="0"/>
                <a:ea typeface="+mn-ea"/>
                <a:cs typeface="+mn-cs"/>
              </a:defRPr>
            </a:lvl4pPr>
            <a:lvl5pPr marL="757238" indent="-233363" algn="l" defTabSz="914400" rtl="0" eaLnBrk="1" latinLnBrk="0" hangingPunct="1">
              <a:lnSpc>
                <a:spcPct val="90000"/>
              </a:lnSpc>
              <a:spcBef>
                <a:spcPts val="500"/>
              </a:spcBef>
              <a:buFont typeface="Arial" panose="020B0604020202020204" pitchFamily="34" charset="0"/>
              <a:buChar char="•"/>
              <a:tabLst/>
              <a:defRPr sz="1050" b="0" i="0" kern="1200">
                <a:solidFill>
                  <a:schemeClr val="bg1"/>
                </a:solidFill>
                <a:latin typeface="Marianne Light" panose="020000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spcBef>
                <a:spcPts val="1000"/>
              </a:spcBef>
              <a:buFont typeface="Wingdings" panose="05000000000000000000" pitchFamily="2" charset="2"/>
              <a:buChar char="ü"/>
              <a:defRPr/>
            </a:pPr>
            <a:r>
              <a:rPr lang="fr-FR" sz="1600" dirty="0"/>
              <a:t>Distributeur : </a:t>
            </a:r>
            <a:r>
              <a:rPr lang="fr-FR" sz="1600" b="0" dirty="0"/>
              <a:t>relève et contrôle à distance du compteur </a:t>
            </a:r>
            <a:endParaRPr lang="fr-FR" sz="1600" b="0" noProof="0" dirty="0"/>
          </a:p>
          <a:p>
            <a:pPr marL="285750" indent="-285750">
              <a:spcBef>
                <a:spcPts val="1000"/>
              </a:spcBef>
              <a:buFont typeface="Wingdings" panose="05000000000000000000" pitchFamily="2" charset="2"/>
              <a:buChar char="ü"/>
              <a:defRPr/>
            </a:pPr>
            <a:r>
              <a:rPr lang="fr-FR" sz="1600" dirty="0"/>
              <a:t>Fournisseur : </a:t>
            </a:r>
            <a:r>
              <a:rPr lang="fr-FR" sz="1600" b="0" dirty="0"/>
              <a:t>effectue la bonne facturation et propose des tarifs flexibles</a:t>
            </a:r>
          </a:p>
          <a:p>
            <a:pPr marL="285750" indent="-285750">
              <a:spcBef>
                <a:spcPts val="1000"/>
              </a:spcBef>
              <a:buFont typeface="Wingdings" panose="05000000000000000000" pitchFamily="2" charset="2"/>
              <a:buChar char="ü"/>
              <a:defRPr/>
            </a:pPr>
            <a:r>
              <a:rPr lang="fr-FR" sz="1600" noProof="0" dirty="0"/>
              <a:t>Client : </a:t>
            </a:r>
            <a:r>
              <a:rPr lang="fr-FR" sz="1600" b="0" noProof="0" dirty="0"/>
              <a:t>informé en direct de sa consommation </a:t>
            </a:r>
          </a:p>
          <a:p>
            <a:pPr marL="285750" marR="0" lvl="0" indent="-285750" algn="l" defTabSz="914400" rtl="0" eaLnBrk="1" fontAlgn="auto" latinLnBrk="0" hangingPunct="1">
              <a:lnSpc>
                <a:spcPct val="90000"/>
              </a:lnSpc>
              <a:spcBef>
                <a:spcPts val="1000"/>
              </a:spcBef>
              <a:spcAft>
                <a:spcPts val="0"/>
              </a:spcAft>
              <a:buClrTx/>
              <a:buSzTx/>
              <a:buFont typeface="Wingdings" panose="05000000000000000000" pitchFamily="2" charset="2"/>
              <a:buChar char="ü"/>
              <a:tabLst/>
              <a:defRPr/>
            </a:pPr>
            <a:endParaRPr lang="fr-FR" sz="1600" noProof="0" dirty="0"/>
          </a:p>
        </p:txBody>
      </p:sp>
      <p:sp>
        <p:nvSpPr>
          <p:cNvPr id="353" name="Titre 12">
            <a:extLst>
              <a:ext uri="{FF2B5EF4-FFF2-40B4-BE49-F238E27FC236}">
                <a16:creationId xmlns:a16="http://schemas.microsoft.com/office/drawing/2014/main" id="{53E2EC0B-F52E-360C-AAC4-EDBADB7A600D}"/>
              </a:ext>
            </a:extLst>
          </p:cNvPr>
          <p:cNvSpPr txBox="1">
            <a:spLocks/>
          </p:cNvSpPr>
          <p:nvPr/>
        </p:nvSpPr>
        <p:spPr>
          <a:xfrm>
            <a:off x="363417" y="314119"/>
            <a:ext cx="11085504" cy="353183"/>
          </a:xfrm>
          <a:prstGeom prst="rect">
            <a:avLst/>
          </a:prstGeom>
        </p:spPr>
        <p:txBody>
          <a:bodyPr vert="horz" lIns="0" tIns="0" rIns="0" bIns="0" rtlCol="0" anchor="t">
            <a:normAutofit/>
          </a:bodyPr>
          <a:lstStyle>
            <a:lvl1pPr algn="l" defTabSz="914400" rtl="0" eaLnBrk="1" latinLnBrk="0" hangingPunct="1">
              <a:lnSpc>
                <a:spcPct val="80000"/>
              </a:lnSpc>
              <a:spcBef>
                <a:spcPct val="0"/>
              </a:spcBef>
              <a:buNone/>
              <a:defRPr sz="3000" b="1" i="0" kern="1200">
                <a:solidFill>
                  <a:schemeClr val="tx2"/>
                </a:solidFill>
                <a:latin typeface="Marianne" panose="02000000000000000000" pitchFamily="2" charset="0"/>
                <a:ea typeface="+mj-ea"/>
                <a:cs typeface="+mj-cs"/>
              </a:defRPr>
            </a:lvl1pPr>
          </a:lstStyle>
          <a:p>
            <a:r>
              <a:rPr lang="fr-FR" sz="2800" dirty="0">
                <a:latin typeface="Marianne" panose="02000000000000000000" pitchFamily="50" charset="0"/>
              </a:rPr>
              <a:t>Les compteurs intelligents dans le réseau </a:t>
            </a:r>
          </a:p>
        </p:txBody>
      </p:sp>
    </p:spTree>
    <p:extLst>
      <p:ext uri="{BB962C8B-B14F-4D97-AF65-F5344CB8AC3E}">
        <p14:creationId xmlns:p14="http://schemas.microsoft.com/office/powerpoint/2010/main" val="599795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9EAE7E-37CC-5E8D-E8A4-A29046CD80E5}"/>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F7B4FB51-850C-CD04-E5B8-88F013927E9A}"/>
              </a:ext>
            </a:extLst>
          </p:cNvPr>
          <p:cNvSpPr>
            <a:spLocks noGrp="1"/>
          </p:cNvSpPr>
          <p:nvPr>
            <p:ph type="title"/>
          </p:nvPr>
        </p:nvSpPr>
        <p:spPr>
          <a:xfrm>
            <a:off x="1834164" y="2921000"/>
            <a:ext cx="7716236" cy="2247735"/>
          </a:xfrm>
        </p:spPr>
        <p:txBody>
          <a:bodyPr/>
          <a:lstStyle/>
          <a:p>
            <a:r>
              <a:rPr lang="fr-FR" dirty="0"/>
              <a:t>Compteurs intelligents : Stratégie de déploiement</a:t>
            </a:r>
          </a:p>
        </p:txBody>
      </p:sp>
      <p:sp>
        <p:nvSpPr>
          <p:cNvPr id="3" name="Espace réservé du texte 2">
            <a:extLst>
              <a:ext uri="{FF2B5EF4-FFF2-40B4-BE49-F238E27FC236}">
                <a16:creationId xmlns:a16="http://schemas.microsoft.com/office/drawing/2014/main" id="{FEE47AE5-F8F7-E7E9-0781-742810F30EFC}"/>
              </a:ext>
            </a:extLst>
          </p:cNvPr>
          <p:cNvSpPr>
            <a:spLocks noGrp="1"/>
          </p:cNvSpPr>
          <p:nvPr>
            <p:ph type="body" sz="quarter" idx="22"/>
          </p:nvPr>
        </p:nvSpPr>
        <p:spPr>
          <a:xfrm>
            <a:off x="1834165" y="1651165"/>
            <a:ext cx="1809845" cy="677862"/>
          </a:xfrm>
        </p:spPr>
        <p:txBody>
          <a:bodyPr/>
          <a:lstStyle/>
          <a:p>
            <a:r>
              <a:rPr lang="fr-FR" dirty="0"/>
              <a:t>02.</a:t>
            </a:r>
          </a:p>
        </p:txBody>
      </p:sp>
      <p:sp>
        <p:nvSpPr>
          <p:cNvPr id="17" name="Espace réservé du numéro de diapositive 16">
            <a:extLst>
              <a:ext uri="{FF2B5EF4-FFF2-40B4-BE49-F238E27FC236}">
                <a16:creationId xmlns:a16="http://schemas.microsoft.com/office/drawing/2014/main" id="{74C3EC3A-88E8-38D9-F375-F28A7392191A}"/>
              </a:ext>
            </a:extLst>
          </p:cNvPr>
          <p:cNvSpPr>
            <a:spLocks noGrp="1"/>
          </p:cNvSpPr>
          <p:nvPr>
            <p:ph type="sldNum" sz="quarter" idx="4"/>
          </p:nvPr>
        </p:nvSpPr>
        <p:spPr/>
        <p:txBody>
          <a:bodyPr/>
          <a:lstStyle/>
          <a:p>
            <a:r>
              <a:rPr lang="fr-FR">
                <a:solidFill>
                  <a:schemeClr val="bg2"/>
                </a:solidFill>
              </a:rPr>
              <a:t>I</a:t>
            </a:r>
            <a:r>
              <a:rPr lang="fr-FR"/>
              <a:t>   </a:t>
            </a:r>
            <a:fld id="{64796F50-615E-D548-82F0-72548B5C555C}" type="slidenum">
              <a:rPr lang="fr-FR" smtClean="0"/>
              <a:pPr/>
              <a:t>6</a:t>
            </a:fld>
            <a:endParaRPr lang="fr-FR"/>
          </a:p>
        </p:txBody>
      </p:sp>
    </p:spTree>
    <p:extLst>
      <p:ext uri="{BB962C8B-B14F-4D97-AF65-F5344CB8AC3E}">
        <p14:creationId xmlns:p14="http://schemas.microsoft.com/office/powerpoint/2010/main" val="620978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5A2A70-561D-C09E-5053-B9BE9F76D4B2}"/>
            </a:ext>
          </a:extLst>
        </p:cNvPr>
        <p:cNvGrpSpPr/>
        <p:nvPr/>
      </p:nvGrpSpPr>
      <p:grpSpPr>
        <a:xfrm>
          <a:off x="0" y="0"/>
          <a:ext cx="0" cy="0"/>
          <a:chOff x="0" y="0"/>
          <a:chExt cx="0" cy="0"/>
        </a:xfrm>
      </p:grpSpPr>
      <p:sp>
        <p:nvSpPr>
          <p:cNvPr id="15" name="Espace réservé du numéro de diapositive 14">
            <a:extLst>
              <a:ext uri="{FF2B5EF4-FFF2-40B4-BE49-F238E27FC236}">
                <a16:creationId xmlns:a16="http://schemas.microsoft.com/office/drawing/2014/main" id="{CBC16442-0726-623A-99D2-C4DE0E7DB651}"/>
              </a:ext>
            </a:extLst>
          </p:cNvPr>
          <p:cNvSpPr>
            <a:spLocks noGrp="1"/>
          </p:cNvSpPr>
          <p:nvPr>
            <p:ph type="sldNum" sz="quarter" idx="4"/>
          </p:nvPr>
        </p:nvSpPr>
        <p:spPr>
          <a:xfrm>
            <a:off x="11169519" y="6306963"/>
            <a:ext cx="584200" cy="365125"/>
          </a:xfrm>
        </p:spPr>
        <p:txBody>
          <a:bodyPr anchor="ctr">
            <a:normAutofit/>
          </a:bodyPr>
          <a:lstStyle/>
          <a:p>
            <a:pPr>
              <a:spcAft>
                <a:spcPts val="600"/>
              </a:spcAft>
            </a:pPr>
            <a:r>
              <a:rPr lang="fr-FR">
                <a:solidFill>
                  <a:schemeClr val="bg2"/>
                </a:solidFill>
              </a:rPr>
              <a:t>I  </a:t>
            </a:r>
            <a:r>
              <a:rPr lang="fr-FR"/>
              <a:t> </a:t>
            </a:r>
            <a:fld id="{64796F50-615E-D548-82F0-72548B5C555C}" type="slidenum">
              <a:rPr lang="fr-FR" smtClean="0"/>
              <a:pPr>
                <a:spcAft>
                  <a:spcPts val="600"/>
                </a:spcAft>
              </a:pPr>
              <a:t>7</a:t>
            </a:fld>
            <a:endParaRPr lang="fr-FR"/>
          </a:p>
        </p:txBody>
      </p:sp>
      <p:sp>
        <p:nvSpPr>
          <p:cNvPr id="2" name="Rectangle 4">
            <a:extLst>
              <a:ext uri="{FF2B5EF4-FFF2-40B4-BE49-F238E27FC236}">
                <a16:creationId xmlns:a16="http://schemas.microsoft.com/office/drawing/2014/main" id="{5780A910-D63B-FD51-269C-AC28612518FF}"/>
              </a:ext>
            </a:extLst>
          </p:cNvPr>
          <p:cNvSpPr>
            <a:spLocks noChangeArrowheads="1"/>
          </p:cNvSpPr>
          <p:nvPr/>
        </p:nvSpPr>
        <p:spPr bwMode="auto">
          <a:xfrm>
            <a:off x="7859714" y="0"/>
            <a:ext cx="2808287"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cs-CZ" sz="2000">
              <a:solidFill>
                <a:schemeClr val="tx2"/>
              </a:solidFill>
              <a:latin typeface="Trebuchet MS" pitchFamily="34" charset="0"/>
            </a:endParaRPr>
          </a:p>
        </p:txBody>
      </p:sp>
      <p:sp>
        <p:nvSpPr>
          <p:cNvPr id="354" name="Titre 12">
            <a:extLst>
              <a:ext uri="{FF2B5EF4-FFF2-40B4-BE49-F238E27FC236}">
                <a16:creationId xmlns:a16="http://schemas.microsoft.com/office/drawing/2014/main" id="{948E2114-9621-CFD6-2166-C9BF5957223C}"/>
              </a:ext>
            </a:extLst>
          </p:cNvPr>
          <p:cNvSpPr txBox="1">
            <a:spLocks/>
          </p:cNvSpPr>
          <p:nvPr/>
        </p:nvSpPr>
        <p:spPr>
          <a:xfrm>
            <a:off x="363417" y="314119"/>
            <a:ext cx="11085504" cy="353183"/>
          </a:xfrm>
          <a:prstGeom prst="rect">
            <a:avLst/>
          </a:prstGeom>
        </p:spPr>
        <p:txBody>
          <a:bodyPr vert="horz" lIns="0" tIns="0" rIns="0" bIns="0" rtlCol="0" anchor="t">
            <a:normAutofit/>
          </a:bodyPr>
          <a:lstStyle>
            <a:lvl1pPr algn="l" defTabSz="914400" rtl="0" eaLnBrk="1" latinLnBrk="0" hangingPunct="1">
              <a:lnSpc>
                <a:spcPct val="80000"/>
              </a:lnSpc>
              <a:spcBef>
                <a:spcPct val="0"/>
              </a:spcBef>
              <a:buNone/>
              <a:defRPr sz="3000" b="1" i="0" kern="1200">
                <a:solidFill>
                  <a:schemeClr val="tx2"/>
                </a:solidFill>
                <a:latin typeface="Marianne" panose="02000000000000000000" pitchFamily="2" charset="0"/>
                <a:ea typeface="+mj-ea"/>
                <a:cs typeface="+mj-cs"/>
              </a:defRPr>
            </a:lvl1pPr>
          </a:lstStyle>
          <a:p>
            <a:r>
              <a:rPr lang="fr-FR" sz="2800" dirty="0">
                <a:latin typeface="Marianne" panose="02000000000000000000" pitchFamily="50" charset="0"/>
              </a:rPr>
              <a:t>Conditions préalables au déploiement  </a:t>
            </a:r>
          </a:p>
        </p:txBody>
      </p:sp>
      <p:sp>
        <p:nvSpPr>
          <p:cNvPr id="355" name="Espace réservé du texte 8">
            <a:extLst>
              <a:ext uri="{FF2B5EF4-FFF2-40B4-BE49-F238E27FC236}">
                <a16:creationId xmlns:a16="http://schemas.microsoft.com/office/drawing/2014/main" id="{D3C2D79F-C911-93FA-548A-0F05943A835D}"/>
              </a:ext>
            </a:extLst>
          </p:cNvPr>
          <p:cNvSpPr txBox="1">
            <a:spLocks/>
          </p:cNvSpPr>
          <p:nvPr/>
        </p:nvSpPr>
        <p:spPr>
          <a:xfrm>
            <a:off x="1992630" y="1689573"/>
            <a:ext cx="7750810" cy="3595118"/>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arianne" panose="02000000000000000000" pitchFamily="2" charset="0"/>
                <a:ea typeface="+mn-ea"/>
                <a:cs typeface="+mn-cs"/>
              </a:defRPr>
            </a:lvl1pPr>
            <a:lvl2pPr marL="11113" indent="0" algn="l" defTabSz="914400" rtl="0" eaLnBrk="1" latinLnBrk="0" hangingPunct="1">
              <a:lnSpc>
                <a:spcPct val="90000"/>
              </a:lnSpc>
              <a:spcBef>
                <a:spcPts val="500"/>
              </a:spcBef>
              <a:buFont typeface="Arial" panose="020B0604020202020204" pitchFamily="34" charset="0"/>
              <a:buNone/>
              <a:tabLst/>
              <a:defRPr sz="1800" b="1" kern="1200">
                <a:solidFill>
                  <a:schemeClr val="tx1"/>
                </a:solidFill>
                <a:latin typeface="Marianne" panose="02000000000000000000" pitchFamily="2" charset="0"/>
                <a:ea typeface="+mn-ea"/>
                <a:cs typeface="+mn-cs"/>
              </a:defRPr>
            </a:lvl2pPr>
            <a:lvl3pPr marL="11113" indent="0" algn="l" defTabSz="914400" rtl="0" eaLnBrk="1" latinLnBrk="0" hangingPunct="1">
              <a:lnSpc>
                <a:spcPct val="90000"/>
              </a:lnSpc>
              <a:spcBef>
                <a:spcPts val="500"/>
              </a:spcBef>
              <a:buFont typeface="Arial" panose="020B0604020202020204" pitchFamily="34" charset="0"/>
              <a:buNone/>
              <a:tabLst/>
              <a:defRPr sz="1400" kern="1200">
                <a:solidFill>
                  <a:schemeClr val="tx1"/>
                </a:solidFill>
                <a:latin typeface="Marianne" panose="02000000000000000000" pitchFamily="2" charset="0"/>
                <a:ea typeface="+mn-ea"/>
                <a:cs typeface="+mn-cs"/>
              </a:defRPr>
            </a:lvl3pPr>
            <a:lvl4pPr marL="358775" indent="-192088" algn="l" defTabSz="914400" rtl="0" eaLnBrk="1" latinLnBrk="0" hangingPunct="1">
              <a:lnSpc>
                <a:spcPct val="90000"/>
              </a:lnSpc>
              <a:spcBef>
                <a:spcPts val="500"/>
              </a:spcBef>
              <a:buFont typeface="Arial" panose="020B0604020202020204" pitchFamily="34" charset="0"/>
              <a:buChar char="•"/>
              <a:tabLst/>
              <a:defRPr sz="1400" kern="1200">
                <a:solidFill>
                  <a:schemeClr val="tx1"/>
                </a:solidFill>
                <a:latin typeface="Marianne" panose="02000000000000000000" pitchFamily="2" charset="0"/>
                <a:ea typeface="+mn-ea"/>
                <a:cs typeface="+mn-cs"/>
              </a:defRPr>
            </a:lvl4pPr>
            <a:lvl5pPr marL="585788" indent="-227013" algn="l" defTabSz="914400" rtl="0" eaLnBrk="1" latinLnBrk="0" hangingPunct="1">
              <a:lnSpc>
                <a:spcPct val="90000"/>
              </a:lnSpc>
              <a:spcBef>
                <a:spcPts val="500"/>
              </a:spcBef>
              <a:buFont typeface="Arial" panose="020B0604020202020204" pitchFamily="34" charset="0"/>
              <a:buChar char="•"/>
              <a:tabLst/>
              <a:defRPr sz="1200" kern="1200">
                <a:solidFill>
                  <a:schemeClr val="tx1"/>
                </a:solidFill>
                <a:latin typeface="Marianne" panose="020000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nSpc>
                <a:spcPct val="150000"/>
              </a:lnSpc>
              <a:buFont typeface="Wingdings" panose="05000000000000000000" pitchFamily="2" charset="2"/>
              <a:buChar char="ü"/>
              <a:defRPr/>
            </a:pPr>
            <a:r>
              <a:rPr lang="fr-FR" sz="1800" b="0" dirty="0"/>
              <a:t>Investissements dans les </a:t>
            </a:r>
            <a:r>
              <a:rPr lang="fr-FR" sz="1800" dirty="0"/>
              <a:t>systèmes informatiques </a:t>
            </a:r>
            <a:r>
              <a:rPr lang="fr-FR" sz="1800" b="0" dirty="0"/>
              <a:t>: </a:t>
            </a:r>
          </a:p>
          <a:p>
            <a:pPr marL="871538" lvl="4" indent="-285750">
              <a:lnSpc>
                <a:spcPct val="100000"/>
              </a:lnSpc>
              <a:defRPr/>
            </a:pPr>
            <a:r>
              <a:rPr lang="fr-FR" sz="1800" b="0" dirty="0">
                <a:latin typeface="Marianne" panose="02000000000000000000" pitchFamily="50" charset="0"/>
              </a:rPr>
              <a:t>Transfert numérique de données</a:t>
            </a:r>
          </a:p>
          <a:p>
            <a:pPr marL="871538" lvl="4" indent="-285750">
              <a:lnSpc>
                <a:spcPct val="100000"/>
              </a:lnSpc>
              <a:defRPr/>
            </a:pPr>
            <a:r>
              <a:rPr lang="fr-FR" sz="1800" dirty="0">
                <a:latin typeface="Marianne" panose="02000000000000000000" pitchFamily="50" charset="0"/>
              </a:rPr>
              <a:t>A</a:t>
            </a:r>
            <a:r>
              <a:rPr lang="fr-FR" sz="1800" b="0" dirty="0">
                <a:latin typeface="Marianne" panose="02000000000000000000" pitchFamily="50" charset="0"/>
              </a:rPr>
              <a:t>ugmentation drastique du nombre de données </a:t>
            </a:r>
          </a:p>
          <a:p>
            <a:pPr marL="871538" lvl="4" indent="-285750">
              <a:lnSpc>
                <a:spcPct val="100000"/>
              </a:lnSpc>
              <a:defRPr/>
            </a:pPr>
            <a:r>
              <a:rPr lang="fr-FR" sz="1800" dirty="0">
                <a:latin typeface="Marianne" panose="02000000000000000000" pitchFamily="50" charset="0"/>
              </a:rPr>
              <a:t>E</a:t>
            </a:r>
            <a:r>
              <a:rPr lang="fr-FR" sz="1800" b="0" dirty="0">
                <a:latin typeface="Marianne" panose="02000000000000000000" pitchFamily="50" charset="0"/>
              </a:rPr>
              <a:t>njeu de </a:t>
            </a:r>
            <a:r>
              <a:rPr lang="fr-FR" sz="1800" b="0" dirty="0"/>
              <a:t>cybersécurité	 </a:t>
            </a:r>
          </a:p>
          <a:p>
            <a:pPr marL="285750" indent="-285750">
              <a:lnSpc>
                <a:spcPct val="150000"/>
              </a:lnSpc>
              <a:buFont typeface="Wingdings" panose="05000000000000000000" pitchFamily="2" charset="2"/>
              <a:buChar char="ü"/>
              <a:defRPr/>
            </a:pPr>
            <a:r>
              <a:rPr lang="fr-FR" sz="1800" dirty="0"/>
              <a:t>Formation professionnelle </a:t>
            </a:r>
            <a:r>
              <a:rPr lang="fr-FR" sz="1800" b="0" dirty="0"/>
              <a:t>: techniciens de pose</a:t>
            </a:r>
          </a:p>
          <a:p>
            <a:pPr marL="285750" indent="-285750">
              <a:lnSpc>
                <a:spcPct val="150000"/>
              </a:lnSpc>
              <a:buFont typeface="Wingdings" panose="05000000000000000000" pitchFamily="2" charset="2"/>
              <a:buChar char="ü"/>
              <a:defRPr/>
            </a:pPr>
            <a:r>
              <a:rPr lang="fr-FR" sz="1800" b="0" dirty="0"/>
              <a:t>Modification du </a:t>
            </a:r>
            <a:r>
              <a:rPr lang="fr-FR" sz="1800" dirty="0"/>
              <a:t>mode de facturation </a:t>
            </a:r>
            <a:r>
              <a:rPr lang="fr-FR" sz="1800" b="0" dirty="0"/>
              <a:t>(automatisation)</a:t>
            </a:r>
          </a:p>
          <a:p>
            <a:pPr marL="285750" indent="-285750">
              <a:lnSpc>
                <a:spcPct val="150000"/>
              </a:lnSpc>
              <a:buFont typeface="Wingdings" panose="05000000000000000000" pitchFamily="2" charset="2"/>
              <a:buChar char="ü"/>
              <a:defRPr/>
            </a:pPr>
            <a:r>
              <a:rPr lang="fr-FR" sz="1800" b="0" dirty="0"/>
              <a:t>Analyse </a:t>
            </a:r>
            <a:r>
              <a:rPr lang="fr-FR" sz="1800" dirty="0"/>
              <a:t>coûts/bénéfices</a:t>
            </a:r>
          </a:p>
          <a:p>
            <a:pPr marL="285750" indent="-285750">
              <a:buFont typeface="Wingdings" panose="05000000000000000000" pitchFamily="2" charset="2"/>
              <a:buChar char="ü"/>
              <a:defRPr/>
            </a:pPr>
            <a:endParaRPr lang="fr-FR" sz="1800" b="0" dirty="0"/>
          </a:p>
        </p:txBody>
      </p:sp>
      <p:sp>
        <p:nvSpPr>
          <p:cNvPr id="361" name="Rectangle 360">
            <a:extLst>
              <a:ext uri="{FF2B5EF4-FFF2-40B4-BE49-F238E27FC236}">
                <a16:creationId xmlns:a16="http://schemas.microsoft.com/office/drawing/2014/main" id="{3226B630-CE66-03EA-0094-875E30A98EFB}"/>
              </a:ext>
            </a:extLst>
          </p:cNvPr>
          <p:cNvSpPr/>
          <p:nvPr/>
        </p:nvSpPr>
        <p:spPr>
          <a:xfrm>
            <a:off x="1104900" y="1250950"/>
            <a:ext cx="9232900" cy="43561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7" name="ZoneTexte 356">
            <a:extLst>
              <a:ext uri="{FF2B5EF4-FFF2-40B4-BE49-F238E27FC236}">
                <a16:creationId xmlns:a16="http://schemas.microsoft.com/office/drawing/2014/main" id="{84AD67D2-E6F2-DC08-BBB8-592E10163516}"/>
              </a:ext>
            </a:extLst>
          </p:cNvPr>
          <p:cNvSpPr txBox="1"/>
          <p:nvPr/>
        </p:nvSpPr>
        <p:spPr>
          <a:xfrm>
            <a:off x="1201617" y="1073765"/>
            <a:ext cx="4411783" cy="369332"/>
          </a:xfrm>
          <a:prstGeom prst="rect">
            <a:avLst/>
          </a:prstGeom>
          <a:solidFill>
            <a:schemeClr val="bg1"/>
          </a:solidFill>
        </p:spPr>
        <p:txBody>
          <a:bodyPr wrap="square">
            <a:spAutoFit/>
          </a:bodyPr>
          <a:lstStyle/>
          <a:p>
            <a:r>
              <a:rPr lang="fr-FR" i="1" dirty="0">
                <a:latin typeface="Marianne" panose="02000000000000000000" pitchFamily="50" charset="0"/>
              </a:rPr>
              <a:t>  Quelques considérations essentielles : </a:t>
            </a:r>
          </a:p>
        </p:txBody>
      </p:sp>
    </p:spTree>
    <p:extLst>
      <p:ext uri="{BB962C8B-B14F-4D97-AF65-F5344CB8AC3E}">
        <p14:creationId xmlns:p14="http://schemas.microsoft.com/office/powerpoint/2010/main" val="10151657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4C3362-CE37-4415-2F6C-438598EBF377}"/>
            </a:ext>
          </a:extLst>
        </p:cNvPr>
        <p:cNvGrpSpPr/>
        <p:nvPr/>
      </p:nvGrpSpPr>
      <p:grpSpPr>
        <a:xfrm>
          <a:off x="0" y="0"/>
          <a:ext cx="0" cy="0"/>
          <a:chOff x="0" y="0"/>
          <a:chExt cx="0" cy="0"/>
        </a:xfrm>
      </p:grpSpPr>
      <p:sp>
        <p:nvSpPr>
          <p:cNvPr id="15" name="Espace réservé du numéro de diapositive 14">
            <a:extLst>
              <a:ext uri="{FF2B5EF4-FFF2-40B4-BE49-F238E27FC236}">
                <a16:creationId xmlns:a16="http://schemas.microsoft.com/office/drawing/2014/main" id="{FFBD8E5C-620D-F88F-412E-321D96AE8B19}"/>
              </a:ext>
            </a:extLst>
          </p:cNvPr>
          <p:cNvSpPr>
            <a:spLocks noGrp="1"/>
          </p:cNvSpPr>
          <p:nvPr>
            <p:ph type="sldNum" sz="quarter" idx="4"/>
          </p:nvPr>
        </p:nvSpPr>
        <p:spPr>
          <a:xfrm>
            <a:off x="11169519" y="6306963"/>
            <a:ext cx="584200" cy="365125"/>
          </a:xfrm>
        </p:spPr>
        <p:txBody>
          <a:bodyPr anchor="ctr">
            <a:normAutofit/>
          </a:bodyPr>
          <a:lstStyle/>
          <a:p>
            <a:pPr>
              <a:spcAft>
                <a:spcPts val="600"/>
              </a:spcAft>
            </a:pPr>
            <a:r>
              <a:rPr lang="fr-FR">
                <a:solidFill>
                  <a:schemeClr val="bg2"/>
                </a:solidFill>
              </a:rPr>
              <a:t>I  </a:t>
            </a:r>
            <a:r>
              <a:rPr lang="fr-FR"/>
              <a:t> </a:t>
            </a:r>
            <a:fld id="{64796F50-615E-D548-82F0-72548B5C555C}" type="slidenum">
              <a:rPr lang="fr-FR" smtClean="0"/>
              <a:pPr>
                <a:spcAft>
                  <a:spcPts val="600"/>
                </a:spcAft>
              </a:pPr>
              <a:t>8</a:t>
            </a:fld>
            <a:endParaRPr lang="fr-FR"/>
          </a:p>
        </p:txBody>
      </p:sp>
      <p:sp>
        <p:nvSpPr>
          <p:cNvPr id="2" name="Rectangle 4">
            <a:extLst>
              <a:ext uri="{FF2B5EF4-FFF2-40B4-BE49-F238E27FC236}">
                <a16:creationId xmlns:a16="http://schemas.microsoft.com/office/drawing/2014/main" id="{2E2CF1A3-7B4A-4315-2D4C-889A83038A3F}"/>
              </a:ext>
            </a:extLst>
          </p:cNvPr>
          <p:cNvSpPr>
            <a:spLocks noChangeArrowheads="1"/>
          </p:cNvSpPr>
          <p:nvPr/>
        </p:nvSpPr>
        <p:spPr bwMode="auto">
          <a:xfrm>
            <a:off x="7859714" y="0"/>
            <a:ext cx="2808287"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cs-CZ" sz="2000">
              <a:solidFill>
                <a:schemeClr val="tx2"/>
              </a:solidFill>
              <a:latin typeface="Trebuchet MS" pitchFamily="34" charset="0"/>
            </a:endParaRPr>
          </a:p>
        </p:txBody>
      </p:sp>
      <p:sp>
        <p:nvSpPr>
          <p:cNvPr id="3" name="Titre 12">
            <a:extLst>
              <a:ext uri="{FF2B5EF4-FFF2-40B4-BE49-F238E27FC236}">
                <a16:creationId xmlns:a16="http://schemas.microsoft.com/office/drawing/2014/main" id="{3BC4D6E7-DAAE-2CEB-A775-E05B1AA1F48C}"/>
              </a:ext>
            </a:extLst>
          </p:cNvPr>
          <p:cNvSpPr txBox="1">
            <a:spLocks/>
          </p:cNvSpPr>
          <p:nvPr/>
        </p:nvSpPr>
        <p:spPr>
          <a:xfrm>
            <a:off x="363417" y="314119"/>
            <a:ext cx="11085504" cy="353183"/>
          </a:xfrm>
          <a:prstGeom prst="rect">
            <a:avLst/>
          </a:prstGeom>
        </p:spPr>
        <p:txBody>
          <a:bodyPr vert="horz" lIns="0" tIns="0" rIns="0" bIns="0" rtlCol="0" anchor="t">
            <a:normAutofit/>
          </a:bodyPr>
          <a:lstStyle>
            <a:lvl1pPr algn="l" defTabSz="914400" rtl="0" eaLnBrk="1" latinLnBrk="0" hangingPunct="1">
              <a:lnSpc>
                <a:spcPct val="80000"/>
              </a:lnSpc>
              <a:spcBef>
                <a:spcPct val="0"/>
              </a:spcBef>
              <a:buNone/>
              <a:defRPr sz="3000" b="1" i="0" kern="1200">
                <a:solidFill>
                  <a:schemeClr val="tx2"/>
                </a:solidFill>
                <a:latin typeface="Marianne" panose="02000000000000000000" pitchFamily="2" charset="0"/>
                <a:ea typeface="+mj-ea"/>
                <a:cs typeface="+mj-cs"/>
              </a:defRPr>
            </a:lvl1pPr>
          </a:lstStyle>
          <a:p>
            <a:r>
              <a:rPr lang="fr-FR" sz="2800" dirty="0">
                <a:latin typeface="Marianne" panose="02000000000000000000" pitchFamily="50" charset="0"/>
              </a:rPr>
              <a:t>Stratégie de déploiement : « </a:t>
            </a:r>
            <a:r>
              <a:rPr lang="fr-FR" sz="2800" i="1" dirty="0">
                <a:latin typeface="Marianne" panose="02000000000000000000" pitchFamily="50" charset="0"/>
              </a:rPr>
              <a:t>taches de léopard »</a:t>
            </a:r>
          </a:p>
        </p:txBody>
      </p:sp>
      <p:sp>
        <p:nvSpPr>
          <p:cNvPr id="4" name="Espace réservé du texte 8">
            <a:extLst>
              <a:ext uri="{FF2B5EF4-FFF2-40B4-BE49-F238E27FC236}">
                <a16:creationId xmlns:a16="http://schemas.microsoft.com/office/drawing/2014/main" id="{7FBBDDA3-7390-AD54-A484-A4CD90591E5D}"/>
              </a:ext>
            </a:extLst>
          </p:cNvPr>
          <p:cNvSpPr txBox="1">
            <a:spLocks/>
          </p:cNvSpPr>
          <p:nvPr/>
        </p:nvSpPr>
        <p:spPr>
          <a:xfrm>
            <a:off x="637527" y="1099136"/>
            <a:ext cx="10916945" cy="337771"/>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arianne" panose="02000000000000000000" pitchFamily="2" charset="0"/>
                <a:ea typeface="+mn-ea"/>
                <a:cs typeface="+mn-cs"/>
              </a:defRPr>
            </a:lvl1pPr>
            <a:lvl2pPr marL="11113" indent="0" algn="l" defTabSz="914400" rtl="0" eaLnBrk="1" latinLnBrk="0" hangingPunct="1">
              <a:lnSpc>
                <a:spcPct val="90000"/>
              </a:lnSpc>
              <a:spcBef>
                <a:spcPts val="500"/>
              </a:spcBef>
              <a:buFont typeface="Arial" panose="020B0604020202020204" pitchFamily="34" charset="0"/>
              <a:buNone/>
              <a:tabLst/>
              <a:defRPr sz="1800" b="1" kern="1200">
                <a:solidFill>
                  <a:schemeClr val="tx1"/>
                </a:solidFill>
                <a:latin typeface="Marianne" panose="02000000000000000000" pitchFamily="2" charset="0"/>
                <a:ea typeface="+mn-ea"/>
                <a:cs typeface="+mn-cs"/>
              </a:defRPr>
            </a:lvl2pPr>
            <a:lvl3pPr marL="11113" indent="0" algn="l" defTabSz="914400" rtl="0" eaLnBrk="1" latinLnBrk="0" hangingPunct="1">
              <a:lnSpc>
                <a:spcPct val="90000"/>
              </a:lnSpc>
              <a:spcBef>
                <a:spcPts val="500"/>
              </a:spcBef>
              <a:buFont typeface="Arial" panose="020B0604020202020204" pitchFamily="34" charset="0"/>
              <a:buNone/>
              <a:tabLst/>
              <a:defRPr sz="1400" kern="1200">
                <a:solidFill>
                  <a:schemeClr val="tx1"/>
                </a:solidFill>
                <a:latin typeface="Marianne" panose="02000000000000000000" pitchFamily="2" charset="0"/>
                <a:ea typeface="+mn-ea"/>
                <a:cs typeface="+mn-cs"/>
              </a:defRPr>
            </a:lvl3pPr>
            <a:lvl4pPr marL="358775" indent="-192088" algn="l" defTabSz="914400" rtl="0" eaLnBrk="1" latinLnBrk="0" hangingPunct="1">
              <a:lnSpc>
                <a:spcPct val="90000"/>
              </a:lnSpc>
              <a:spcBef>
                <a:spcPts val="500"/>
              </a:spcBef>
              <a:buFont typeface="Arial" panose="020B0604020202020204" pitchFamily="34" charset="0"/>
              <a:buChar char="•"/>
              <a:tabLst/>
              <a:defRPr sz="1400" kern="1200">
                <a:solidFill>
                  <a:schemeClr val="tx1"/>
                </a:solidFill>
                <a:latin typeface="Marianne" panose="02000000000000000000" pitchFamily="2" charset="0"/>
                <a:ea typeface="+mn-ea"/>
                <a:cs typeface="+mn-cs"/>
              </a:defRPr>
            </a:lvl4pPr>
            <a:lvl5pPr marL="585788" indent="-227013" algn="l" defTabSz="914400" rtl="0" eaLnBrk="1" latinLnBrk="0" hangingPunct="1">
              <a:lnSpc>
                <a:spcPct val="90000"/>
              </a:lnSpc>
              <a:spcBef>
                <a:spcPts val="500"/>
              </a:spcBef>
              <a:buFont typeface="Arial" panose="020B0604020202020204" pitchFamily="34" charset="0"/>
              <a:buChar char="•"/>
              <a:tabLst/>
              <a:defRPr sz="1200" kern="1200">
                <a:solidFill>
                  <a:schemeClr val="tx1"/>
                </a:solidFill>
                <a:latin typeface="Marianne" panose="020000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fr-FR" sz="1800" b="0" dirty="0"/>
              <a:t>2 approches envisageables pour le même nombre de compteurs posés par an : </a:t>
            </a:r>
          </a:p>
        </p:txBody>
      </p:sp>
      <p:grpSp>
        <p:nvGrpSpPr>
          <p:cNvPr id="5" name="Groupe 4">
            <a:extLst>
              <a:ext uri="{FF2B5EF4-FFF2-40B4-BE49-F238E27FC236}">
                <a16:creationId xmlns:a16="http://schemas.microsoft.com/office/drawing/2014/main" id="{C7F33FCE-52CC-3E87-18D2-5DA0AF7C02E5}"/>
              </a:ext>
            </a:extLst>
          </p:cNvPr>
          <p:cNvGrpSpPr/>
          <p:nvPr/>
        </p:nvGrpSpPr>
        <p:grpSpPr>
          <a:xfrm>
            <a:off x="1859280" y="1650735"/>
            <a:ext cx="9589641" cy="4893146"/>
            <a:chOff x="2273378" y="2528881"/>
            <a:chExt cx="8050135" cy="4154487"/>
          </a:xfrm>
        </p:grpSpPr>
        <p:pic>
          <p:nvPicPr>
            <p:cNvPr id="6" name="Image 5" descr="22.png">
              <a:extLst>
                <a:ext uri="{FF2B5EF4-FFF2-40B4-BE49-F238E27FC236}">
                  <a16:creationId xmlns:a16="http://schemas.microsoft.com/office/drawing/2014/main" id="{0818816F-82A0-82BF-417C-B92E9F5F061A}"/>
                </a:ext>
              </a:extLst>
            </p:cNvPr>
            <p:cNvPicPr>
              <a:picLocks noChangeAspect="1"/>
            </p:cNvPicPr>
            <p:nvPr/>
          </p:nvPicPr>
          <p:blipFill>
            <a:blip r:embed="rId2" cstate="email">
              <a:duotone>
                <a:schemeClr val="accent3">
                  <a:shade val="45000"/>
                  <a:satMod val="135000"/>
                </a:schemeClr>
                <a:prstClr val="white"/>
              </a:duotone>
            </a:blip>
            <a:stretch>
              <a:fillRect/>
            </a:stretch>
          </p:blipFill>
          <p:spPr>
            <a:xfrm>
              <a:off x="2411602" y="3078450"/>
              <a:ext cx="2924379" cy="2885536"/>
            </a:xfrm>
            <a:prstGeom prst="rect">
              <a:avLst/>
            </a:prstGeom>
          </p:spPr>
        </p:pic>
        <p:pic>
          <p:nvPicPr>
            <p:cNvPr id="7" name="Image 6" descr="22.png">
              <a:extLst>
                <a:ext uri="{FF2B5EF4-FFF2-40B4-BE49-F238E27FC236}">
                  <a16:creationId xmlns:a16="http://schemas.microsoft.com/office/drawing/2014/main" id="{C65BAB17-62B2-B0B6-C35A-4738AAD25BA8}"/>
                </a:ext>
              </a:extLst>
            </p:cNvPr>
            <p:cNvPicPr>
              <a:picLocks noChangeAspect="1"/>
            </p:cNvPicPr>
            <p:nvPr/>
          </p:nvPicPr>
          <p:blipFill>
            <a:blip r:embed="rId2" cstate="email">
              <a:duotone>
                <a:schemeClr val="accent3">
                  <a:shade val="45000"/>
                  <a:satMod val="135000"/>
                </a:schemeClr>
                <a:prstClr val="white"/>
              </a:duotone>
            </a:blip>
            <a:stretch>
              <a:fillRect/>
            </a:stretch>
          </p:blipFill>
          <p:spPr>
            <a:xfrm>
              <a:off x="6883197" y="3078450"/>
              <a:ext cx="2924379" cy="2885536"/>
            </a:xfrm>
            <a:prstGeom prst="rect">
              <a:avLst/>
            </a:prstGeom>
            <a:ln w="12700">
              <a:noFill/>
            </a:ln>
          </p:spPr>
        </p:pic>
        <p:sp>
          <p:nvSpPr>
            <p:cNvPr id="8" name="ZoneTexte 7">
              <a:extLst>
                <a:ext uri="{FF2B5EF4-FFF2-40B4-BE49-F238E27FC236}">
                  <a16:creationId xmlns:a16="http://schemas.microsoft.com/office/drawing/2014/main" id="{14159AE3-0BDD-1B32-81A8-5D03ADD09524}"/>
                </a:ext>
              </a:extLst>
            </p:cNvPr>
            <p:cNvSpPr txBox="1"/>
            <p:nvPr/>
          </p:nvSpPr>
          <p:spPr>
            <a:xfrm>
              <a:off x="2273378" y="2748914"/>
              <a:ext cx="2981325" cy="287447"/>
            </a:xfrm>
            <a:prstGeom prst="rect">
              <a:avLst/>
            </a:prstGeom>
            <a:noFill/>
          </p:spPr>
          <p:txBody>
            <a:bodyPr>
              <a:spAutoFit/>
            </a:bodyPr>
            <a:lstStyle/>
            <a:p>
              <a:pPr algn="ctr">
                <a:defRPr/>
              </a:pPr>
              <a:r>
                <a:rPr lang="fr-FR" sz="1600" kern="0" dirty="0">
                  <a:latin typeface="Marianne" panose="02000000000000000000" pitchFamily="50" charset="0"/>
                  <a:cs typeface="Arial" charset="0"/>
                </a:rPr>
                <a:t>Une « </a:t>
              </a:r>
              <a:r>
                <a:rPr lang="fr-FR" sz="1600" i="1" kern="0" dirty="0">
                  <a:latin typeface="Marianne" panose="02000000000000000000" pitchFamily="50" charset="0"/>
                  <a:cs typeface="Arial" charset="0"/>
                </a:rPr>
                <a:t>zone</a:t>
              </a:r>
              <a:r>
                <a:rPr lang="fr-FR" sz="1600" kern="0" dirty="0">
                  <a:latin typeface="Marianne" panose="02000000000000000000" pitchFamily="50" charset="0"/>
                  <a:cs typeface="Arial" charset="0"/>
                </a:rPr>
                <a:t> » par an</a:t>
              </a:r>
            </a:p>
          </p:txBody>
        </p:sp>
        <p:sp>
          <p:nvSpPr>
            <p:cNvPr id="9" name="ZoneTexte 8">
              <a:extLst>
                <a:ext uri="{FF2B5EF4-FFF2-40B4-BE49-F238E27FC236}">
                  <a16:creationId xmlns:a16="http://schemas.microsoft.com/office/drawing/2014/main" id="{11C1CC6F-7B2A-BEE8-8644-DB8242EBC652}"/>
                </a:ext>
              </a:extLst>
            </p:cNvPr>
            <p:cNvSpPr txBox="1"/>
            <p:nvPr/>
          </p:nvSpPr>
          <p:spPr>
            <a:xfrm>
              <a:off x="6367463" y="2528881"/>
              <a:ext cx="3956050" cy="585787"/>
            </a:xfrm>
            <a:prstGeom prst="rect">
              <a:avLst/>
            </a:prstGeom>
            <a:noFill/>
          </p:spPr>
          <p:txBody>
            <a:bodyPr>
              <a:spAutoFit/>
            </a:bodyPr>
            <a:lstStyle/>
            <a:p>
              <a:pPr algn="ctr">
                <a:defRPr/>
              </a:pPr>
              <a:r>
                <a:rPr lang="fr-FR" sz="1600" kern="0" dirty="0">
                  <a:solidFill>
                    <a:schemeClr val="bg1">
                      <a:lumMod val="65000"/>
                      <a:lumOff val="35000"/>
                    </a:schemeClr>
                  </a:solidFill>
                  <a:cs typeface="Arial" charset="0"/>
                </a:rPr>
                <a:t>Un déploiement simultané</a:t>
              </a:r>
            </a:p>
            <a:p>
              <a:pPr algn="ctr">
                <a:defRPr/>
              </a:pPr>
              <a:r>
                <a:rPr lang="fr-FR" sz="1600" kern="0" dirty="0">
                  <a:solidFill>
                    <a:schemeClr val="bg1">
                      <a:lumMod val="65000"/>
                      <a:lumOff val="35000"/>
                    </a:schemeClr>
                  </a:solidFill>
                  <a:cs typeface="Arial" charset="0"/>
                </a:rPr>
                <a:t>sur toutes les zones</a:t>
              </a:r>
            </a:p>
          </p:txBody>
        </p:sp>
        <p:grpSp>
          <p:nvGrpSpPr>
            <p:cNvPr id="10" name="Groupe 37">
              <a:extLst>
                <a:ext uri="{FF2B5EF4-FFF2-40B4-BE49-F238E27FC236}">
                  <a16:creationId xmlns:a16="http://schemas.microsoft.com/office/drawing/2014/main" id="{EABDB467-7B1B-8995-3BE9-3EC8EFDED2CF}"/>
                </a:ext>
              </a:extLst>
            </p:cNvPr>
            <p:cNvGrpSpPr>
              <a:grpSpLocks/>
            </p:cNvGrpSpPr>
            <p:nvPr/>
          </p:nvGrpSpPr>
          <p:grpSpPr bwMode="auto">
            <a:xfrm>
              <a:off x="2949575" y="3106730"/>
              <a:ext cx="2197100" cy="2838450"/>
              <a:chOff x="1374359" y="2054430"/>
              <a:chExt cx="2196000" cy="2838203"/>
            </a:xfrm>
          </p:grpSpPr>
          <p:cxnSp>
            <p:nvCxnSpPr>
              <p:cNvPr id="45" name="Connecteur droit 83">
                <a:extLst>
                  <a:ext uri="{FF2B5EF4-FFF2-40B4-BE49-F238E27FC236}">
                    <a16:creationId xmlns:a16="http://schemas.microsoft.com/office/drawing/2014/main" id="{ECF75787-7FDE-2218-3821-8F5B480DDFFE}"/>
                  </a:ext>
                </a:extLst>
              </p:cNvPr>
              <p:cNvCxnSpPr>
                <a:cxnSpLocks noChangeShapeType="1"/>
              </p:cNvCxnSpPr>
              <p:nvPr/>
            </p:nvCxnSpPr>
            <p:spPr bwMode="auto">
              <a:xfrm rot="16200000" flipH="1">
                <a:off x="1068778" y="3467594"/>
                <a:ext cx="2838203" cy="11875"/>
              </a:xfrm>
              <a:prstGeom prst="line">
                <a:avLst/>
              </a:prstGeom>
              <a:noFill/>
              <a:ln w="9525" algn="ctr">
                <a:solidFill>
                  <a:srgbClr val="BC2A33"/>
                </a:solidFill>
                <a:round/>
                <a:headEnd/>
                <a:tailEnd/>
              </a:ln>
              <a:extLst>
                <a:ext uri="{909E8E84-426E-40DD-AFC4-6F175D3DCCD1}">
                  <a14:hiddenFill xmlns:a14="http://schemas.microsoft.com/office/drawing/2010/main">
                    <a:noFill/>
                  </a14:hiddenFill>
                </a:ext>
              </a:extLst>
            </p:spPr>
          </p:cxnSp>
          <p:cxnSp>
            <p:nvCxnSpPr>
              <p:cNvPr id="46" name="Connecteur droit 84">
                <a:extLst>
                  <a:ext uri="{FF2B5EF4-FFF2-40B4-BE49-F238E27FC236}">
                    <a16:creationId xmlns:a16="http://schemas.microsoft.com/office/drawing/2014/main" id="{404D8B78-2A88-604C-B2C2-5D3884EB887F}"/>
                  </a:ext>
                </a:extLst>
              </p:cNvPr>
              <p:cNvCxnSpPr>
                <a:cxnSpLocks noChangeShapeType="1"/>
              </p:cNvCxnSpPr>
              <p:nvPr/>
            </p:nvCxnSpPr>
            <p:spPr bwMode="auto">
              <a:xfrm flipV="1">
                <a:off x="1374359" y="3158838"/>
                <a:ext cx="2196000" cy="0"/>
              </a:xfrm>
              <a:prstGeom prst="line">
                <a:avLst/>
              </a:prstGeom>
              <a:noFill/>
              <a:ln w="9525" algn="ctr">
                <a:solidFill>
                  <a:srgbClr val="BC2A33"/>
                </a:solidFill>
                <a:round/>
                <a:headEnd/>
                <a:tailEnd/>
              </a:ln>
              <a:extLst>
                <a:ext uri="{909E8E84-426E-40DD-AFC4-6F175D3DCCD1}">
                  <a14:hiddenFill xmlns:a14="http://schemas.microsoft.com/office/drawing/2010/main">
                    <a:noFill/>
                  </a14:hiddenFill>
                </a:ext>
              </a:extLst>
            </p:spPr>
          </p:cxnSp>
          <p:cxnSp>
            <p:nvCxnSpPr>
              <p:cNvPr id="47" name="Connecteur droit 85">
                <a:extLst>
                  <a:ext uri="{FF2B5EF4-FFF2-40B4-BE49-F238E27FC236}">
                    <a16:creationId xmlns:a16="http://schemas.microsoft.com/office/drawing/2014/main" id="{111F1012-71E9-2E52-55A0-A604B7BEA6AC}"/>
                  </a:ext>
                </a:extLst>
              </p:cNvPr>
              <p:cNvCxnSpPr>
                <a:cxnSpLocks noChangeShapeType="1"/>
              </p:cNvCxnSpPr>
              <p:nvPr/>
            </p:nvCxnSpPr>
            <p:spPr bwMode="auto">
              <a:xfrm flipV="1">
                <a:off x="1672442" y="3930732"/>
                <a:ext cx="1795153" cy="0"/>
              </a:xfrm>
              <a:prstGeom prst="line">
                <a:avLst/>
              </a:prstGeom>
              <a:noFill/>
              <a:ln w="9525" algn="ctr">
                <a:solidFill>
                  <a:srgbClr val="BC2A33"/>
                </a:solidFill>
                <a:round/>
                <a:headEnd/>
                <a:tailEnd/>
              </a:ln>
              <a:extLst>
                <a:ext uri="{909E8E84-426E-40DD-AFC4-6F175D3DCCD1}">
                  <a14:hiddenFill xmlns:a14="http://schemas.microsoft.com/office/drawing/2010/main">
                    <a:noFill/>
                  </a14:hiddenFill>
                </a:ext>
              </a:extLst>
            </p:spPr>
          </p:cxnSp>
        </p:grpSp>
        <p:sp>
          <p:nvSpPr>
            <p:cNvPr id="11" name="Forme libre 12">
              <a:extLst>
                <a:ext uri="{FF2B5EF4-FFF2-40B4-BE49-F238E27FC236}">
                  <a16:creationId xmlns:a16="http://schemas.microsoft.com/office/drawing/2014/main" id="{D8C1501B-076E-931C-8348-BDF03BE4F668}"/>
                </a:ext>
              </a:extLst>
            </p:cNvPr>
            <p:cNvSpPr/>
            <p:nvPr/>
          </p:nvSpPr>
          <p:spPr bwMode="auto">
            <a:xfrm>
              <a:off x="4044950" y="3055931"/>
              <a:ext cx="1290638" cy="1158875"/>
            </a:xfrm>
            <a:custGeom>
              <a:avLst/>
              <a:gdLst>
                <a:gd name="connsiteX0" fmla="*/ 0 w 1214651"/>
                <a:gd name="connsiteY0" fmla="*/ 0 h 1119117"/>
                <a:gd name="connsiteX1" fmla="*/ 13648 w 1214651"/>
                <a:gd name="connsiteY1" fmla="*/ 1119117 h 1119117"/>
                <a:gd name="connsiteX2" fmla="*/ 1119116 w 1214651"/>
                <a:gd name="connsiteY2" fmla="*/ 1119117 h 1119117"/>
                <a:gd name="connsiteX3" fmla="*/ 1214651 w 1214651"/>
                <a:gd name="connsiteY3" fmla="*/ 627797 h 1119117"/>
                <a:gd name="connsiteX4" fmla="*/ 941695 w 1214651"/>
                <a:gd name="connsiteY4" fmla="*/ 573206 h 1119117"/>
                <a:gd name="connsiteX5" fmla="*/ 873456 w 1214651"/>
                <a:gd name="connsiteY5" fmla="*/ 464024 h 1119117"/>
                <a:gd name="connsiteX6" fmla="*/ 723331 w 1214651"/>
                <a:gd name="connsiteY6" fmla="*/ 504968 h 1119117"/>
                <a:gd name="connsiteX7" fmla="*/ 504967 w 1214651"/>
                <a:gd name="connsiteY7" fmla="*/ 368490 h 1119117"/>
                <a:gd name="connsiteX8" fmla="*/ 504967 w 1214651"/>
                <a:gd name="connsiteY8" fmla="*/ 368490 h 1119117"/>
                <a:gd name="connsiteX9" fmla="*/ 504967 w 1214651"/>
                <a:gd name="connsiteY9" fmla="*/ 368490 h 1119117"/>
                <a:gd name="connsiteX10" fmla="*/ 368489 w 1214651"/>
                <a:gd name="connsiteY10" fmla="*/ 327547 h 1119117"/>
                <a:gd name="connsiteX11" fmla="*/ 368489 w 1214651"/>
                <a:gd name="connsiteY11" fmla="*/ 245660 h 1119117"/>
                <a:gd name="connsiteX12" fmla="*/ 204716 w 1214651"/>
                <a:gd name="connsiteY12" fmla="*/ 191069 h 1119117"/>
                <a:gd name="connsiteX13" fmla="*/ 136477 w 1214651"/>
                <a:gd name="connsiteY13" fmla="*/ 68239 h 1119117"/>
                <a:gd name="connsiteX14" fmla="*/ 68239 w 1214651"/>
                <a:gd name="connsiteY14" fmla="*/ 122830 h 1119117"/>
                <a:gd name="connsiteX15" fmla="*/ 0 w 1214651"/>
                <a:gd name="connsiteY15" fmla="*/ 0 h 1119117"/>
                <a:gd name="connsiteX0" fmla="*/ 0 w 1214651"/>
                <a:gd name="connsiteY0" fmla="*/ 0 h 1119117"/>
                <a:gd name="connsiteX1" fmla="*/ 13648 w 1214651"/>
                <a:gd name="connsiteY1" fmla="*/ 1119117 h 1119117"/>
                <a:gd name="connsiteX2" fmla="*/ 1119116 w 1214651"/>
                <a:gd name="connsiteY2" fmla="*/ 1119117 h 1119117"/>
                <a:gd name="connsiteX3" fmla="*/ 1214651 w 1214651"/>
                <a:gd name="connsiteY3" fmla="*/ 627797 h 1119117"/>
                <a:gd name="connsiteX4" fmla="*/ 941695 w 1214651"/>
                <a:gd name="connsiteY4" fmla="*/ 573206 h 1119117"/>
                <a:gd name="connsiteX5" fmla="*/ 873456 w 1214651"/>
                <a:gd name="connsiteY5" fmla="*/ 464024 h 1119117"/>
                <a:gd name="connsiteX6" fmla="*/ 723331 w 1214651"/>
                <a:gd name="connsiteY6" fmla="*/ 504968 h 1119117"/>
                <a:gd name="connsiteX7" fmla="*/ 504967 w 1214651"/>
                <a:gd name="connsiteY7" fmla="*/ 368490 h 1119117"/>
                <a:gd name="connsiteX8" fmla="*/ 504967 w 1214651"/>
                <a:gd name="connsiteY8" fmla="*/ 368490 h 1119117"/>
                <a:gd name="connsiteX9" fmla="*/ 515309 w 1214651"/>
                <a:gd name="connsiteY9" fmla="*/ 327461 h 1119117"/>
                <a:gd name="connsiteX10" fmla="*/ 368489 w 1214651"/>
                <a:gd name="connsiteY10" fmla="*/ 327547 h 1119117"/>
                <a:gd name="connsiteX11" fmla="*/ 368489 w 1214651"/>
                <a:gd name="connsiteY11" fmla="*/ 245660 h 1119117"/>
                <a:gd name="connsiteX12" fmla="*/ 204716 w 1214651"/>
                <a:gd name="connsiteY12" fmla="*/ 191069 h 1119117"/>
                <a:gd name="connsiteX13" fmla="*/ 136477 w 1214651"/>
                <a:gd name="connsiteY13" fmla="*/ 68239 h 1119117"/>
                <a:gd name="connsiteX14" fmla="*/ 68239 w 1214651"/>
                <a:gd name="connsiteY14" fmla="*/ 122830 h 1119117"/>
                <a:gd name="connsiteX15" fmla="*/ 0 w 1214651"/>
                <a:gd name="connsiteY15" fmla="*/ 0 h 1119117"/>
                <a:gd name="connsiteX0" fmla="*/ 0 w 1256019"/>
                <a:gd name="connsiteY0" fmla="*/ 0 h 1119117"/>
                <a:gd name="connsiteX1" fmla="*/ 13648 w 1256019"/>
                <a:gd name="connsiteY1" fmla="*/ 1119117 h 1119117"/>
                <a:gd name="connsiteX2" fmla="*/ 1119116 w 1256019"/>
                <a:gd name="connsiteY2" fmla="*/ 1119117 h 1119117"/>
                <a:gd name="connsiteX3" fmla="*/ 1256019 w 1256019"/>
                <a:gd name="connsiteY3" fmla="*/ 617539 h 1119117"/>
                <a:gd name="connsiteX4" fmla="*/ 941695 w 1256019"/>
                <a:gd name="connsiteY4" fmla="*/ 573206 h 1119117"/>
                <a:gd name="connsiteX5" fmla="*/ 873456 w 1256019"/>
                <a:gd name="connsiteY5" fmla="*/ 464024 h 1119117"/>
                <a:gd name="connsiteX6" fmla="*/ 723331 w 1256019"/>
                <a:gd name="connsiteY6" fmla="*/ 504968 h 1119117"/>
                <a:gd name="connsiteX7" fmla="*/ 504967 w 1256019"/>
                <a:gd name="connsiteY7" fmla="*/ 368490 h 1119117"/>
                <a:gd name="connsiteX8" fmla="*/ 504967 w 1256019"/>
                <a:gd name="connsiteY8" fmla="*/ 368490 h 1119117"/>
                <a:gd name="connsiteX9" fmla="*/ 515309 w 1256019"/>
                <a:gd name="connsiteY9" fmla="*/ 327461 h 1119117"/>
                <a:gd name="connsiteX10" fmla="*/ 368489 w 1256019"/>
                <a:gd name="connsiteY10" fmla="*/ 327547 h 1119117"/>
                <a:gd name="connsiteX11" fmla="*/ 368489 w 1256019"/>
                <a:gd name="connsiteY11" fmla="*/ 245660 h 1119117"/>
                <a:gd name="connsiteX12" fmla="*/ 204716 w 1256019"/>
                <a:gd name="connsiteY12" fmla="*/ 191069 h 1119117"/>
                <a:gd name="connsiteX13" fmla="*/ 136477 w 1256019"/>
                <a:gd name="connsiteY13" fmla="*/ 68239 h 1119117"/>
                <a:gd name="connsiteX14" fmla="*/ 68239 w 1256019"/>
                <a:gd name="connsiteY14" fmla="*/ 122830 h 1119117"/>
                <a:gd name="connsiteX15" fmla="*/ 0 w 1256019"/>
                <a:gd name="connsiteY15" fmla="*/ 0 h 1119117"/>
                <a:gd name="connsiteX0" fmla="*/ 0 w 1256019"/>
                <a:gd name="connsiteY0" fmla="*/ 0 h 1119117"/>
                <a:gd name="connsiteX1" fmla="*/ 13648 w 1256019"/>
                <a:gd name="connsiteY1" fmla="*/ 1119117 h 1119117"/>
                <a:gd name="connsiteX2" fmla="*/ 1119116 w 1256019"/>
                <a:gd name="connsiteY2" fmla="*/ 1119117 h 1119117"/>
                <a:gd name="connsiteX3" fmla="*/ 1256019 w 1256019"/>
                <a:gd name="connsiteY3" fmla="*/ 617539 h 1119117"/>
                <a:gd name="connsiteX4" fmla="*/ 941695 w 1256019"/>
                <a:gd name="connsiteY4" fmla="*/ 573206 h 1119117"/>
                <a:gd name="connsiteX5" fmla="*/ 873456 w 1256019"/>
                <a:gd name="connsiteY5" fmla="*/ 464024 h 1119117"/>
                <a:gd name="connsiteX6" fmla="*/ 723331 w 1256019"/>
                <a:gd name="connsiteY6" fmla="*/ 504968 h 1119117"/>
                <a:gd name="connsiteX7" fmla="*/ 504967 w 1256019"/>
                <a:gd name="connsiteY7" fmla="*/ 368490 h 1119117"/>
                <a:gd name="connsiteX8" fmla="*/ 504967 w 1256019"/>
                <a:gd name="connsiteY8" fmla="*/ 368490 h 1119117"/>
                <a:gd name="connsiteX9" fmla="*/ 515309 w 1256019"/>
                <a:gd name="connsiteY9" fmla="*/ 327461 h 1119117"/>
                <a:gd name="connsiteX10" fmla="*/ 368489 w 1256019"/>
                <a:gd name="connsiteY10" fmla="*/ 327547 h 1119117"/>
                <a:gd name="connsiteX11" fmla="*/ 368489 w 1256019"/>
                <a:gd name="connsiteY11" fmla="*/ 245660 h 1119117"/>
                <a:gd name="connsiteX12" fmla="*/ 204716 w 1256019"/>
                <a:gd name="connsiteY12" fmla="*/ 191069 h 1119117"/>
                <a:gd name="connsiteX13" fmla="*/ 136477 w 1256019"/>
                <a:gd name="connsiteY13" fmla="*/ 68239 h 1119117"/>
                <a:gd name="connsiteX14" fmla="*/ 88923 w 1256019"/>
                <a:gd name="connsiteY14" fmla="*/ 81801 h 1119117"/>
                <a:gd name="connsiteX15" fmla="*/ 0 w 1256019"/>
                <a:gd name="connsiteY15" fmla="*/ 0 h 1119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56019" h="1119117">
                  <a:moveTo>
                    <a:pt x="0" y="0"/>
                  </a:moveTo>
                  <a:lnTo>
                    <a:pt x="13648" y="1119117"/>
                  </a:lnTo>
                  <a:lnTo>
                    <a:pt x="1119116" y="1119117"/>
                  </a:lnTo>
                  <a:lnTo>
                    <a:pt x="1256019" y="617539"/>
                  </a:lnTo>
                  <a:lnTo>
                    <a:pt x="941695" y="573206"/>
                  </a:lnTo>
                  <a:lnTo>
                    <a:pt x="873456" y="464024"/>
                  </a:lnTo>
                  <a:lnTo>
                    <a:pt x="723331" y="504968"/>
                  </a:lnTo>
                  <a:lnTo>
                    <a:pt x="504967" y="368490"/>
                  </a:lnTo>
                  <a:lnTo>
                    <a:pt x="504967" y="368490"/>
                  </a:lnTo>
                  <a:lnTo>
                    <a:pt x="515309" y="327461"/>
                  </a:lnTo>
                  <a:lnTo>
                    <a:pt x="368489" y="327547"/>
                  </a:lnTo>
                  <a:lnTo>
                    <a:pt x="368489" y="245660"/>
                  </a:lnTo>
                  <a:lnTo>
                    <a:pt x="204716" y="191069"/>
                  </a:lnTo>
                  <a:lnTo>
                    <a:pt x="136477" y="68239"/>
                  </a:lnTo>
                  <a:lnTo>
                    <a:pt x="88923" y="81801"/>
                  </a:lnTo>
                  <a:lnTo>
                    <a:pt x="0" y="0"/>
                  </a:lnTo>
                  <a:close/>
                </a:path>
              </a:pathLst>
            </a:cu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a:solidFill>
                  <a:srgbClr val="DDDDDD"/>
                </a:solidFill>
                <a:cs typeface="Times New Roman" charset="0"/>
              </a:endParaRPr>
            </a:p>
          </p:txBody>
        </p:sp>
        <p:sp>
          <p:nvSpPr>
            <p:cNvPr id="12" name="Ellipse 11">
              <a:extLst>
                <a:ext uri="{FF2B5EF4-FFF2-40B4-BE49-F238E27FC236}">
                  <a16:creationId xmlns:a16="http://schemas.microsoft.com/office/drawing/2014/main" id="{EA92972C-FE0F-B947-8A79-2DAFBBA4A01D}"/>
                </a:ext>
              </a:extLst>
            </p:cNvPr>
            <p:cNvSpPr/>
            <p:nvPr/>
          </p:nvSpPr>
          <p:spPr bwMode="auto">
            <a:xfrm>
              <a:off x="8215314" y="3862380"/>
              <a:ext cx="130175" cy="131762"/>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a:solidFill>
                  <a:srgbClr val="DDDDDD"/>
                </a:solidFill>
                <a:cs typeface="Times New Roman" charset="0"/>
              </a:endParaRPr>
            </a:p>
          </p:txBody>
        </p:sp>
        <p:sp>
          <p:nvSpPr>
            <p:cNvPr id="13" name="Ellipse 12">
              <a:extLst>
                <a:ext uri="{FF2B5EF4-FFF2-40B4-BE49-F238E27FC236}">
                  <a16:creationId xmlns:a16="http://schemas.microsoft.com/office/drawing/2014/main" id="{C8A602F8-7502-4516-081B-374E5F60D090}"/>
                </a:ext>
              </a:extLst>
            </p:cNvPr>
            <p:cNvSpPr/>
            <p:nvPr/>
          </p:nvSpPr>
          <p:spPr bwMode="auto">
            <a:xfrm>
              <a:off x="7996238" y="4338631"/>
              <a:ext cx="131762" cy="130175"/>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dirty="0">
                <a:solidFill>
                  <a:srgbClr val="DDDDDD"/>
                </a:solidFill>
                <a:cs typeface="Times New Roman" charset="0"/>
              </a:endParaRPr>
            </a:p>
          </p:txBody>
        </p:sp>
        <p:sp>
          <p:nvSpPr>
            <p:cNvPr id="14" name="Ellipse 13">
              <a:extLst>
                <a:ext uri="{FF2B5EF4-FFF2-40B4-BE49-F238E27FC236}">
                  <a16:creationId xmlns:a16="http://schemas.microsoft.com/office/drawing/2014/main" id="{EE26D1BC-C478-036A-5EEC-4A3D6F6BC06F}"/>
                </a:ext>
              </a:extLst>
            </p:cNvPr>
            <p:cNvSpPr/>
            <p:nvPr/>
          </p:nvSpPr>
          <p:spPr bwMode="auto">
            <a:xfrm>
              <a:off x="7853364" y="3843330"/>
              <a:ext cx="130175" cy="131762"/>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dirty="0">
                <a:solidFill>
                  <a:srgbClr val="DDDDDD"/>
                </a:solidFill>
                <a:cs typeface="Times New Roman" charset="0"/>
              </a:endParaRPr>
            </a:p>
          </p:txBody>
        </p:sp>
        <p:sp>
          <p:nvSpPr>
            <p:cNvPr id="16" name="Ellipse 15">
              <a:extLst>
                <a:ext uri="{FF2B5EF4-FFF2-40B4-BE49-F238E27FC236}">
                  <a16:creationId xmlns:a16="http://schemas.microsoft.com/office/drawing/2014/main" id="{A84ED8DA-D854-C786-695F-22BF5435356E}"/>
                </a:ext>
              </a:extLst>
            </p:cNvPr>
            <p:cNvSpPr/>
            <p:nvPr/>
          </p:nvSpPr>
          <p:spPr bwMode="auto">
            <a:xfrm>
              <a:off x="7219951" y="3930643"/>
              <a:ext cx="130175" cy="130175"/>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dirty="0">
                <a:solidFill>
                  <a:srgbClr val="DDDDDD"/>
                </a:solidFill>
                <a:cs typeface="Times New Roman" charset="0"/>
              </a:endParaRPr>
            </a:p>
          </p:txBody>
        </p:sp>
        <p:sp>
          <p:nvSpPr>
            <p:cNvPr id="17" name="Ellipse 16">
              <a:extLst>
                <a:ext uri="{FF2B5EF4-FFF2-40B4-BE49-F238E27FC236}">
                  <a16:creationId xmlns:a16="http://schemas.microsoft.com/office/drawing/2014/main" id="{C5802EC5-450B-8FE7-D37C-C4E224280090}"/>
                </a:ext>
              </a:extLst>
            </p:cNvPr>
            <p:cNvSpPr/>
            <p:nvPr/>
          </p:nvSpPr>
          <p:spPr bwMode="auto">
            <a:xfrm>
              <a:off x="7886701" y="4900606"/>
              <a:ext cx="131763" cy="130175"/>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dirty="0">
                <a:solidFill>
                  <a:srgbClr val="DDDDDD"/>
                </a:solidFill>
                <a:cs typeface="Times New Roman" charset="0"/>
              </a:endParaRPr>
            </a:p>
          </p:txBody>
        </p:sp>
        <p:sp>
          <p:nvSpPr>
            <p:cNvPr id="18" name="Ellipse 17">
              <a:extLst>
                <a:ext uri="{FF2B5EF4-FFF2-40B4-BE49-F238E27FC236}">
                  <a16:creationId xmlns:a16="http://schemas.microsoft.com/office/drawing/2014/main" id="{838EDBBC-F8D0-5CDF-F68C-733C257945F1}"/>
                </a:ext>
              </a:extLst>
            </p:cNvPr>
            <p:cNvSpPr/>
            <p:nvPr/>
          </p:nvSpPr>
          <p:spPr bwMode="auto">
            <a:xfrm>
              <a:off x="8455026" y="5019668"/>
              <a:ext cx="130175" cy="130175"/>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dirty="0">
                <a:solidFill>
                  <a:srgbClr val="DDDDDD"/>
                </a:solidFill>
                <a:cs typeface="Times New Roman" charset="0"/>
              </a:endParaRPr>
            </a:p>
          </p:txBody>
        </p:sp>
        <p:sp>
          <p:nvSpPr>
            <p:cNvPr id="19" name="Ellipse 18">
              <a:extLst>
                <a:ext uri="{FF2B5EF4-FFF2-40B4-BE49-F238E27FC236}">
                  <a16:creationId xmlns:a16="http://schemas.microsoft.com/office/drawing/2014/main" id="{19663D43-DF61-6F6B-6146-832D008BEA8C}"/>
                </a:ext>
              </a:extLst>
            </p:cNvPr>
            <p:cNvSpPr/>
            <p:nvPr/>
          </p:nvSpPr>
          <p:spPr bwMode="auto">
            <a:xfrm>
              <a:off x="8283576" y="4406893"/>
              <a:ext cx="130175" cy="130175"/>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dirty="0">
                <a:solidFill>
                  <a:srgbClr val="DDDDDD"/>
                </a:solidFill>
                <a:cs typeface="Times New Roman" charset="0"/>
              </a:endParaRPr>
            </a:p>
          </p:txBody>
        </p:sp>
        <p:sp>
          <p:nvSpPr>
            <p:cNvPr id="20" name="Ellipse 19">
              <a:extLst>
                <a:ext uri="{FF2B5EF4-FFF2-40B4-BE49-F238E27FC236}">
                  <a16:creationId xmlns:a16="http://schemas.microsoft.com/office/drawing/2014/main" id="{D772522C-0E0E-6E1C-D129-28D3E78299A1}"/>
                </a:ext>
              </a:extLst>
            </p:cNvPr>
            <p:cNvSpPr/>
            <p:nvPr/>
          </p:nvSpPr>
          <p:spPr bwMode="auto">
            <a:xfrm>
              <a:off x="8726488" y="3898893"/>
              <a:ext cx="131762" cy="130175"/>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dirty="0">
                <a:solidFill>
                  <a:srgbClr val="DDDDDD"/>
                </a:solidFill>
                <a:cs typeface="Times New Roman" charset="0"/>
              </a:endParaRPr>
            </a:p>
          </p:txBody>
        </p:sp>
        <p:sp>
          <p:nvSpPr>
            <p:cNvPr id="21" name="Ellipse 20">
              <a:extLst>
                <a:ext uri="{FF2B5EF4-FFF2-40B4-BE49-F238E27FC236}">
                  <a16:creationId xmlns:a16="http://schemas.microsoft.com/office/drawing/2014/main" id="{CDC677E6-25D5-EEDF-D0B4-209F5E1053F2}"/>
                </a:ext>
              </a:extLst>
            </p:cNvPr>
            <p:cNvSpPr/>
            <p:nvPr/>
          </p:nvSpPr>
          <p:spPr bwMode="auto">
            <a:xfrm>
              <a:off x="8778876" y="4151306"/>
              <a:ext cx="131763" cy="130175"/>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dirty="0">
                <a:solidFill>
                  <a:srgbClr val="DDDDDD"/>
                </a:solidFill>
                <a:cs typeface="Times New Roman" charset="0"/>
              </a:endParaRPr>
            </a:p>
          </p:txBody>
        </p:sp>
        <p:sp>
          <p:nvSpPr>
            <p:cNvPr id="22" name="Ellipse 21">
              <a:extLst>
                <a:ext uri="{FF2B5EF4-FFF2-40B4-BE49-F238E27FC236}">
                  <a16:creationId xmlns:a16="http://schemas.microsoft.com/office/drawing/2014/main" id="{9D5ED266-DF6B-3E70-E72D-4256F60EC83C}"/>
                </a:ext>
              </a:extLst>
            </p:cNvPr>
            <p:cNvSpPr/>
            <p:nvPr/>
          </p:nvSpPr>
          <p:spPr bwMode="auto">
            <a:xfrm>
              <a:off x="8523288" y="3241668"/>
              <a:ext cx="131762" cy="130175"/>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dirty="0">
                <a:solidFill>
                  <a:srgbClr val="DDDDDD"/>
                </a:solidFill>
                <a:cs typeface="Times New Roman" charset="0"/>
              </a:endParaRPr>
            </a:p>
          </p:txBody>
        </p:sp>
        <p:sp>
          <p:nvSpPr>
            <p:cNvPr id="23" name="Ellipse 22">
              <a:extLst>
                <a:ext uri="{FF2B5EF4-FFF2-40B4-BE49-F238E27FC236}">
                  <a16:creationId xmlns:a16="http://schemas.microsoft.com/office/drawing/2014/main" id="{12967F94-3B20-0466-862C-4AC8991AA7B8}"/>
                </a:ext>
              </a:extLst>
            </p:cNvPr>
            <p:cNvSpPr/>
            <p:nvPr/>
          </p:nvSpPr>
          <p:spPr bwMode="auto">
            <a:xfrm>
              <a:off x="9117013" y="4048118"/>
              <a:ext cx="131762" cy="130175"/>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dirty="0">
                <a:solidFill>
                  <a:srgbClr val="DDDDDD"/>
                </a:solidFill>
                <a:cs typeface="Times New Roman" charset="0"/>
              </a:endParaRPr>
            </a:p>
          </p:txBody>
        </p:sp>
        <p:sp>
          <p:nvSpPr>
            <p:cNvPr id="24" name="Ellipse 23">
              <a:extLst>
                <a:ext uri="{FF2B5EF4-FFF2-40B4-BE49-F238E27FC236}">
                  <a16:creationId xmlns:a16="http://schemas.microsoft.com/office/drawing/2014/main" id="{748A3153-BB8D-B77F-D490-BC6107728586}"/>
                </a:ext>
              </a:extLst>
            </p:cNvPr>
            <p:cNvSpPr/>
            <p:nvPr/>
          </p:nvSpPr>
          <p:spPr bwMode="auto">
            <a:xfrm>
              <a:off x="8999539" y="4535481"/>
              <a:ext cx="130175" cy="130175"/>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dirty="0">
                <a:solidFill>
                  <a:srgbClr val="DDDDDD"/>
                </a:solidFill>
                <a:cs typeface="Times New Roman" charset="0"/>
              </a:endParaRPr>
            </a:p>
          </p:txBody>
        </p:sp>
        <p:sp>
          <p:nvSpPr>
            <p:cNvPr id="25" name="Ellipse 24">
              <a:extLst>
                <a:ext uri="{FF2B5EF4-FFF2-40B4-BE49-F238E27FC236}">
                  <a16:creationId xmlns:a16="http://schemas.microsoft.com/office/drawing/2014/main" id="{F48E0027-8B9E-C8EC-79D9-6A4203674128}"/>
                </a:ext>
              </a:extLst>
            </p:cNvPr>
            <p:cNvSpPr/>
            <p:nvPr/>
          </p:nvSpPr>
          <p:spPr bwMode="auto">
            <a:xfrm>
              <a:off x="8845551" y="4752968"/>
              <a:ext cx="130175" cy="130175"/>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dirty="0">
                <a:solidFill>
                  <a:srgbClr val="DDDDDD"/>
                </a:solidFill>
                <a:cs typeface="Times New Roman" charset="0"/>
              </a:endParaRPr>
            </a:p>
          </p:txBody>
        </p:sp>
        <p:sp>
          <p:nvSpPr>
            <p:cNvPr id="26" name="Ellipse 25">
              <a:extLst>
                <a:ext uri="{FF2B5EF4-FFF2-40B4-BE49-F238E27FC236}">
                  <a16:creationId xmlns:a16="http://schemas.microsoft.com/office/drawing/2014/main" id="{339E7C2B-B477-AA4A-26D4-D71728BB92A8}"/>
                </a:ext>
              </a:extLst>
            </p:cNvPr>
            <p:cNvSpPr/>
            <p:nvPr/>
          </p:nvSpPr>
          <p:spPr bwMode="auto">
            <a:xfrm>
              <a:off x="8712201" y="5105393"/>
              <a:ext cx="131763" cy="130175"/>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dirty="0">
                <a:solidFill>
                  <a:srgbClr val="DDDDDD"/>
                </a:solidFill>
                <a:cs typeface="Times New Roman" charset="0"/>
              </a:endParaRPr>
            </a:p>
          </p:txBody>
        </p:sp>
        <p:sp>
          <p:nvSpPr>
            <p:cNvPr id="27" name="Ellipse 26">
              <a:extLst>
                <a:ext uri="{FF2B5EF4-FFF2-40B4-BE49-F238E27FC236}">
                  <a16:creationId xmlns:a16="http://schemas.microsoft.com/office/drawing/2014/main" id="{E08A5563-2189-0EF1-82FC-5A6267EA98D9}"/>
                </a:ext>
              </a:extLst>
            </p:cNvPr>
            <p:cNvSpPr/>
            <p:nvPr/>
          </p:nvSpPr>
          <p:spPr bwMode="auto">
            <a:xfrm>
              <a:off x="9018589" y="4981568"/>
              <a:ext cx="130175" cy="131763"/>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dirty="0">
                <a:solidFill>
                  <a:srgbClr val="DDDDDD"/>
                </a:solidFill>
                <a:cs typeface="Times New Roman" charset="0"/>
              </a:endParaRPr>
            </a:p>
          </p:txBody>
        </p:sp>
        <p:sp>
          <p:nvSpPr>
            <p:cNvPr id="28" name="Ellipse 27">
              <a:extLst>
                <a:ext uri="{FF2B5EF4-FFF2-40B4-BE49-F238E27FC236}">
                  <a16:creationId xmlns:a16="http://schemas.microsoft.com/office/drawing/2014/main" id="{DE2190AF-2511-8A5E-A2BB-12E5E2883499}"/>
                </a:ext>
              </a:extLst>
            </p:cNvPr>
            <p:cNvSpPr/>
            <p:nvPr/>
          </p:nvSpPr>
          <p:spPr bwMode="auto">
            <a:xfrm>
              <a:off x="9313863" y="4752968"/>
              <a:ext cx="131762" cy="130175"/>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dirty="0">
                <a:solidFill>
                  <a:srgbClr val="DDDDDD"/>
                </a:solidFill>
                <a:cs typeface="Times New Roman" charset="0"/>
              </a:endParaRPr>
            </a:p>
          </p:txBody>
        </p:sp>
        <p:sp>
          <p:nvSpPr>
            <p:cNvPr id="29" name="Ellipse 28">
              <a:extLst>
                <a:ext uri="{FF2B5EF4-FFF2-40B4-BE49-F238E27FC236}">
                  <a16:creationId xmlns:a16="http://schemas.microsoft.com/office/drawing/2014/main" id="{F73BB737-7922-CCCD-A618-B0188BE3B4C7}"/>
                </a:ext>
              </a:extLst>
            </p:cNvPr>
            <p:cNvSpPr/>
            <p:nvPr/>
          </p:nvSpPr>
          <p:spPr bwMode="auto">
            <a:xfrm>
              <a:off x="8170864" y="5192705"/>
              <a:ext cx="130175" cy="131762"/>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dirty="0">
                <a:solidFill>
                  <a:srgbClr val="DDDDDD"/>
                </a:solidFill>
                <a:cs typeface="Times New Roman" charset="0"/>
              </a:endParaRPr>
            </a:p>
          </p:txBody>
        </p:sp>
        <p:sp>
          <p:nvSpPr>
            <p:cNvPr id="30" name="Ellipse 29">
              <a:extLst>
                <a:ext uri="{FF2B5EF4-FFF2-40B4-BE49-F238E27FC236}">
                  <a16:creationId xmlns:a16="http://schemas.microsoft.com/office/drawing/2014/main" id="{DB508D08-4668-2FD6-9B11-78477E2CFF3B}"/>
                </a:ext>
              </a:extLst>
            </p:cNvPr>
            <p:cNvSpPr/>
            <p:nvPr/>
          </p:nvSpPr>
          <p:spPr bwMode="auto">
            <a:xfrm>
              <a:off x="7880351" y="5467343"/>
              <a:ext cx="130175" cy="130175"/>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dirty="0">
                <a:solidFill>
                  <a:srgbClr val="DDDDDD"/>
                </a:solidFill>
                <a:cs typeface="Times New Roman" charset="0"/>
              </a:endParaRPr>
            </a:p>
          </p:txBody>
        </p:sp>
        <p:sp>
          <p:nvSpPr>
            <p:cNvPr id="31" name="Ellipse 30">
              <a:extLst>
                <a:ext uri="{FF2B5EF4-FFF2-40B4-BE49-F238E27FC236}">
                  <a16:creationId xmlns:a16="http://schemas.microsoft.com/office/drawing/2014/main" id="{B1C795C8-0940-B59B-4BCB-CB017D378E80}"/>
                </a:ext>
              </a:extLst>
            </p:cNvPr>
            <p:cNvSpPr/>
            <p:nvPr/>
          </p:nvSpPr>
          <p:spPr bwMode="auto">
            <a:xfrm>
              <a:off x="8432801" y="5664193"/>
              <a:ext cx="130175" cy="130175"/>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dirty="0">
                <a:solidFill>
                  <a:srgbClr val="DDDDDD"/>
                </a:solidFill>
                <a:cs typeface="Times New Roman" charset="0"/>
              </a:endParaRPr>
            </a:p>
          </p:txBody>
        </p:sp>
        <p:sp>
          <p:nvSpPr>
            <p:cNvPr id="32" name="Ellipse 31">
              <a:extLst>
                <a:ext uri="{FF2B5EF4-FFF2-40B4-BE49-F238E27FC236}">
                  <a16:creationId xmlns:a16="http://schemas.microsoft.com/office/drawing/2014/main" id="{E7CB96CF-107E-F659-4B65-B98C36DE7947}"/>
                </a:ext>
              </a:extLst>
            </p:cNvPr>
            <p:cNvSpPr/>
            <p:nvPr/>
          </p:nvSpPr>
          <p:spPr bwMode="auto">
            <a:xfrm>
              <a:off x="9099551" y="5310181"/>
              <a:ext cx="130175" cy="130175"/>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dirty="0">
                <a:solidFill>
                  <a:srgbClr val="DDDDDD"/>
                </a:solidFill>
                <a:cs typeface="Times New Roman" charset="0"/>
              </a:endParaRPr>
            </a:p>
          </p:txBody>
        </p:sp>
        <p:sp>
          <p:nvSpPr>
            <p:cNvPr id="33" name="Ellipse 32">
              <a:extLst>
                <a:ext uri="{FF2B5EF4-FFF2-40B4-BE49-F238E27FC236}">
                  <a16:creationId xmlns:a16="http://schemas.microsoft.com/office/drawing/2014/main" id="{2964130C-0D85-F24A-E1B9-0D00605C277A}"/>
                </a:ext>
              </a:extLst>
            </p:cNvPr>
            <p:cNvSpPr/>
            <p:nvPr/>
          </p:nvSpPr>
          <p:spPr bwMode="auto">
            <a:xfrm>
              <a:off x="9378951" y="5330818"/>
              <a:ext cx="130175" cy="130175"/>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dirty="0">
                <a:solidFill>
                  <a:srgbClr val="DDDDDD"/>
                </a:solidFill>
                <a:cs typeface="Times New Roman" charset="0"/>
              </a:endParaRPr>
            </a:p>
          </p:txBody>
        </p:sp>
        <p:sp>
          <p:nvSpPr>
            <p:cNvPr id="34" name="Ellipse 33">
              <a:extLst>
                <a:ext uri="{FF2B5EF4-FFF2-40B4-BE49-F238E27FC236}">
                  <a16:creationId xmlns:a16="http://schemas.microsoft.com/office/drawing/2014/main" id="{975434A2-F7A1-A5F0-2BCD-9B1EB7DF540E}"/>
                </a:ext>
              </a:extLst>
            </p:cNvPr>
            <p:cNvSpPr/>
            <p:nvPr/>
          </p:nvSpPr>
          <p:spPr bwMode="auto">
            <a:xfrm>
              <a:off x="8281989" y="4716455"/>
              <a:ext cx="130175" cy="131762"/>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dirty="0">
                <a:solidFill>
                  <a:srgbClr val="DDDDDD"/>
                </a:solidFill>
                <a:cs typeface="Times New Roman" charset="0"/>
              </a:endParaRPr>
            </a:p>
          </p:txBody>
        </p:sp>
        <p:sp>
          <p:nvSpPr>
            <p:cNvPr id="35" name="Ellipse 34">
              <a:extLst>
                <a:ext uri="{FF2B5EF4-FFF2-40B4-BE49-F238E27FC236}">
                  <a16:creationId xmlns:a16="http://schemas.microsoft.com/office/drawing/2014/main" id="{106DE8D4-D2FD-7088-48E6-9E1E5FE895A3}"/>
                </a:ext>
              </a:extLst>
            </p:cNvPr>
            <p:cNvSpPr/>
            <p:nvPr/>
          </p:nvSpPr>
          <p:spPr bwMode="auto">
            <a:xfrm>
              <a:off x="8235951" y="5397493"/>
              <a:ext cx="130175" cy="130175"/>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a:solidFill>
                  <a:srgbClr val="DDDDDD"/>
                </a:solidFill>
                <a:cs typeface="Times New Roman" charset="0"/>
              </a:endParaRPr>
            </a:p>
          </p:txBody>
        </p:sp>
        <p:sp>
          <p:nvSpPr>
            <p:cNvPr id="36" name="Ellipse 35">
              <a:extLst>
                <a:ext uri="{FF2B5EF4-FFF2-40B4-BE49-F238E27FC236}">
                  <a16:creationId xmlns:a16="http://schemas.microsoft.com/office/drawing/2014/main" id="{85ECE088-66C3-3B9F-F41C-FD54D27EAF24}"/>
                </a:ext>
              </a:extLst>
            </p:cNvPr>
            <p:cNvSpPr/>
            <p:nvPr/>
          </p:nvSpPr>
          <p:spPr bwMode="auto">
            <a:xfrm>
              <a:off x="8747126" y="3486143"/>
              <a:ext cx="130175" cy="131763"/>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a:solidFill>
                  <a:srgbClr val="DDDDDD"/>
                </a:solidFill>
                <a:cs typeface="Times New Roman" charset="0"/>
              </a:endParaRPr>
            </a:p>
          </p:txBody>
        </p:sp>
        <p:sp>
          <p:nvSpPr>
            <p:cNvPr id="37" name="Ellipse 36">
              <a:extLst>
                <a:ext uri="{FF2B5EF4-FFF2-40B4-BE49-F238E27FC236}">
                  <a16:creationId xmlns:a16="http://schemas.microsoft.com/office/drawing/2014/main" id="{DC7189AB-FB82-D62B-9D40-CD70C1831768}"/>
                </a:ext>
              </a:extLst>
            </p:cNvPr>
            <p:cNvSpPr/>
            <p:nvPr/>
          </p:nvSpPr>
          <p:spPr bwMode="auto">
            <a:xfrm>
              <a:off x="9409114" y="3706805"/>
              <a:ext cx="130175" cy="131762"/>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a:solidFill>
                  <a:srgbClr val="DDDDDD"/>
                </a:solidFill>
                <a:cs typeface="Times New Roman" charset="0"/>
              </a:endParaRPr>
            </a:p>
          </p:txBody>
        </p:sp>
        <p:sp>
          <p:nvSpPr>
            <p:cNvPr id="38" name="Ellipse 37">
              <a:extLst>
                <a:ext uri="{FF2B5EF4-FFF2-40B4-BE49-F238E27FC236}">
                  <a16:creationId xmlns:a16="http://schemas.microsoft.com/office/drawing/2014/main" id="{F4A23BDC-DE39-CB2E-65E5-6F44DC4CA0A8}"/>
                </a:ext>
              </a:extLst>
            </p:cNvPr>
            <p:cNvSpPr/>
            <p:nvPr/>
          </p:nvSpPr>
          <p:spPr bwMode="auto">
            <a:xfrm>
              <a:off x="9317039" y="4262431"/>
              <a:ext cx="130175" cy="130175"/>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a:solidFill>
                  <a:srgbClr val="DDDDDD"/>
                </a:solidFill>
                <a:cs typeface="Times New Roman" charset="0"/>
              </a:endParaRPr>
            </a:p>
          </p:txBody>
        </p:sp>
        <p:sp>
          <p:nvSpPr>
            <p:cNvPr id="39" name="Ellipse 38">
              <a:extLst>
                <a:ext uri="{FF2B5EF4-FFF2-40B4-BE49-F238E27FC236}">
                  <a16:creationId xmlns:a16="http://schemas.microsoft.com/office/drawing/2014/main" id="{1959C80C-EDB6-2A64-7F70-6BE0E17AD2BE}"/>
                </a:ext>
              </a:extLst>
            </p:cNvPr>
            <p:cNvSpPr/>
            <p:nvPr/>
          </p:nvSpPr>
          <p:spPr bwMode="auto">
            <a:xfrm>
              <a:off x="7659689" y="4254493"/>
              <a:ext cx="130175" cy="131763"/>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dirty="0">
                <a:solidFill>
                  <a:srgbClr val="DDDDDD"/>
                </a:solidFill>
                <a:cs typeface="Times New Roman" charset="0"/>
              </a:endParaRPr>
            </a:p>
          </p:txBody>
        </p:sp>
        <p:sp>
          <p:nvSpPr>
            <p:cNvPr id="40" name="Ellipse 39">
              <a:extLst>
                <a:ext uri="{FF2B5EF4-FFF2-40B4-BE49-F238E27FC236}">
                  <a16:creationId xmlns:a16="http://schemas.microsoft.com/office/drawing/2014/main" id="{9D9B0188-3646-0037-0855-12A318504526}"/>
                </a:ext>
              </a:extLst>
            </p:cNvPr>
            <p:cNvSpPr/>
            <p:nvPr/>
          </p:nvSpPr>
          <p:spPr bwMode="auto">
            <a:xfrm>
              <a:off x="8358188" y="3578218"/>
              <a:ext cx="131762" cy="130175"/>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dirty="0">
                <a:solidFill>
                  <a:srgbClr val="DDDDDD"/>
                </a:solidFill>
                <a:cs typeface="Times New Roman" charset="0"/>
              </a:endParaRPr>
            </a:p>
          </p:txBody>
        </p:sp>
        <p:sp>
          <p:nvSpPr>
            <p:cNvPr id="41" name="Ellipse 40">
              <a:extLst>
                <a:ext uri="{FF2B5EF4-FFF2-40B4-BE49-F238E27FC236}">
                  <a16:creationId xmlns:a16="http://schemas.microsoft.com/office/drawing/2014/main" id="{1A9A74B4-3FB8-134A-3E2B-750F13379232}"/>
                </a:ext>
              </a:extLst>
            </p:cNvPr>
            <p:cNvSpPr/>
            <p:nvPr/>
          </p:nvSpPr>
          <p:spPr bwMode="auto">
            <a:xfrm>
              <a:off x="8716963" y="4525956"/>
              <a:ext cx="131762" cy="130175"/>
            </a:xfrm>
            <a:prstGeom prst="ellipse">
              <a:avLst/>
            </a:prstGeom>
            <a:solidFill>
              <a:srgbClr val="BC2A33"/>
            </a:solidFill>
            <a:ln w="9525" cap="flat" cmpd="sng" algn="ctr">
              <a:noFill/>
              <a:prstDash val="solid"/>
              <a:round/>
              <a:headEnd type="none" w="med" len="med"/>
              <a:tailEnd type="none" w="med" len="med"/>
            </a:ln>
            <a:effectLst/>
          </p:spPr>
          <p:txBody>
            <a:bodyPr wrap="none" lIns="36000" tIns="0" rIns="36000" bIns="0" anchor="ctr"/>
            <a:lstStyle/>
            <a:p>
              <a:pPr algn="ctr">
                <a:defRPr/>
              </a:pPr>
              <a:endParaRPr lang="fr-FR" sz="2000" kern="0" dirty="0">
                <a:solidFill>
                  <a:srgbClr val="DDDDDD"/>
                </a:solidFill>
                <a:cs typeface="Times New Roman" charset="0"/>
              </a:endParaRPr>
            </a:p>
          </p:txBody>
        </p:sp>
        <p:sp>
          <p:nvSpPr>
            <p:cNvPr id="42" name="ZoneTexte 41">
              <a:extLst>
                <a:ext uri="{FF2B5EF4-FFF2-40B4-BE49-F238E27FC236}">
                  <a16:creationId xmlns:a16="http://schemas.microsoft.com/office/drawing/2014/main" id="{7A900E8B-FD43-D32C-9638-7C97CC5359FD}"/>
                </a:ext>
              </a:extLst>
            </p:cNvPr>
            <p:cNvSpPr txBox="1"/>
            <p:nvPr/>
          </p:nvSpPr>
          <p:spPr>
            <a:xfrm>
              <a:off x="4714876" y="4364030"/>
              <a:ext cx="2981324" cy="277812"/>
            </a:xfrm>
            <a:prstGeom prst="rect">
              <a:avLst/>
            </a:prstGeom>
            <a:noFill/>
          </p:spPr>
          <p:txBody>
            <a:bodyPr>
              <a:spAutoFit/>
            </a:bodyPr>
            <a:lstStyle/>
            <a:p>
              <a:pPr algn="ctr">
                <a:defRPr/>
              </a:pPr>
              <a:r>
                <a:rPr lang="fr-FR" sz="1200" kern="0" dirty="0">
                  <a:solidFill>
                    <a:srgbClr val="005191">
                      <a:lumMod val="75000"/>
                    </a:srgbClr>
                  </a:solidFill>
                  <a:cs typeface="Arial" charset="0"/>
                </a:rPr>
                <a:t>ou</a:t>
              </a:r>
            </a:p>
          </p:txBody>
        </p:sp>
        <p:sp>
          <p:nvSpPr>
            <p:cNvPr id="43" name="ZoneTexte 42">
              <a:extLst>
                <a:ext uri="{FF2B5EF4-FFF2-40B4-BE49-F238E27FC236}">
                  <a16:creationId xmlns:a16="http://schemas.microsoft.com/office/drawing/2014/main" id="{77B986DD-E94B-FE20-C919-31E9F57C9C7A}"/>
                </a:ext>
              </a:extLst>
            </p:cNvPr>
            <p:cNvSpPr txBox="1"/>
            <p:nvPr/>
          </p:nvSpPr>
          <p:spPr>
            <a:xfrm>
              <a:off x="2519513" y="6072179"/>
              <a:ext cx="6862614" cy="496499"/>
            </a:xfrm>
            <a:prstGeom prst="rect">
              <a:avLst/>
            </a:prstGeom>
            <a:noFill/>
          </p:spPr>
          <p:txBody>
            <a:bodyPr wrap="square">
              <a:spAutoFit/>
            </a:bodyPr>
            <a:lstStyle/>
            <a:p>
              <a:pPr algn="r">
                <a:defRPr/>
              </a:pPr>
              <a:r>
                <a:rPr lang="fr-FR" sz="1600" kern="0" dirty="0">
                  <a:latin typeface="Marianne" panose="02000000000000000000" pitchFamily="50" charset="0"/>
                  <a:cs typeface="Arial" pitchFamily="34" charset="0"/>
                </a:rPr>
                <a:t>Un déploiement en « </a:t>
              </a:r>
              <a:r>
                <a:rPr lang="fr-FR" sz="1600" b="1" i="1" kern="0" dirty="0">
                  <a:latin typeface="Marianne" panose="02000000000000000000" pitchFamily="50" charset="0"/>
                  <a:cs typeface="Arial" pitchFamily="34" charset="0"/>
                </a:rPr>
                <a:t>taches de léopard</a:t>
              </a:r>
              <a:r>
                <a:rPr lang="fr-FR" sz="1600" b="1" kern="0" dirty="0">
                  <a:latin typeface="Marianne" panose="02000000000000000000" pitchFamily="50" charset="0"/>
                  <a:cs typeface="Arial" pitchFamily="34" charset="0"/>
                </a:rPr>
                <a:t> </a:t>
              </a:r>
              <a:r>
                <a:rPr lang="fr-FR" sz="1600" kern="0" dirty="0">
                  <a:latin typeface="Marianne" panose="02000000000000000000" pitchFamily="50" charset="0"/>
                  <a:cs typeface="Arial" pitchFamily="34" charset="0"/>
                </a:rPr>
                <a:t>» pour s’adapter aux ressources internes et externes des bassins d’emplois</a:t>
              </a:r>
            </a:p>
          </p:txBody>
        </p:sp>
        <p:sp>
          <p:nvSpPr>
            <p:cNvPr id="44" name="Forme libre 44">
              <a:extLst>
                <a:ext uri="{FF2B5EF4-FFF2-40B4-BE49-F238E27FC236}">
                  <a16:creationId xmlns:a16="http://schemas.microsoft.com/office/drawing/2014/main" id="{33009E16-6C0D-2261-B53B-F03050687A71}"/>
                </a:ext>
              </a:extLst>
            </p:cNvPr>
            <p:cNvSpPr/>
            <p:nvPr/>
          </p:nvSpPr>
          <p:spPr bwMode="auto">
            <a:xfrm>
              <a:off x="3452813" y="6051543"/>
              <a:ext cx="5992812" cy="631825"/>
            </a:xfrm>
            <a:custGeom>
              <a:avLst/>
              <a:gdLst>
                <a:gd name="connsiteX0" fmla="*/ 0 w 7235455"/>
                <a:gd name="connsiteY0" fmla="*/ 680483 h 793897"/>
                <a:gd name="connsiteX1" fmla="*/ 6177516 w 7235455"/>
                <a:gd name="connsiteY1" fmla="*/ 680483 h 793897"/>
                <a:gd name="connsiteX2" fmla="*/ 6347637 w 7235455"/>
                <a:gd name="connsiteY2" fmla="*/ 0 h 793897"/>
                <a:gd name="connsiteX0" fmla="*/ 0 w 6347637"/>
                <a:gd name="connsiteY0" fmla="*/ 680483 h 793897"/>
                <a:gd name="connsiteX1" fmla="*/ 6177516 w 6347637"/>
                <a:gd name="connsiteY1" fmla="*/ 680483 h 793897"/>
                <a:gd name="connsiteX2" fmla="*/ 6347637 w 6347637"/>
                <a:gd name="connsiteY2" fmla="*/ 0 h 793897"/>
                <a:gd name="connsiteX0" fmla="*/ 0 w 6347637"/>
                <a:gd name="connsiteY0" fmla="*/ 680483 h 680483"/>
                <a:gd name="connsiteX1" fmla="*/ 6177516 w 6347637"/>
                <a:gd name="connsiteY1" fmla="*/ 680483 h 680483"/>
                <a:gd name="connsiteX2" fmla="*/ 6347637 w 6347637"/>
                <a:gd name="connsiteY2" fmla="*/ 0 h 680483"/>
                <a:gd name="connsiteX0" fmla="*/ 0 w 6177516"/>
                <a:gd name="connsiteY0" fmla="*/ 563525 h 563525"/>
                <a:gd name="connsiteX1" fmla="*/ 6177516 w 6177516"/>
                <a:gd name="connsiteY1" fmla="*/ 563525 h 563525"/>
                <a:gd name="connsiteX2" fmla="*/ 6177516 w 6177516"/>
                <a:gd name="connsiteY2" fmla="*/ 0 h 563525"/>
              </a:gdLst>
              <a:ahLst/>
              <a:cxnLst>
                <a:cxn ang="0">
                  <a:pos x="connsiteX0" y="connsiteY0"/>
                </a:cxn>
                <a:cxn ang="0">
                  <a:pos x="connsiteX1" y="connsiteY1"/>
                </a:cxn>
                <a:cxn ang="0">
                  <a:pos x="connsiteX2" y="connsiteY2"/>
                </a:cxn>
              </a:cxnLst>
              <a:rect l="l" t="t" r="r" b="b"/>
              <a:pathLst>
                <a:path w="6177516" h="563525">
                  <a:moveTo>
                    <a:pt x="0" y="563525"/>
                  </a:moveTo>
                  <a:lnTo>
                    <a:pt x="6177516" y="563525"/>
                  </a:lnTo>
                  <a:lnTo>
                    <a:pt x="6177516" y="0"/>
                  </a:lnTo>
                </a:path>
              </a:pathLst>
            </a:custGeom>
            <a:noFill/>
            <a:ln w="38100" cap="flat" cmpd="sng" algn="ctr">
              <a:solidFill>
                <a:srgbClr val="BC2A33"/>
              </a:solidFill>
              <a:prstDash val="solid"/>
              <a:round/>
              <a:headEnd type="none" w="med" len="med"/>
              <a:tailEnd type="triangle" w="med" len="med"/>
            </a:ln>
            <a:effectLst/>
          </p:spPr>
          <p:txBody>
            <a:bodyPr wrap="none" lIns="36000" tIns="0" rIns="36000" bIns="0" anchor="ctr"/>
            <a:lstStyle/>
            <a:p>
              <a:pPr algn="ctr">
                <a:defRPr/>
              </a:pPr>
              <a:endParaRPr lang="fr-FR" sz="2000" kern="0">
                <a:solidFill>
                  <a:srgbClr val="DDDDDD"/>
                </a:solidFill>
                <a:cs typeface="Times New Roman" charset="0"/>
              </a:endParaRPr>
            </a:p>
          </p:txBody>
        </p:sp>
      </p:grpSp>
    </p:spTree>
    <p:extLst>
      <p:ext uri="{BB962C8B-B14F-4D97-AF65-F5344CB8AC3E}">
        <p14:creationId xmlns:p14="http://schemas.microsoft.com/office/powerpoint/2010/main" val="41590443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B67A1E-68C1-25ED-FCD2-BBDCFEB548C6}"/>
            </a:ext>
          </a:extLst>
        </p:cNvPr>
        <p:cNvGrpSpPr/>
        <p:nvPr/>
      </p:nvGrpSpPr>
      <p:grpSpPr>
        <a:xfrm>
          <a:off x="0" y="0"/>
          <a:ext cx="0" cy="0"/>
          <a:chOff x="0" y="0"/>
          <a:chExt cx="0" cy="0"/>
        </a:xfrm>
      </p:grpSpPr>
      <p:sp>
        <p:nvSpPr>
          <p:cNvPr id="15" name="Espace réservé du numéro de diapositive 14">
            <a:extLst>
              <a:ext uri="{FF2B5EF4-FFF2-40B4-BE49-F238E27FC236}">
                <a16:creationId xmlns:a16="http://schemas.microsoft.com/office/drawing/2014/main" id="{A587B2E9-4F6B-FDDA-D151-BF0568831E8A}"/>
              </a:ext>
            </a:extLst>
          </p:cNvPr>
          <p:cNvSpPr>
            <a:spLocks noGrp="1"/>
          </p:cNvSpPr>
          <p:nvPr>
            <p:ph type="sldNum" sz="quarter" idx="4"/>
          </p:nvPr>
        </p:nvSpPr>
        <p:spPr>
          <a:xfrm>
            <a:off x="11169519" y="6306963"/>
            <a:ext cx="584200" cy="365125"/>
          </a:xfrm>
        </p:spPr>
        <p:txBody>
          <a:bodyPr anchor="ctr">
            <a:normAutofit/>
          </a:bodyPr>
          <a:lstStyle/>
          <a:p>
            <a:pPr>
              <a:spcAft>
                <a:spcPts val="600"/>
              </a:spcAft>
            </a:pPr>
            <a:r>
              <a:rPr lang="fr-FR">
                <a:solidFill>
                  <a:schemeClr val="bg2"/>
                </a:solidFill>
              </a:rPr>
              <a:t>I  </a:t>
            </a:r>
            <a:r>
              <a:rPr lang="fr-FR"/>
              <a:t> </a:t>
            </a:r>
            <a:fld id="{64796F50-615E-D548-82F0-72548B5C555C}" type="slidenum">
              <a:rPr lang="fr-FR" smtClean="0"/>
              <a:pPr>
                <a:spcAft>
                  <a:spcPts val="600"/>
                </a:spcAft>
              </a:pPr>
              <a:t>9</a:t>
            </a:fld>
            <a:endParaRPr lang="fr-FR"/>
          </a:p>
        </p:txBody>
      </p:sp>
      <p:sp>
        <p:nvSpPr>
          <p:cNvPr id="2" name="Rectangle 4">
            <a:extLst>
              <a:ext uri="{FF2B5EF4-FFF2-40B4-BE49-F238E27FC236}">
                <a16:creationId xmlns:a16="http://schemas.microsoft.com/office/drawing/2014/main" id="{5A050C7A-D4EF-FC88-E9D5-19976515DF8B}"/>
              </a:ext>
            </a:extLst>
          </p:cNvPr>
          <p:cNvSpPr>
            <a:spLocks noChangeArrowheads="1"/>
          </p:cNvSpPr>
          <p:nvPr/>
        </p:nvSpPr>
        <p:spPr bwMode="auto">
          <a:xfrm>
            <a:off x="7859714" y="0"/>
            <a:ext cx="2808287"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cs-CZ" sz="2000">
              <a:solidFill>
                <a:schemeClr val="tx2"/>
              </a:solidFill>
              <a:latin typeface="Trebuchet MS" pitchFamily="34" charset="0"/>
            </a:endParaRPr>
          </a:p>
        </p:txBody>
      </p:sp>
      <p:pic>
        <p:nvPicPr>
          <p:cNvPr id="3" name="Picture 2" descr="RÃ©sultat de recherche d'images pour &quot;projet expÃ©rimentation linky&quot;">
            <a:extLst>
              <a:ext uri="{FF2B5EF4-FFF2-40B4-BE49-F238E27FC236}">
                <a16:creationId xmlns:a16="http://schemas.microsoft.com/office/drawing/2014/main" id="{F172B218-0F7D-7E42-15C7-7473E071E477}"/>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6881954" y="981421"/>
            <a:ext cx="4153184" cy="4472660"/>
          </a:xfrm>
          <a:prstGeom prst="rect">
            <a:avLst/>
          </a:prstGeom>
          <a:noFill/>
          <a:extLst>
            <a:ext uri="{909E8E84-426E-40DD-AFC4-6F175D3DCCD1}">
              <a14:hiddenFill xmlns:a14="http://schemas.microsoft.com/office/drawing/2010/main">
                <a:solidFill>
                  <a:srgbClr val="FFFFFF"/>
                </a:solidFill>
              </a14:hiddenFill>
            </a:ext>
          </a:extLst>
        </p:spPr>
      </p:pic>
      <p:sp>
        <p:nvSpPr>
          <p:cNvPr id="4" name="Espace réservé du texte 8">
            <a:extLst>
              <a:ext uri="{FF2B5EF4-FFF2-40B4-BE49-F238E27FC236}">
                <a16:creationId xmlns:a16="http://schemas.microsoft.com/office/drawing/2014/main" id="{2A7ED173-5263-FB58-2176-66898520ABC2}"/>
              </a:ext>
            </a:extLst>
          </p:cNvPr>
          <p:cNvSpPr txBox="1">
            <a:spLocks/>
          </p:cNvSpPr>
          <p:nvPr/>
        </p:nvSpPr>
        <p:spPr>
          <a:xfrm>
            <a:off x="542500" y="1459265"/>
            <a:ext cx="5929738" cy="3926381"/>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arianne" panose="02000000000000000000" pitchFamily="2" charset="0"/>
                <a:ea typeface="+mn-ea"/>
                <a:cs typeface="+mn-cs"/>
              </a:defRPr>
            </a:lvl1pPr>
            <a:lvl2pPr marL="11113" indent="0" algn="l" defTabSz="914400" rtl="0" eaLnBrk="1" latinLnBrk="0" hangingPunct="1">
              <a:lnSpc>
                <a:spcPct val="90000"/>
              </a:lnSpc>
              <a:spcBef>
                <a:spcPts val="500"/>
              </a:spcBef>
              <a:buFont typeface="Arial" panose="020B0604020202020204" pitchFamily="34" charset="0"/>
              <a:buNone/>
              <a:tabLst/>
              <a:defRPr sz="1800" b="1" kern="1200">
                <a:solidFill>
                  <a:schemeClr val="tx1"/>
                </a:solidFill>
                <a:latin typeface="Marianne" panose="02000000000000000000" pitchFamily="2" charset="0"/>
                <a:ea typeface="+mn-ea"/>
                <a:cs typeface="+mn-cs"/>
              </a:defRPr>
            </a:lvl2pPr>
            <a:lvl3pPr marL="11113" indent="0" algn="l" defTabSz="914400" rtl="0" eaLnBrk="1" latinLnBrk="0" hangingPunct="1">
              <a:lnSpc>
                <a:spcPct val="90000"/>
              </a:lnSpc>
              <a:spcBef>
                <a:spcPts val="500"/>
              </a:spcBef>
              <a:buFont typeface="Arial" panose="020B0604020202020204" pitchFamily="34" charset="0"/>
              <a:buNone/>
              <a:tabLst/>
              <a:defRPr sz="1400" kern="1200">
                <a:solidFill>
                  <a:schemeClr val="tx1"/>
                </a:solidFill>
                <a:latin typeface="Marianne" panose="02000000000000000000" pitchFamily="2" charset="0"/>
                <a:ea typeface="+mn-ea"/>
                <a:cs typeface="+mn-cs"/>
              </a:defRPr>
            </a:lvl3pPr>
            <a:lvl4pPr marL="358775" indent="-192088" algn="l" defTabSz="914400" rtl="0" eaLnBrk="1" latinLnBrk="0" hangingPunct="1">
              <a:lnSpc>
                <a:spcPct val="90000"/>
              </a:lnSpc>
              <a:spcBef>
                <a:spcPts val="500"/>
              </a:spcBef>
              <a:buFont typeface="Arial" panose="020B0604020202020204" pitchFamily="34" charset="0"/>
              <a:buChar char="•"/>
              <a:tabLst/>
              <a:defRPr sz="1400" kern="1200">
                <a:solidFill>
                  <a:schemeClr val="tx1"/>
                </a:solidFill>
                <a:latin typeface="Marianne" panose="02000000000000000000" pitchFamily="2" charset="0"/>
                <a:ea typeface="+mn-ea"/>
                <a:cs typeface="+mn-cs"/>
              </a:defRPr>
            </a:lvl4pPr>
            <a:lvl5pPr marL="585788" indent="-227013" algn="l" defTabSz="914400" rtl="0" eaLnBrk="1" latinLnBrk="0" hangingPunct="1">
              <a:lnSpc>
                <a:spcPct val="90000"/>
              </a:lnSpc>
              <a:spcBef>
                <a:spcPts val="500"/>
              </a:spcBef>
              <a:buFont typeface="Arial" panose="020B0604020202020204" pitchFamily="34" charset="0"/>
              <a:buChar char="•"/>
              <a:tabLst/>
              <a:defRPr sz="1200" kern="1200">
                <a:solidFill>
                  <a:schemeClr val="tx1"/>
                </a:solidFill>
                <a:latin typeface="Marianne" panose="020000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lvl="2" indent="-285750">
              <a:spcBef>
                <a:spcPts val="400"/>
              </a:spcBef>
              <a:buClr>
                <a:schemeClr val="tx1"/>
              </a:buClr>
              <a:buSzPct val="80000"/>
              <a:buFont typeface="Marianne" panose="02000000000000000000" pitchFamily="50" charset="0"/>
              <a:buChar char="→"/>
            </a:pPr>
            <a:r>
              <a:rPr lang="fr-FR" sz="1800" dirty="0">
                <a:cs typeface="Times New Roman" pitchFamily="18" charset="0"/>
              </a:rPr>
              <a:t>Assurer une </a:t>
            </a:r>
            <a:r>
              <a:rPr lang="fr-FR" sz="1800" b="1" dirty="0">
                <a:cs typeface="Times New Roman" pitchFamily="18" charset="0"/>
              </a:rPr>
              <a:t>montée en charge progressive </a:t>
            </a:r>
            <a:r>
              <a:rPr lang="fr-FR" sz="1800" dirty="0">
                <a:cs typeface="Times New Roman" pitchFamily="18" charset="0"/>
              </a:rPr>
              <a:t>des constructeurs et des entreprises de pose en début de déploiement</a:t>
            </a:r>
          </a:p>
          <a:p>
            <a:pPr marL="285750" lvl="2" indent="-285750">
              <a:spcBef>
                <a:spcPts val="400"/>
              </a:spcBef>
              <a:buClr>
                <a:schemeClr val="tx1"/>
              </a:buClr>
              <a:buSzPct val="80000"/>
              <a:buFont typeface="Marianne" panose="02000000000000000000" pitchFamily="50" charset="0"/>
              <a:buChar char="→"/>
            </a:pPr>
            <a:endParaRPr lang="fr-FR" sz="1800" dirty="0">
              <a:cs typeface="Times New Roman" pitchFamily="18" charset="0"/>
            </a:endParaRPr>
          </a:p>
          <a:p>
            <a:pPr marL="285750" lvl="2" indent="-285750">
              <a:spcBef>
                <a:spcPts val="400"/>
              </a:spcBef>
              <a:buClr>
                <a:schemeClr val="tx1"/>
              </a:buClr>
              <a:buSzPct val="80000"/>
              <a:buFont typeface="Marianne" panose="02000000000000000000" pitchFamily="50" charset="0"/>
              <a:buChar char="→"/>
            </a:pPr>
            <a:r>
              <a:rPr lang="fr-FR" sz="1800" dirty="0">
                <a:cs typeface="Times New Roman" pitchFamily="18" charset="0"/>
              </a:rPr>
              <a:t>Avoir un </a:t>
            </a:r>
            <a:r>
              <a:rPr lang="fr-FR" sz="1800" b="1" dirty="0">
                <a:cs typeface="Times New Roman" pitchFamily="18" charset="0"/>
              </a:rPr>
              <a:t>volume constant en milieu de déploiement </a:t>
            </a:r>
            <a:r>
              <a:rPr lang="fr-FR" sz="1800" dirty="0">
                <a:cs typeface="Times New Roman" pitchFamily="18" charset="0"/>
              </a:rPr>
              <a:t>pour </a:t>
            </a:r>
            <a:r>
              <a:rPr lang="fr-FR" sz="1800" b="1" dirty="0">
                <a:cs typeface="Times New Roman" pitchFamily="18" charset="0"/>
              </a:rPr>
              <a:t>garantir des marchés de pose longs et homogènes </a:t>
            </a:r>
            <a:r>
              <a:rPr lang="fr-FR" sz="1800" dirty="0">
                <a:cs typeface="Times New Roman" pitchFamily="18" charset="0"/>
              </a:rPr>
              <a:t>et des commandes de matériels stables</a:t>
            </a:r>
          </a:p>
          <a:p>
            <a:pPr marL="285750" lvl="2" indent="-285750">
              <a:spcBef>
                <a:spcPts val="400"/>
              </a:spcBef>
              <a:buClr>
                <a:schemeClr val="tx1"/>
              </a:buClr>
              <a:buSzPct val="80000"/>
              <a:buFont typeface="Marianne" panose="02000000000000000000" pitchFamily="50" charset="0"/>
              <a:buChar char="→"/>
            </a:pPr>
            <a:endParaRPr lang="fr-FR" sz="1800" dirty="0">
              <a:cs typeface="Times New Roman" pitchFamily="18" charset="0"/>
            </a:endParaRPr>
          </a:p>
          <a:p>
            <a:pPr marL="285750" lvl="2" indent="-285750">
              <a:spcBef>
                <a:spcPts val="400"/>
              </a:spcBef>
              <a:buClr>
                <a:schemeClr val="tx1"/>
              </a:buClr>
              <a:buSzPct val="80000"/>
              <a:buFont typeface="Marianne" panose="02000000000000000000" pitchFamily="50" charset="0"/>
              <a:buChar char="→"/>
            </a:pPr>
            <a:r>
              <a:rPr lang="fr-FR" sz="1800" dirty="0">
                <a:cs typeface="Times New Roman" pitchFamily="18" charset="0"/>
              </a:rPr>
              <a:t>Effectuer une </a:t>
            </a:r>
            <a:r>
              <a:rPr lang="fr-FR" sz="1800" b="1" dirty="0">
                <a:cs typeface="Times New Roman" pitchFamily="18" charset="0"/>
              </a:rPr>
              <a:t>diminution progressive du volume </a:t>
            </a:r>
            <a:r>
              <a:rPr lang="fr-FR" sz="1800" dirty="0">
                <a:cs typeface="Times New Roman" pitchFamily="18" charset="0"/>
              </a:rPr>
              <a:t>de compteurs à poser en fin de déploiement afin d’éviter que l’arrêt de l’activité pour l’ensemble des entreprises de pose ne soit trop brusque.</a:t>
            </a:r>
          </a:p>
        </p:txBody>
      </p:sp>
      <p:sp>
        <p:nvSpPr>
          <p:cNvPr id="5" name="Titre 12">
            <a:extLst>
              <a:ext uri="{FF2B5EF4-FFF2-40B4-BE49-F238E27FC236}">
                <a16:creationId xmlns:a16="http://schemas.microsoft.com/office/drawing/2014/main" id="{8D07CBAF-CF71-7891-3F5D-478115DEE8FD}"/>
              </a:ext>
            </a:extLst>
          </p:cNvPr>
          <p:cNvSpPr txBox="1">
            <a:spLocks/>
          </p:cNvSpPr>
          <p:nvPr/>
        </p:nvSpPr>
        <p:spPr>
          <a:xfrm>
            <a:off x="363417" y="314119"/>
            <a:ext cx="11085504" cy="353183"/>
          </a:xfrm>
          <a:prstGeom prst="rect">
            <a:avLst/>
          </a:prstGeom>
        </p:spPr>
        <p:txBody>
          <a:bodyPr vert="horz" lIns="0" tIns="0" rIns="0" bIns="0" rtlCol="0" anchor="t">
            <a:normAutofit/>
          </a:bodyPr>
          <a:lstStyle>
            <a:lvl1pPr algn="l" defTabSz="914400" rtl="0" eaLnBrk="1" latinLnBrk="0" hangingPunct="1">
              <a:lnSpc>
                <a:spcPct val="80000"/>
              </a:lnSpc>
              <a:spcBef>
                <a:spcPct val="0"/>
              </a:spcBef>
              <a:buNone/>
              <a:defRPr sz="3000" b="1" i="0" kern="1200">
                <a:solidFill>
                  <a:schemeClr val="tx2"/>
                </a:solidFill>
                <a:latin typeface="Marianne" panose="02000000000000000000" pitchFamily="2" charset="0"/>
                <a:ea typeface="+mj-ea"/>
                <a:cs typeface="+mj-cs"/>
              </a:defRPr>
            </a:lvl1pPr>
          </a:lstStyle>
          <a:p>
            <a:r>
              <a:rPr lang="fr-FR" sz="2800" dirty="0">
                <a:latin typeface="Marianne" panose="02000000000000000000" pitchFamily="50" charset="0"/>
              </a:rPr>
              <a:t>Un déploiement progressif</a:t>
            </a:r>
            <a:endParaRPr lang="fr-FR" sz="2800" i="1" dirty="0">
              <a:latin typeface="Marianne" panose="02000000000000000000" pitchFamily="50" charset="0"/>
            </a:endParaRPr>
          </a:p>
        </p:txBody>
      </p:sp>
      <p:sp>
        <p:nvSpPr>
          <p:cNvPr id="6" name="ZoneTexte 5">
            <a:extLst>
              <a:ext uri="{FF2B5EF4-FFF2-40B4-BE49-F238E27FC236}">
                <a16:creationId xmlns:a16="http://schemas.microsoft.com/office/drawing/2014/main" id="{11D502F1-1632-CCE1-27BF-FB14A46BDEC1}"/>
              </a:ext>
            </a:extLst>
          </p:cNvPr>
          <p:cNvSpPr txBox="1"/>
          <p:nvPr/>
        </p:nvSpPr>
        <p:spPr>
          <a:xfrm>
            <a:off x="542500" y="870443"/>
            <a:ext cx="10287425" cy="369332"/>
          </a:xfrm>
          <a:prstGeom prst="rect">
            <a:avLst/>
          </a:prstGeom>
          <a:solidFill>
            <a:schemeClr val="bg1"/>
          </a:solidFill>
        </p:spPr>
        <p:txBody>
          <a:bodyPr wrap="square">
            <a:spAutoFit/>
          </a:bodyPr>
          <a:lstStyle/>
          <a:p>
            <a:r>
              <a:rPr lang="fr-FR" i="1" dirty="0">
                <a:latin typeface="Marianne" panose="02000000000000000000" pitchFamily="50" charset="0"/>
              </a:rPr>
              <a:t>Anticiper le rythme de déploiement pour assurer un calendrier ambitieux et réalisable</a:t>
            </a:r>
          </a:p>
        </p:txBody>
      </p:sp>
      <p:sp>
        <p:nvSpPr>
          <p:cNvPr id="10" name="Flèche : droite 9">
            <a:extLst>
              <a:ext uri="{FF2B5EF4-FFF2-40B4-BE49-F238E27FC236}">
                <a16:creationId xmlns:a16="http://schemas.microsoft.com/office/drawing/2014/main" id="{5EB35854-027F-6C2F-9E45-E5818A67FD0A}"/>
              </a:ext>
            </a:extLst>
          </p:cNvPr>
          <p:cNvSpPr/>
          <p:nvPr/>
        </p:nvSpPr>
        <p:spPr>
          <a:xfrm>
            <a:off x="679450" y="5132035"/>
            <a:ext cx="10769471" cy="779949"/>
          </a:xfrm>
          <a:prstGeom prst="rightArrow">
            <a:avLst/>
          </a:prstGeom>
          <a:solidFill>
            <a:srgbClr val="44546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a:extLst>
              <a:ext uri="{FF2B5EF4-FFF2-40B4-BE49-F238E27FC236}">
                <a16:creationId xmlns:a16="http://schemas.microsoft.com/office/drawing/2014/main" id="{41E861A5-EE80-ACD0-1283-1903D20CE8AE}"/>
              </a:ext>
            </a:extLst>
          </p:cNvPr>
          <p:cNvSpPr txBox="1"/>
          <p:nvPr/>
        </p:nvSpPr>
        <p:spPr>
          <a:xfrm>
            <a:off x="3036805" y="5758334"/>
            <a:ext cx="8080380" cy="338554"/>
          </a:xfrm>
          <a:prstGeom prst="rect">
            <a:avLst/>
          </a:prstGeom>
          <a:noFill/>
        </p:spPr>
        <p:txBody>
          <a:bodyPr wrap="square">
            <a:spAutoFit/>
          </a:bodyPr>
          <a:lstStyle/>
          <a:p>
            <a:r>
              <a:rPr lang="fr-FR" sz="1600" i="1" dirty="0">
                <a:latin typeface="Marianne" panose="02000000000000000000" pitchFamily="50" charset="0"/>
              </a:rPr>
              <a:t>		         Déploiement en masse 		Déploiement résiduel </a:t>
            </a:r>
          </a:p>
        </p:txBody>
      </p:sp>
      <p:sp>
        <p:nvSpPr>
          <p:cNvPr id="12" name="ZoneTexte 11">
            <a:extLst>
              <a:ext uri="{FF2B5EF4-FFF2-40B4-BE49-F238E27FC236}">
                <a16:creationId xmlns:a16="http://schemas.microsoft.com/office/drawing/2014/main" id="{42E67EB2-2990-CE70-B28B-65A3A6090DFF}"/>
              </a:ext>
            </a:extLst>
          </p:cNvPr>
          <p:cNvSpPr txBox="1"/>
          <p:nvPr/>
        </p:nvSpPr>
        <p:spPr>
          <a:xfrm>
            <a:off x="845329" y="5360546"/>
            <a:ext cx="11053631" cy="338554"/>
          </a:xfrm>
          <a:prstGeom prst="rect">
            <a:avLst/>
          </a:prstGeom>
          <a:noFill/>
        </p:spPr>
        <p:txBody>
          <a:bodyPr wrap="square">
            <a:spAutoFit/>
          </a:bodyPr>
          <a:lstStyle/>
          <a:p>
            <a:r>
              <a:rPr lang="fr-FR" sz="1600" i="1" dirty="0">
                <a:solidFill>
                  <a:schemeClr val="bg1"/>
                </a:solidFill>
                <a:latin typeface="Marianne" panose="02000000000000000000" pitchFamily="50" charset="0"/>
              </a:rPr>
              <a:t>2007 	         2010    2011		          2015       		               2021 		2025</a:t>
            </a:r>
          </a:p>
        </p:txBody>
      </p:sp>
      <p:cxnSp>
        <p:nvCxnSpPr>
          <p:cNvPr id="14" name="Connecteur droit 13">
            <a:extLst>
              <a:ext uri="{FF2B5EF4-FFF2-40B4-BE49-F238E27FC236}">
                <a16:creationId xmlns:a16="http://schemas.microsoft.com/office/drawing/2014/main" id="{64B605E7-36F3-3D96-F18B-D40D95AD11B5}"/>
              </a:ext>
            </a:extLst>
          </p:cNvPr>
          <p:cNvCxnSpPr>
            <a:cxnSpLocks/>
          </p:cNvCxnSpPr>
          <p:nvPr/>
        </p:nvCxnSpPr>
        <p:spPr>
          <a:xfrm>
            <a:off x="1501401" y="5555223"/>
            <a:ext cx="76753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Connecteur droit 17">
            <a:extLst>
              <a:ext uri="{FF2B5EF4-FFF2-40B4-BE49-F238E27FC236}">
                <a16:creationId xmlns:a16="http://schemas.microsoft.com/office/drawing/2014/main" id="{BD1A1424-2A07-09D8-5726-7C3245D40E0D}"/>
              </a:ext>
            </a:extLst>
          </p:cNvPr>
          <p:cNvCxnSpPr>
            <a:cxnSpLocks/>
          </p:cNvCxnSpPr>
          <p:nvPr/>
        </p:nvCxnSpPr>
        <p:spPr>
          <a:xfrm flipV="1">
            <a:off x="3493083" y="5544369"/>
            <a:ext cx="1585621" cy="48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Connecteur droit 19">
            <a:extLst>
              <a:ext uri="{FF2B5EF4-FFF2-40B4-BE49-F238E27FC236}">
                <a16:creationId xmlns:a16="http://schemas.microsoft.com/office/drawing/2014/main" id="{BFFE866F-3917-CC34-C92E-5C3B3C2CE008}"/>
              </a:ext>
            </a:extLst>
          </p:cNvPr>
          <p:cNvCxnSpPr>
            <a:cxnSpLocks/>
          </p:cNvCxnSpPr>
          <p:nvPr/>
        </p:nvCxnSpPr>
        <p:spPr>
          <a:xfrm>
            <a:off x="5631004" y="5543084"/>
            <a:ext cx="25019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Connecteur droit 29">
            <a:extLst>
              <a:ext uri="{FF2B5EF4-FFF2-40B4-BE49-F238E27FC236}">
                <a16:creationId xmlns:a16="http://schemas.microsoft.com/office/drawing/2014/main" id="{F1D2ACD7-8625-5BD3-44E5-E418B3A7BC6C}"/>
              </a:ext>
            </a:extLst>
          </p:cNvPr>
          <p:cNvCxnSpPr>
            <a:cxnSpLocks/>
          </p:cNvCxnSpPr>
          <p:nvPr/>
        </p:nvCxnSpPr>
        <p:spPr>
          <a:xfrm>
            <a:off x="8683622" y="5544637"/>
            <a:ext cx="137001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ZoneTexte 31">
            <a:extLst>
              <a:ext uri="{FF2B5EF4-FFF2-40B4-BE49-F238E27FC236}">
                <a16:creationId xmlns:a16="http://schemas.microsoft.com/office/drawing/2014/main" id="{02CA656F-F903-1713-C179-6E780EADAE1E}"/>
              </a:ext>
            </a:extLst>
          </p:cNvPr>
          <p:cNvSpPr txBox="1"/>
          <p:nvPr/>
        </p:nvSpPr>
        <p:spPr>
          <a:xfrm>
            <a:off x="2137349" y="5796029"/>
            <a:ext cx="2347910" cy="338554"/>
          </a:xfrm>
          <a:prstGeom prst="rect">
            <a:avLst/>
          </a:prstGeom>
          <a:noFill/>
        </p:spPr>
        <p:txBody>
          <a:bodyPr wrap="square">
            <a:spAutoFit/>
          </a:bodyPr>
          <a:lstStyle/>
          <a:p>
            <a:r>
              <a:rPr lang="fr-FR" sz="1600" i="1" dirty="0">
                <a:latin typeface="Marianne" panose="02000000000000000000" pitchFamily="50" charset="0"/>
              </a:rPr>
              <a:t>Expérimentations</a:t>
            </a:r>
          </a:p>
        </p:txBody>
      </p:sp>
      <p:sp>
        <p:nvSpPr>
          <p:cNvPr id="34" name="ZoneTexte 33">
            <a:extLst>
              <a:ext uri="{FF2B5EF4-FFF2-40B4-BE49-F238E27FC236}">
                <a16:creationId xmlns:a16="http://schemas.microsoft.com/office/drawing/2014/main" id="{6954009D-8FC6-3C90-33FA-031FDBD5024F}"/>
              </a:ext>
            </a:extLst>
          </p:cNvPr>
          <p:cNvSpPr txBox="1"/>
          <p:nvPr/>
        </p:nvSpPr>
        <p:spPr>
          <a:xfrm>
            <a:off x="363417" y="5789173"/>
            <a:ext cx="1773932" cy="584775"/>
          </a:xfrm>
          <a:prstGeom prst="rect">
            <a:avLst/>
          </a:prstGeom>
          <a:noFill/>
        </p:spPr>
        <p:txBody>
          <a:bodyPr wrap="square">
            <a:spAutoFit/>
          </a:bodyPr>
          <a:lstStyle/>
          <a:p>
            <a:pPr algn="ctr"/>
            <a:r>
              <a:rPr lang="fr-FR" sz="1600" i="1" dirty="0">
                <a:latin typeface="Marianne" panose="02000000000000000000" pitchFamily="50" charset="0"/>
              </a:rPr>
              <a:t>Premiers travaux de la CRE</a:t>
            </a:r>
            <a:endParaRPr lang="fr-FR" sz="1600" dirty="0"/>
          </a:p>
        </p:txBody>
      </p:sp>
      <p:cxnSp>
        <p:nvCxnSpPr>
          <p:cNvPr id="38" name="Connecteur droit 37">
            <a:extLst>
              <a:ext uri="{FF2B5EF4-FFF2-40B4-BE49-F238E27FC236}">
                <a16:creationId xmlns:a16="http://schemas.microsoft.com/office/drawing/2014/main" id="{584FBBF7-DC3C-7A96-6CBF-E37C161153C9}"/>
              </a:ext>
            </a:extLst>
          </p:cNvPr>
          <p:cNvCxnSpPr>
            <a:cxnSpLocks/>
          </p:cNvCxnSpPr>
          <p:nvPr/>
        </p:nvCxnSpPr>
        <p:spPr>
          <a:xfrm flipV="1">
            <a:off x="6634164" y="5542581"/>
            <a:ext cx="0" cy="19303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Connecteur droit 40">
            <a:extLst>
              <a:ext uri="{FF2B5EF4-FFF2-40B4-BE49-F238E27FC236}">
                <a16:creationId xmlns:a16="http://schemas.microsoft.com/office/drawing/2014/main" id="{93A71386-5078-DE6A-2AD8-AD3582D2FA23}"/>
              </a:ext>
            </a:extLst>
          </p:cNvPr>
          <p:cNvCxnSpPr>
            <a:cxnSpLocks/>
          </p:cNvCxnSpPr>
          <p:nvPr/>
        </p:nvCxnSpPr>
        <p:spPr>
          <a:xfrm flipV="1">
            <a:off x="9362281" y="5541404"/>
            <a:ext cx="0" cy="19303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Connecteur droit 41">
            <a:extLst>
              <a:ext uri="{FF2B5EF4-FFF2-40B4-BE49-F238E27FC236}">
                <a16:creationId xmlns:a16="http://schemas.microsoft.com/office/drawing/2014/main" id="{840FB6DB-75CB-3D2E-D817-7CC846C7464A}"/>
              </a:ext>
            </a:extLst>
          </p:cNvPr>
          <p:cNvCxnSpPr>
            <a:cxnSpLocks/>
          </p:cNvCxnSpPr>
          <p:nvPr/>
        </p:nvCxnSpPr>
        <p:spPr>
          <a:xfrm flipV="1">
            <a:off x="2905933" y="5552842"/>
            <a:ext cx="0" cy="19303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Connecteur droit 42">
            <a:extLst>
              <a:ext uri="{FF2B5EF4-FFF2-40B4-BE49-F238E27FC236}">
                <a16:creationId xmlns:a16="http://schemas.microsoft.com/office/drawing/2014/main" id="{00BA34E3-5336-2FD3-375F-C905DD75B1E1}"/>
              </a:ext>
            </a:extLst>
          </p:cNvPr>
          <p:cNvCxnSpPr>
            <a:cxnSpLocks/>
          </p:cNvCxnSpPr>
          <p:nvPr/>
        </p:nvCxnSpPr>
        <p:spPr>
          <a:xfrm flipV="1">
            <a:off x="1162050" y="5628395"/>
            <a:ext cx="0" cy="19303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Connecteur droit 15">
            <a:extLst>
              <a:ext uri="{FF2B5EF4-FFF2-40B4-BE49-F238E27FC236}">
                <a16:creationId xmlns:a16="http://schemas.microsoft.com/office/drawing/2014/main" id="{41304DE5-4E60-82EF-3174-3FB3FF341CE9}"/>
              </a:ext>
            </a:extLst>
          </p:cNvPr>
          <p:cNvCxnSpPr>
            <a:cxnSpLocks/>
          </p:cNvCxnSpPr>
          <p:nvPr/>
        </p:nvCxnSpPr>
        <p:spPr>
          <a:xfrm>
            <a:off x="2827981" y="5550371"/>
            <a:ext cx="1604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ZoneTexte 26">
            <a:extLst>
              <a:ext uri="{FF2B5EF4-FFF2-40B4-BE49-F238E27FC236}">
                <a16:creationId xmlns:a16="http://schemas.microsoft.com/office/drawing/2014/main" id="{5966B489-0D63-DC07-D32E-67B55EFF0704}"/>
              </a:ext>
            </a:extLst>
          </p:cNvPr>
          <p:cNvSpPr txBox="1"/>
          <p:nvPr/>
        </p:nvSpPr>
        <p:spPr>
          <a:xfrm>
            <a:off x="6259191" y="6030519"/>
            <a:ext cx="3938909" cy="338554"/>
          </a:xfrm>
          <a:prstGeom prst="rect">
            <a:avLst/>
          </a:prstGeom>
          <a:noFill/>
        </p:spPr>
        <p:txBody>
          <a:bodyPr wrap="square">
            <a:spAutoFit/>
          </a:bodyPr>
          <a:lstStyle/>
          <a:p>
            <a:r>
              <a:rPr lang="fr-FR" sz="1600" i="1" dirty="0">
                <a:latin typeface="Marianne" panose="02000000000000000000" pitchFamily="50" charset="0"/>
              </a:rPr>
              <a:t>(90%)			  (10%) </a:t>
            </a:r>
            <a:endParaRPr lang="fr-FR" sz="1600" dirty="0"/>
          </a:p>
        </p:txBody>
      </p:sp>
    </p:spTree>
    <p:extLst>
      <p:ext uri="{BB962C8B-B14F-4D97-AF65-F5344CB8AC3E}">
        <p14:creationId xmlns:p14="http://schemas.microsoft.com/office/powerpoint/2010/main" val="556707917"/>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1503</TotalTime>
  <Words>1447</Words>
  <Application>Microsoft Office PowerPoint</Application>
  <PresentationFormat>Grand écran</PresentationFormat>
  <Paragraphs>217</Paragraphs>
  <Slides>23</Slides>
  <Notes>12</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23</vt:i4>
      </vt:variant>
    </vt:vector>
  </HeadingPairs>
  <TitlesOfParts>
    <vt:vector size="33" baseType="lpstr">
      <vt:lpstr>Aptos</vt:lpstr>
      <vt:lpstr>Arial</vt:lpstr>
      <vt:lpstr>Calibri</vt:lpstr>
      <vt:lpstr>Calibri Light</vt:lpstr>
      <vt:lpstr>Marianne</vt:lpstr>
      <vt:lpstr>Marianne Light</vt:lpstr>
      <vt:lpstr>Times New Roman</vt:lpstr>
      <vt:lpstr>Trebuchet MS</vt:lpstr>
      <vt:lpstr>Wingdings</vt:lpstr>
      <vt:lpstr>Thème Office</vt:lpstr>
      <vt:lpstr>Compteurs intelligents :  Comment la CRE a accompagné leur déploiement et leur intégration dans les tarifs ?</vt:lpstr>
      <vt:lpstr>Sommaire</vt:lpstr>
      <vt:lpstr>Compteurs intelligents : fonctionnement et utilité </vt:lpstr>
      <vt:lpstr>Présentation PowerPoint</vt:lpstr>
      <vt:lpstr>Présentation PowerPoint</vt:lpstr>
      <vt:lpstr>Compteurs intelligents : Stratégie de déploiement</vt:lpstr>
      <vt:lpstr>Présentation PowerPoint</vt:lpstr>
      <vt:lpstr>Présentation PowerPoint</vt:lpstr>
      <vt:lpstr>Présentation PowerPoint</vt:lpstr>
      <vt:lpstr>Le rôle du régulateur : encourager le déploiement et intégrer les coûts </vt:lpstr>
      <vt:lpstr>Présentation PowerPoint</vt:lpstr>
      <vt:lpstr>Présentation PowerPoint</vt:lpstr>
      <vt:lpstr>Présentation PowerPoint</vt:lpstr>
      <vt:lpstr>Présentation PowerPoint</vt:lpstr>
      <vt:lpstr>Le défi de l’acceptabilité </vt:lpstr>
      <vt:lpstr>Présentation PowerPoint</vt:lpstr>
      <vt:lpstr>Présentation PowerPoint</vt:lpstr>
      <vt:lpstr>Présentation PowerPoint</vt:lpstr>
      <vt:lpstr>Bilan et perspectives </vt:lpstr>
      <vt:lpstr>Présentation PowerPoint</vt:lpstr>
      <vt:lpstr>Présentation PowerPoint</vt:lpstr>
      <vt:lpstr>Merci de votre attention</vt:lpstr>
      <vt:lpstr>Gazpar</vt:lpstr>
    </vt:vector>
  </TitlesOfParts>
  <Company>CRE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Compteurs intelligents :</dc:title>
  <dc:creator>Serrano Paul</dc:creator>
  <cp:lastModifiedBy>Gaychet Émilie</cp:lastModifiedBy>
  <cp:revision>74</cp:revision>
  <cp:lastPrinted>2025-07-03T08:28:06Z</cp:lastPrinted>
  <dcterms:created xsi:type="dcterms:W3CDTF">2025-06-24T13:27:11Z</dcterms:created>
  <dcterms:modified xsi:type="dcterms:W3CDTF">2025-07-04T14:55:15Z</dcterms:modified>
</cp:coreProperties>
</file>