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3.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4.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5.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6.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5"/>
    <p:sldMasterId id="2147483699" r:id="rId6"/>
    <p:sldMasterId id="2147483717" r:id="rId7"/>
    <p:sldMasterId id="2147483735" r:id="rId8"/>
    <p:sldMasterId id="2147483753" r:id="rId9"/>
    <p:sldMasterId id="2147483771" r:id="rId10"/>
    <p:sldMasterId id="2147483789" r:id="rId11"/>
  </p:sldMasterIdLst>
  <p:notesMasterIdLst>
    <p:notesMasterId r:id="rId26"/>
  </p:notesMasterIdLst>
  <p:sldIdLst>
    <p:sldId id="2145707868" r:id="rId12"/>
    <p:sldId id="2145707915" r:id="rId13"/>
    <p:sldId id="2147376386" r:id="rId14"/>
    <p:sldId id="2147376390" r:id="rId15"/>
    <p:sldId id="2147376387" r:id="rId16"/>
    <p:sldId id="5549" r:id="rId17"/>
    <p:sldId id="2145707922" r:id="rId18"/>
    <p:sldId id="2147376388" r:id="rId19"/>
    <p:sldId id="2147376374" r:id="rId20"/>
    <p:sldId id="2147376379" r:id="rId21"/>
    <p:sldId id="10958" r:id="rId22"/>
    <p:sldId id="2147376389" r:id="rId23"/>
    <p:sldId id="2147376391" r:id="rId24"/>
    <p:sldId id="2147376392"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5049CEE3-A03D-4D36-8D3E-71FE25626797}">
          <p14:sldIdLst>
            <p14:sldId id="2145707868"/>
            <p14:sldId id="2145707915"/>
            <p14:sldId id="2147376386"/>
            <p14:sldId id="2147376390"/>
            <p14:sldId id="2147376387"/>
            <p14:sldId id="5549"/>
            <p14:sldId id="2145707922"/>
            <p14:sldId id="2147376388"/>
            <p14:sldId id="2147376374"/>
            <p14:sldId id="2147376379"/>
            <p14:sldId id="10958"/>
            <p14:sldId id="2147376389"/>
            <p14:sldId id="2147376391"/>
            <p14:sldId id="2147376392"/>
          </p14:sldIdLst>
        </p14:section>
        <p14:section name="Matrices de travail" id="{611DC77A-A2B6-4878-A0C5-E03A17820B1B}">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41D8"/>
    <a:srgbClr val="7030A0"/>
    <a:srgbClr val="F58A3D"/>
    <a:srgbClr val="12695B"/>
    <a:srgbClr val="5DD1FF"/>
    <a:srgbClr val="287A5E"/>
    <a:srgbClr val="000000"/>
    <a:srgbClr val="00B050"/>
    <a:srgbClr val="100B35"/>
    <a:srgbClr val="60AE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D90CC0-CADB-4EFE-92B6-6C0CAD87F18C}" v="2" dt="2025-07-07T19:43:38.35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99" autoAdjust="0"/>
    <p:restoredTop sz="94660"/>
  </p:normalViewPr>
  <p:slideViewPr>
    <p:cSldViewPr snapToGrid="0">
      <p:cViewPr>
        <p:scale>
          <a:sx n="80" d="100"/>
          <a:sy n="80" d="100"/>
        </p:scale>
        <p:origin x="444" y="-412"/>
      </p:cViewPr>
      <p:guideLst>
        <p:guide orient="horz" pos="2160"/>
        <p:guide pos="3840"/>
      </p:guideLst>
    </p:cSldViewPr>
  </p:slideViewPr>
  <p:notesTextViewPr>
    <p:cViewPr>
      <p:scale>
        <a:sx n="1" d="1"/>
        <a:sy n="1" d="1"/>
      </p:scale>
      <p:origin x="0" y="0"/>
    </p:cViewPr>
  </p:notesTextViewPr>
  <p:notesViewPr>
    <p:cSldViewPr snapToGrid="0">
      <p:cViewPr varScale="1">
        <p:scale>
          <a:sx n="72" d="100"/>
          <a:sy n="72" d="100"/>
        </p:scale>
        <p:origin x="2938"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Master" Target="slideMasters/slideMaster7.xml"/><Relationship Id="rId24" Type="http://schemas.openxmlformats.org/officeDocument/2006/relationships/slide" Target="slides/slide13.xml"/><Relationship Id="rId32"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viewProps" Target="viewProps.xml"/><Relationship Id="rId10" Type="http://schemas.openxmlformats.org/officeDocument/2006/relationships/slideMaster" Target="slideMasters/slideMaster6.xml"/><Relationship Id="rId19" Type="http://schemas.openxmlformats.org/officeDocument/2006/relationships/slide" Target="slides/slide8.xml"/><Relationship Id="rId31"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S Joly (ENGIE AMEA)" userId="S::gv5158@engie.com::99984937-34f1-4be8-b18a-3fe19f571f9f" providerId="AD" clId="Web-{5031D455-DF39-69F7-90E2-C3ACC69E3BDC}"/>
    <pc:docChg chg="modSld">
      <pc:chgData name="ANDRES Joly (ENGIE AMEA)" userId="S::gv5158@engie.com::99984937-34f1-4be8-b18a-3fe19f571f9f" providerId="AD" clId="Web-{5031D455-DF39-69F7-90E2-C3ACC69E3BDC}" dt="2022-10-20T13:51:55.961" v="8" actId="20577"/>
      <pc:docMkLst>
        <pc:docMk/>
      </pc:docMkLst>
      <pc:sldChg chg="delSp modSp">
        <pc:chgData name="ANDRES Joly (ENGIE AMEA)" userId="S::gv5158@engie.com::99984937-34f1-4be8-b18a-3fe19f571f9f" providerId="AD" clId="Web-{5031D455-DF39-69F7-90E2-C3ACC69E3BDC}" dt="2022-10-20T13:51:55.961" v="8" actId="20577"/>
        <pc:sldMkLst>
          <pc:docMk/>
          <pc:sldMk cId="3246158314" sldId="2145707868"/>
        </pc:sldMkLst>
      </pc:sldChg>
    </pc:docChg>
  </pc:docChgLst>
  <pc:docChgLst>
    <pc:chgData name="ANDRES Joly (ENGIE ENERGIE SERVICES)" userId="99984937-34f1-4be8-b18a-3fe19f571f9f" providerId="ADAL" clId="{2FD90CC0-CADB-4EFE-92B6-6C0CAD87F18C}"/>
    <pc:docChg chg="undo redo custSel addSld delSld modSld sldOrd modSection">
      <pc:chgData name="ANDRES Joly (ENGIE ENERGIE SERVICES)" userId="99984937-34f1-4be8-b18a-3fe19f571f9f" providerId="ADAL" clId="{2FD90CC0-CADB-4EFE-92B6-6C0CAD87F18C}" dt="2025-07-07T20:25:10.833" v="2968" actId="20577"/>
      <pc:docMkLst>
        <pc:docMk/>
      </pc:docMkLst>
      <pc:sldChg chg="del">
        <pc:chgData name="ANDRES Joly (ENGIE ENERGIE SERVICES)" userId="99984937-34f1-4be8-b18a-3fe19f571f9f" providerId="ADAL" clId="{2FD90CC0-CADB-4EFE-92B6-6C0CAD87F18C}" dt="2025-07-06T20:18:26.175" v="104" actId="47"/>
        <pc:sldMkLst>
          <pc:docMk/>
          <pc:sldMk cId="1654644844" sldId="322"/>
        </pc:sldMkLst>
      </pc:sldChg>
      <pc:sldChg chg="del">
        <pc:chgData name="ANDRES Joly (ENGIE ENERGIE SERVICES)" userId="99984937-34f1-4be8-b18a-3fe19f571f9f" providerId="ADAL" clId="{2FD90CC0-CADB-4EFE-92B6-6C0CAD87F18C}" dt="2025-07-07T14:33:55.598" v="2206" actId="47"/>
        <pc:sldMkLst>
          <pc:docMk/>
          <pc:sldMk cId="2539444999" sldId="6615"/>
        </pc:sldMkLst>
      </pc:sldChg>
      <pc:sldChg chg="del">
        <pc:chgData name="ANDRES Joly (ENGIE ENERGIE SERVICES)" userId="99984937-34f1-4be8-b18a-3fe19f571f9f" providerId="ADAL" clId="{2FD90CC0-CADB-4EFE-92B6-6C0CAD87F18C}" dt="2025-07-06T20:18:32.528" v="106" actId="47"/>
        <pc:sldMkLst>
          <pc:docMk/>
          <pc:sldMk cId="3481698140" sldId="10954"/>
        </pc:sldMkLst>
      </pc:sldChg>
      <pc:sldChg chg="delSp modSp add del mod">
        <pc:chgData name="ANDRES Joly (ENGIE ENERGIE SERVICES)" userId="99984937-34f1-4be8-b18a-3fe19f571f9f" providerId="ADAL" clId="{2FD90CC0-CADB-4EFE-92B6-6C0CAD87F18C}" dt="2025-07-07T20:01:57.409" v="2783" actId="6549"/>
        <pc:sldMkLst>
          <pc:docMk/>
          <pc:sldMk cId="1957648310" sldId="10958"/>
        </pc:sldMkLst>
        <pc:spChg chg="mod">
          <ac:chgData name="ANDRES Joly (ENGIE ENERGIE SERVICES)" userId="99984937-34f1-4be8-b18a-3fe19f571f9f" providerId="ADAL" clId="{2FD90CC0-CADB-4EFE-92B6-6C0CAD87F18C}" dt="2025-07-07T12:23:11.375" v="1145" actId="20577"/>
          <ac:spMkLst>
            <pc:docMk/>
            <pc:sldMk cId="1957648310" sldId="10958"/>
            <ac:spMk id="2" creationId="{9C315283-63B3-4651-8E94-71AC1EFBC53D}"/>
          </ac:spMkLst>
        </pc:spChg>
        <pc:spChg chg="mod">
          <ac:chgData name="ANDRES Joly (ENGIE ENERGIE SERVICES)" userId="99984937-34f1-4be8-b18a-3fe19f571f9f" providerId="ADAL" clId="{2FD90CC0-CADB-4EFE-92B6-6C0CAD87F18C}" dt="2025-07-07T20:01:57.409" v="2783" actId="6549"/>
          <ac:spMkLst>
            <pc:docMk/>
            <pc:sldMk cId="1957648310" sldId="10958"/>
            <ac:spMk id="6" creationId="{EC971303-EAA5-47FF-845A-C0EC894284D1}"/>
          </ac:spMkLst>
        </pc:spChg>
        <pc:spChg chg="del">
          <ac:chgData name="ANDRES Joly (ENGIE ENERGIE SERVICES)" userId="99984937-34f1-4be8-b18a-3fe19f571f9f" providerId="ADAL" clId="{2FD90CC0-CADB-4EFE-92B6-6C0CAD87F18C}" dt="2025-07-07T12:23:14.901" v="1146" actId="478"/>
          <ac:spMkLst>
            <pc:docMk/>
            <pc:sldMk cId="1957648310" sldId="10958"/>
            <ac:spMk id="12" creationId="{2794FE71-4E7A-4EA7-B642-34A1D7A10F98}"/>
          </ac:spMkLst>
        </pc:spChg>
        <pc:spChg chg="del mod">
          <ac:chgData name="ANDRES Joly (ENGIE ENERGIE SERVICES)" userId="99984937-34f1-4be8-b18a-3fe19f571f9f" providerId="ADAL" clId="{2FD90CC0-CADB-4EFE-92B6-6C0CAD87F18C}" dt="2025-07-07T12:56:28.325" v="1515" actId="478"/>
          <ac:spMkLst>
            <pc:docMk/>
            <pc:sldMk cId="1957648310" sldId="10958"/>
            <ac:spMk id="13" creationId="{F0720A87-8D30-43B6-97D8-54D86610DDE0}"/>
          </ac:spMkLst>
        </pc:spChg>
        <pc:spChg chg="del">
          <ac:chgData name="ANDRES Joly (ENGIE ENERGIE SERVICES)" userId="99984937-34f1-4be8-b18a-3fe19f571f9f" providerId="ADAL" clId="{2FD90CC0-CADB-4EFE-92B6-6C0CAD87F18C}" dt="2025-07-07T12:56:31.931" v="1516" actId="478"/>
          <ac:spMkLst>
            <pc:docMk/>
            <pc:sldMk cId="1957648310" sldId="10958"/>
            <ac:spMk id="14" creationId="{BD91414A-4F71-41CB-9EB9-75F7BF87D31C}"/>
          </ac:spMkLst>
        </pc:spChg>
        <pc:spChg chg="del">
          <ac:chgData name="ANDRES Joly (ENGIE ENERGIE SERVICES)" userId="99984937-34f1-4be8-b18a-3fe19f571f9f" providerId="ADAL" clId="{2FD90CC0-CADB-4EFE-92B6-6C0CAD87F18C}" dt="2025-07-07T14:39:54.907" v="2258" actId="478"/>
          <ac:spMkLst>
            <pc:docMk/>
            <pc:sldMk cId="1957648310" sldId="10958"/>
            <ac:spMk id="15" creationId="{AF581502-5444-4CB2-8C72-F217B3A72A65}"/>
          </ac:spMkLst>
        </pc:spChg>
        <pc:spChg chg="del">
          <ac:chgData name="ANDRES Joly (ENGIE ENERGIE SERVICES)" userId="99984937-34f1-4be8-b18a-3fe19f571f9f" providerId="ADAL" clId="{2FD90CC0-CADB-4EFE-92B6-6C0CAD87F18C}" dt="2025-07-07T20:01:40.219" v="2775" actId="478"/>
          <ac:spMkLst>
            <pc:docMk/>
            <pc:sldMk cId="1957648310" sldId="10958"/>
            <ac:spMk id="17" creationId="{91F1EEC2-9992-4755-ADB6-8A51AF547F38}"/>
          </ac:spMkLst>
        </pc:spChg>
        <pc:spChg chg="del">
          <ac:chgData name="ANDRES Joly (ENGIE ENERGIE SERVICES)" userId="99984937-34f1-4be8-b18a-3fe19f571f9f" providerId="ADAL" clId="{2FD90CC0-CADB-4EFE-92B6-6C0CAD87F18C}" dt="2025-07-07T12:56:41.158" v="1517" actId="478"/>
          <ac:spMkLst>
            <pc:docMk/>
            <pc:sldMk cId="1957648310" sldId="10958"/>
            <ac:spMk id="19" creationId="{47DF645B-68E3-4233-A4A0-C7E549C82E79}"/>
          </ac:spMkLst>
        </pc:spChg>
        <pc:picChg chg="del">
          <ac:chgData name="ANDRES Joly (ENGIE ENERGIE SERVICES)" userId="99984937-34f1-4be8-b18a-3fe19f571f9f" providerId="ADAL" clId="{2FD90CC0-CADB-4EFE-92B6-6C0CAD87F18C}" dt="2025-07-07T12:23:23.201" v="1150" actId="478"/>
          <ac:picMkLst>
            <pc:docMk/>
            <pc:sldMk cId="1957648310" sldId="10958"/>
            <ac:picMk id="4" creationId="{0FB160BB-071F-4A4B-8696-7C9437D4B22D}"/>
          </ac:picMkLst>
        </pc:picChg>
        <pc:picChg chg="del">
          <ac:chgData name="ANDRES Joly (ENGIE ENERGIE SERVICES)" userId="99984937-34f1-4be8-b18a-3fe19f571f9f" providerId="ADAL" clId="{2FD90CC0-CADB-4EFE-92B6-6C0CAD87F18C}" dt="2025-07-07T12:23:17.104" v="1147" actId="478"/>
          <ac:picMkLst>
            <pc:docMk/>
            <pc:sldMk cId="1957648310" sldId="10958"/>
            <ac:picMk id="5" creationId="{B66C3D30-E2F7-4150-8B0B-0D8222EEE3C0}"/>
          </ac:picMkLst>
        </pc:picChg>
        <pc:picChg chg="del">
          <ac:chgData name="ANDRES Joly (ENGIE ENERGIE SERVICES)" userId="99984937-34f1-4be8-b18a-3fe19f571f9f" providerId="ADAL" clId="{2FD90CC0-CADB-4EFE-92B6-6C0CAD87F18C}" dt="2025-07-07T12:23:27.502" v="1152" actId="478"/>
          <ac:picMkLst>
            <pc:docMk/>
            <pc:sldMk cId="1957648310" sldId="10958"/>
            <ac:picMk id="9" creationId="{92AF3B35-BCCE-454E-AB7D-FBC76A44D022}"/>
          </ac:picMkLst>
        </pc:picChg>
        <pc:picChg chg="del">
          <ac:chgData name="ANDRES Joly (ENGIE ENERGIE SERVICES)" userId="99984937-34f1-4be8-b18a-3fe19f571f9f" providerId="ADAL" clId="{2FD90CC0-CADB-4EFE-92B6-6C0CAD87F18C}" dt="2025-07-07T12:23:19.032" v="1148" actId="478"/>
          <ac:picMkLst>
            <pc:docMk/>
            <pc:sldMk cId="1957648310" sldId="10958"/>
            <ac:picMk id="18" creationId="{2FBA0007-0C38-4062-8037-8ABF0F12E2B7}"/>
          </ac:picMkLst>
        </pc:picChg>
        <pc:picChg chg="del">
          <ac:chgData name="ANDRES Joly (ENGIE ENERGIE SERVICES)" userId="99984937-34f1-4be8-b18a-3fe19f571f9f" providerId="ADAL" clId="{2FD90CC0-CADB-4EFE-92B6-6C0CAD87F18C}" dt="2025-07-07T12:23:21.060" v="1149" actId="478"/>
          <ac:picMkLst>
            <pc:docMk/>
            <pc:sldMk cId="1957648310" sldId="10958"/>
            <ac:picMk id="20" creationId="{C88372A5-4669-4595-85B9-65895174ABBB}"/>
          </ac:picMkLst>
        </pc:picChg>
        <pc:picChg chg="del">
          <ac:chgData name="ANDRES Joly (ENGIE ENERGIE SERVICES)" userId="99984937-34f1-4be8-b18a-3fe19f571f9f" providerId="ADAL" clId="{2FD90CC0-CADB-4EFE-92B6-6C0CAD87F18C}" dt="2025-07-07T12:23:32.107" v="1154" actId="478"/>
          <ac:picMkLst>
            <pc:docMk/>
            <pc:sldMk cId="1957648310" sldId="10958"/>
            <ac:picMk id="23" creationId="{EE1C18DE-A57F-4AA6-B35F-C6D099AE218C}"/>
          </ac:picMkLst>
        </pc:picChg>
        <pc:picChg chg="del">
          <ac:chgData name="ANDRES Joly (ENGIE ENERGIE SERVICES)" userId="99984937-34f1-4be8-b18a-3fe19f571f9f" providerId="ADAL" clId="{2FD90CC0-CADB-4EFE-92B6-6C0CAD87F18C}" dt="2025-07-07T12:23:25.602" v="1151" actId="478"/>
          <ac:picMkLst>
            <pc:docMk/>
            <pc:sldMk cId="1957648310" sldId="10958"/>
            <ac:picMk id="24" creationId="{5DC36D6A-4FAC-4BFB-B92E-F1221B8C8DB8}"/>
          </ac:picMkLst>
        </pc:picChg>
        <pc:picChg chg="del">
          <ac:chgData name="ANDRES Joly (ENGIE ENERGIE SERVICES)" userId="99984937-34f1-4be8-b18a-3fe19f571f9f" providerId="ADAL" clId="{2FD90CC0-CADB-4EFE-92B6-6C0CAD87F18C}" dt="2025-07-07T12:23:29.448" v="1153" actId="478"/>
          <ac:picMkLst>
            <pc:docMk/>
            <pc:sldMk cId="1957648310" sldId="10958"/>
            <ac:picMk id="26" creationId="{484747B7-4B14-4C74-8633-ACD66510DA58}"/>
          </ac:picMkLst>
        </pc:picChg>
      </pc:sldChg>
      <pc:sldChg chg="del">
        <pc:chgData name="ANDRES Joly (ENGIE ENERGIE SERVICES)" userId="99984937-34f1-4be8-b18a-3fe19f571f9f" providerId="ADAL" clId="{2FD90CC0-CADB-4EFE-92B6-6C0CAD87F18C}" dt="2025-07-07T14:32:53.259" v="2196" actId="47"/>
        <pc:sldMkLst>
          <pc:docMk/>
          <pc:sldMk cId="1322432695" sldId="10969"/>
        </pc:sldMkLst>
      </pc:sldChg>
      <pc:sldChg chg="modSp mod">
        <pc:chgData name="ANDRES Joly (ENGIE ENERGIE SERVICES)" userId="99984937-34f1-4be8-b18a-3fe19f571f9f" providerId="ADAL" clId="{2FD90CC0-CADB-4EFE-92B6-6C0CAD87F18C}" dt="2025-07-07T20:00:02.948" v="2748" actId="20577"/>
        <pc:sldMkLst>
          <pc:docMk/>
          <pc:sldMk cId="3246158314" sldId="2145707868"/>
        </pc:sldMkLst>
        <pc:spChg chg="mod">
          <ac:chgData name="ANDRES Joly (ENGIE ENERGIE SERVICES)" userId="99984937-34f1-4be8-b18a-3fe19f571f9f" providerId="ADAL" clId="{2FD90CC0-CADB-4EFE-92B6-6C0CAD87F18C}" dt="2025-07-07T19:59:45.504" v="2721" actId="1076"/>
          <ac:spMkLst>
            <pc:docMk/>
            <pc:sldMk cId="3246158314" sldId="2145707868"/>
            <ac:spMk id="2" creationId="{5CA06A1C-8174-46B8-BC87-EEA3E93913E9}"/>
          </ac:spMkLst>
        </pc:spChg>
        <pc:spChg chg="mod">
          <ac:chgData name="ANDRES Joly (ENGIE ENERGIE SERVICES)" userId="99984937-34f1-4be8-b18a-3fe19f571f9f" providerId="ADAL" clId="{2FD90CC0-CADB-4EFE-92B6-6C0CAD87F18C}" dt="2025-07-07T20:00:02.948" v="2748" actId="20577"/>
          <ac:spMkLst>
            <pc:docMk/>
            <pc:sldMk cId="3246158314" sldId="2145707868"/>
            <ac:spMk id="3" creationId="{3FE94456-7ADE-49EF-B00C-0B54E6E88236}"/>
          </ac:spMkLst>
        </pc:spChg>
      </pc:sldChg>
      <pc:sldChg chg="modSp mod">
        <pc:chgData name="ANDRES Joly (ENGIE ENERGIE SERVICES)" userId="99984937-34f1-4be8-b18a-3fe19f571f9f" providerId="ADAL" clId="{2FD90CC0-CADB-4EFE-92B6-6C0CAD87F18C}" dt="2025-07-06T20:21:59.978" v="326" actId="20577"/>
        <pc:sldMkLst>
          <pc:docMk/>
          <pc:sldMk cId="3784872935" sldId="2145707915"/>
        </pc:sldMkLst>
        <pc:spChg chg="mod">
          <ac:chgData name="ANDRES Joly (ENGIE ENERGIE SERVICES)" userId="99984937-34f1-4be8-b18a-3fe19f571f9f" providerId="ADAL" clId="{2FD90CC0-CADB-4EFE-92B6-6C0CAD87F18C}" dt="2025-07-06T20:21:59.978" v="326" actId="20577"/>
          <ac:spMkLst>
            <pc:docMk/>
            <pc:sldMk cId="3784872935" sldId="2145707915"/>
            <ac:spMk id="2" creationId="{B52B706B-8D87-4D39-A0F8-139DCE349838}"/>
          </ac:spMkLst>
        </pc:spChg>
      </pc:sldChg>
      <pc:sldChg chg="del">
        <pc:chgData name="ANDRES Joly (ENGIE ENERGIE SERVICES)" userId="99984937-34f1-4be8-b18a-3fe19f571f9f" providerId="ADAL" clId="{2FD90CC0-CADB-4EFE-92B6-6C0CAD87F18C}" dt="2025-07-06T20:17:56.461" v="100" actId="47"/>
        <pc:sldMkLst>
          <pc:docMk/>
          <pc:sldMk cId="2769361580" sldId="2145707925"/>
        </pc:sldMkLst>
      </pc:sldChg>
      <pc:sldChg chg="del">
        <pc:chgData name="ANDRES Joly (ENGIE ENERGIE SERVICES)" userId="99984937-34f1-4be8-b18a-3fe19f571f9f" providerId="ADAL" clId="{2FD90CC0-CADB-4EFE-92B6-6C0CAD87F18C}" dt="2025-07-06T20:17:58.973" v="101" actId="47"/>
        <pc:sldMkLst>
          <pc:docMk/>
          <pc:sldMk cId="1881850201" sldId="2145707926"/>
        </pc:sldMkLst>
      </pc:sldChg>
      <pc:sldChg chg="del">
        <pc:chgData name="ANDRES Joly (ENGIE ENERGIE SERVICES)" userId="99984937-34f1-4be8-b18a-3fe19f571f9f" providerId="ADAL" clId="{2FD90CC0-CADB-4EFE-92B6-6C0CAD87F18C}" dt="2025-07-06T20:18:27.793" v="105" actId="47"/>
        <pc:sldMkLst>
          <pc:docMk/>
          <pc:sldMk cId="2615209796" sldId="2145707927"/>
        </pc:sldMkLst>
      </pc:sldChg>
      <pc:sldChg chg="del">
        <pc:chgData name="ANDRES Joly (ENGIE ENERGIE SERVICES)" userId="99984937-34f1-4be8-b18a-3fe19f571f9f" providerId="ADAL" clId="{2FD90CC0-CADB-4EFE-92B6-6C0CAD87F18C}" dt="2025-07-06T20:18:03.306" v="102" actId="47"/>
        <pc:sldMkLst>
          <pc:docMk/>
          <pc:sldMk cId="2946164958" sldId="2145707930"/>
        </pc:sldMkLst>
      </pc:sldChg>
      <pc:sldChg chg="del">
        <pc:chgData name="ANDRES Joly (ENGIE ENERGIE SERVICES)" userId="99984937-34f1-4be8-b18a-3fe19f571f9f" providerId="ADAL" clId="{2FD90CC0-CADB-4EFE-92B6-6C0CAD87F18C}" dt="2025-07-07T14:32:56.711" v="2197" actId="47"/>
        <pc:sldMkLst>
          <pc:docMk/>
          <pc:sldMk cId="1722431183" sldId="2147376370"/>
        </pc:sldMkLst>
      </pc:sldChg>
      <pc:sldChg chg="del">
        <pc:chgData name="ANDRES Joly (ENGIE ENERGIE SERVICES)" userId="99984937-34f1-4be8-b18a-3fe19f571f9f" providerId="ADAL" clId="{2FD90CC0-CADB-4EFE-92B6-6C0CAD87F18C}" dt="2025-07-06T20:18:18.989" v="103" actId="47"/>
        <pc:sldMkLst>
          <pc:docMk/>
          <pc:sldMk cId="2308516365" sldId="2147376373"/>
        </pc:sldMkLst>
      </pc:sldChg>
      <pc:sldChg chg="addSp delSp modSp mod">
        <pc:chgData name="ANDRES Joly (ENGIE ENERGIE SERVICES)" userId="99984937-34f1-4be8-b18a-3fe19f571f9f" providerId="ADAL" clId="{2FD90CC0-CADB-4EFE-92B6-6C0CAD87F18C}" dt="2025-07-07T20:17:24.726" v="2844" actId="20577"/>
        <pc:sldMkLst>
          <pc:docMk/>
          <pc:sldMk cId="20724389" sldId="2147376374"/>
        </pc:sldMkLst>
        <pc:spChg chg="mod">
          <ac:chgData name="ANDRES Joly (ENGIE ENERGIE SERVICES)" userId="99984937-34f1-4be8-b18a-3fe19f571f9f" providerId="ADAL" clId="{2FD90CC0-CADB-4EFE-92B6-6C0CAD87F18C}" dt="2025-07-07T19:59:28.473" v="2720" actId="6549"/>
          <ac:spMkLst>
            <pc:docMk/>
            <pc:sldMk cId="20724389" sldId="2147376374"/>
            <ac:spMk id="3" creationId="{0C542D8D-634A-3D45-B97A-CE431173DFD5}"/>
          </ac:spMkLst>
        </pc:spChg>
        <pc:spChg chg="del">
          <ac:chgData name="ANDRES Joly (ENGIE ENERGIE SERVICES)" userId="99984937-34f1-4be8-b18a-3fe19f571f9f" providerId="ADAL" clId="{2FD90CC0-CADB-4EFE-92B6-6C0CAD87F18C}" dt="2025-07-06T20:31:44.476" v="728" actId="478"/>
          <ac:spMkLst>
            <pc:docMk/>
            <pc:sldMk cId="20724389" sldId="2147376374"/>
            <ac:spMk id="10" creationId="{E8222263-B95C-4FDF-A03F-FD031DA13FB9}"/>
          </ac:spMkLst>
        </pc:spChg>
        <pc:spChg chg="mod">
          <ac:chgData name="ANDRES Joly (ENGIE ENERGIE SERVICES)" userId="99984937-34f1-4be8-b18a-3fe19f571f9f" providerId="ADAL" clId="{2FD90CC0-CADB-4EFE-92B6-6C0CAD87F18C}" dt="2025-07-07T20:17:24.726" v="2844" actId="20577"/>
          <ac:spMkLst>
            <pc:docMk/>
            <pc:sldMk cId="20724389" sldId="2147376374"/>
            <ac:spMk id="19" creationId="{4A8C7984-9011-4A99-AB5F-66C8D61FC67D}"/>
          </ac:spMkLst>
        </pc:spChg>
        <pc:picChg chg="add mod">
          <ac:chgData name="ANDRES Joly (ENGIE ENERGIE SERVICES)" userId="99984937-34f1-4be8-b18a-3fe19f571f9f" providerId="ADAL" clId="{2FD90CC0-CADB-4EFE-92B6-6C0CAD87F18C}" dt="2025-07-07T19:59:00.394" v="2692" actId="1035"/>
          <ac:picMkLst>
            <pc:docMk/>
            <pc:sldMk cId="20724389" sldId="2147376374"/>
            <ac:picMk id="4" creationId="{117DCFEF-E6CC-E511-A609-8730A919659F}"/>
          </ac:picMkLst>
        </pc:picChg>
        <pc:picChg chg="del mod">
          <ac:chgData name="ANDRES Joly (ENGIE ENERGIE SERVICES)" userId="99984937-34f1-4be8-b18a-3fe19f571f9f" providerId="ADAL" clId="{2FD90CC0-CADB-4EFE-92B6-6C0CAD87F18C}" dt="2025-07-06T20:30:52.911" v="701" actId="478"/>
          <ac:picMkLst>
            <pc:docMk/>
            <pc:sldMk cId="20724389" sldId="2147376374"/>
            <ac:picMk id="16" creationId="{B1972344-CE2D-455E-916E-75E075BC7F8E}"/>
          </ac:picMkLst>
        </pc:picChg>
      </pc:sldChg>
      <pc:sldChg chg="del">
        <pc:chgData name="ANDRES Joly (ENGIE ENERGIE SERVICES)" userId="99984937-34f1-4be8-b18a-3fe19f571f9f" providerId="ADAL" clId="{2FD90CC0-CADB-4EFE-92B6-6C0CAD87F18C}" dt="2025-07-07T14:32:58.157" v="2198" actId="47"/>
        <pc:sldMkLst>
          <pc:docMk/>
          <pc:sldMk cId="3526259366" sldId="2147376375"/>
        </pc:sldMkLst>
      </pc:sldChg>
      <pc:sldChg chg="del">
        <pc:chgData name="ANDRES Joly (ENGIE ENERGIE SERVICES)" userId="99984937-34f1-4be8-b18a-3fe19f571f9f" providerId="ADAL" clId="{2FD90CC0-CADB-4EFE-92B6-6C0CAD87F18C}" dt="2025-07-07T14:33:02.152" v="2199" actId="47"/>
        <pc:sldMkLst>
          <pc:docMk/>
          <pc:sldMk cId="547112266" sldId="2147376376"/>
        </pc:sldMkLst>
      </pc:sldChg>
      <pc:sldChg chg="del">
        <pc:chgData name="ANDRES Joly (ENGIE ENERGIE SERVICES)" userId="99984937-34f1-4be8-b18a-3fe19f571f9f" providerId="ADAL" clId="{2FD90CC0-CADB-4EFE-92B6-6C0CAD87F18C}" dt="2025-07-07T14:33:05.863" v="2200" actId="47"/>
        <pc:sldMkLst>
          <pc:docMk/>
          <pc:sldMk cId="2770791921" sldId="2147376377"/>
        </pc:sldMkLst>
      </pc:sldChg>
      <pc:sldChg chg="modSp del mod">
        <pc:chgData name="ANDRES Joly (ENGIE ENERGIE SERVICES)" userId="99984937-34f1-4be8-b18a-3fe19f571f9f" providerId="ADAL" clId="{2FD90CC0-CADB-4EFE-92B6-6C0CAD87F18C}" dt="2025-07-07T20:11:01.316" v="2817" actId="47"/>
        <pc:sldMkLst>
          <pc:docMk/>
          <pc:sldMk cId="1620013244" sldId="2147376378"/>
        </pc:sldMkLst>
        <pc:spChg chg="mod">
          <ac:chgData name="ANDRES Joly (ENGIE ENERGIE SERVICES)" userId="99984937-34f1-4be8-b18a-3fe19f571f9f" providerId="ADAL" clId="{2FD90CC0-CADB-4EFE-92B6-6C0CAD87F18C}" dt="2025-07-07T20:10:24.870" v="2815" actId="6549"/>
          <ac:spMkLst>
            <pc:docMk/>
            <pc:sldMk cId="1620013244" sldId="2147376378"/>
            <ac:spMk id="11" creationId="{626057EA-FBCB-4AF7-881D-7B891EA2AF7C}"/>
          </ac:spMkLst>
        </pc:spChg>
      </pc:sldChg>
      <pc:sldChg chg="modSp mod ord">
        <pc:chgData name="ANDRES Joly (ENGIE ENERGIE SERVICES)" userId="99984937-34f1-4be8-b18a-3fe19f571f9f" providerId="ADAL" clId="{2FD90CC0-CADB-4EFE-92B6-6C0CAD87F18C}" dt="2025-07-07T12:55:28.944" v="1512" actId="20577"/>
        <pc:sldMkLst>
          <pc:docMk/>
          <pc:sldMk cId="3950729730" sldId="2147376379"/>
        </pc:sldMkLst>
        <pc:spChg chg="mod">
          <ac:chgData name="ANDRES Joly (ENGIE ENERGIE SERVICES)" userId="99984937-34f1-4be8-b18a-3fe19f571f9f" providerId="ADAL" clId="{2FD90CC0-CADB-4EFE-92B6-6C0CAD87F18C}" dt="2025-07-07T12:55:28.944" v="1512" actId="20577"/>
          <ac:spMkLst>
            <pc:docMk/>
            <pc:sldMk cId="3950729730" sldId="2147376379"/>
            <ac:spMk id="2" creationId="{B52B706B-8D87-4D39-A0F8-139DCE349838}"/>
          </ac:spMkLst>
        </pc:spChg>
        <pc:spChg chg="mod">
          <ac:chgData name="ANDRES Joly (ENGIE ENERGIE SERVICES)" userId="99984937-34f1-4be8-b18a-3fe19f571f9f" providerId="ADAL" clId="{2FD90CC0-CADB-4EFE-92B6-6C0CAD87F18C}" dt="2025-07-07T12:55:11.677" v="1479" actId="20577"/>
          <ac:spMkLst>
            <pc:docMk/>
            <pc:sldMk cId="3950729730" sldId="2147376379"/>
            <ac:spMk id="3" creationId="{CA6BDD2D-CB8E-46C0-B2DD-12FA890B65BC}"/>
          </ac:spMkLst>
        </pc:spChg>
      </pc:sldChg>
      <pc:sldChg chg="del">
        <pc:chgData name="ANDRES Joly (ENGIE ENERGIE SERVICES)" userId="99984937-34f1-4be8-b18a-3fe19f571f9f" providerId="ADAL" clId="{2FD90CC0-CADB-4EFE-92B6-6C0CAD87F18C}" dt="2025-07-07T14:33:34.204" v="2201" actId="47"/>
        <pc:sldMkLst>
          <pc:docMk/>
          <pc:sldMk cId="1725696634" sldId="2147376381"/>
        </pc:sldMkLst>
      </pc:sldChg>
      <pc:sldChg chg="del">
        <pc:chgData name="ANDRES Joly (ENGIE ENERGIE SERVICES)" userId="99984937-34f1-4be8-b18a-3fe19f571f9f" providerId="ADAL" clId="{2FD90CC0-CADB-4EFE-92B6-6C0CAD87F18C}" dt="2025-07-07T14:33:42.981" v="2202" actId="47"/>
        <pc:sldMkLst>
          <pc:docMk/>
          <pc:sldMk cId="1853031437" sldId="2147376382"/>
        </pc:sldMkLst>
      </pc:sldChg>
      <pc:sldChg chg="del">
        <pc:chgData name="ANDRES Joly (ENGIE ENERGIE SERVICES)" userId="99984937-34f1-4be8-b18a-3fe19f571f9f" providerId="ADAL" clId="{2FD90CC0-CADB-4EFE-92B6-6C0CAD87F18C}" dt="2025-07-07T14:33:46.761" v="2203" actId="47"/>
        <pc:sldMkLst>
          <pc:docMk/>
          <pc:sldMk cId="1045303444" sldId="2147376383"/>
        </pc:sldMkLst>
      </pc:sldChg>
      <pc:sldChg chg="del">
        <pc:chgData name="ANDRES Joly (ENGIE ENERGIE SERVICES)" userId="99984937-34f1-4be8-b18a-3fe19f571f9f" providerId="ADAL" clId="{2FD90CC0-CADB-4EFE-92B6-6C0CAD87F18C}" dt="2025-07-07T14:33:48.783" v="2204" actId="47"/>
        <pc:sldMkLst>
          <pc:docMk/>
          <pc:sldMk cId="1428467551" sldId="2147376384"/>
        </pc:sldMkLst>
      </pc:sldChg>
      <pc:sldChg chg="del">
        <pc:chgData name="ANDRES Joly (ENGIE ENERGIE SERVICES)" userId="99984937-34f1-4be8-b18a-3fe19f571f9f" providerId="ADAL" clId="{2FD90CC0-CADB-4EFE-92B6-6C0CAD87F18C}" dt="2025-07-07T14:33:53.224" v="2205" actId="47"/>
        <pc:sldMkLst>
          <pc:docMk/>
          <pc:sldMk cId="101925693" sldId="2147376385"/>
        </pc:sldMkLst>
      </pc:sldChg>
      <pc:sldChg chg="addSp delSp modSp new mod ord">
        <pc:chgData name="ANDRES Joly (ENGIE ENERGIE SERVICES)" userId="99984937-34f1-4be8-b18a-3fe19f571f9f" providerId="ADAL" clId="{2FD90CC0-CADB-4EFE-92B6-6C0CAD87F18C}" dt="2025-07-07T20:14:53.471" v="2830" actId="20577"/>
        <pc:sldMkLst>
          <pc:docMk/>
          <pc:sldMk cId="2447847260" sldId="2147376386"/>
        </pc:sldMkLst>
        <pc:spChg chg="mod">
          <ac:chgData name="ANDRES Joly (ENGIE ENERGIE SERVICES)" userId="99984937-34f1-4be8-b18a-3fe19f571f9f" providerId="ADAL" clId="{2FD90CC0-CADB-4EFE-92B6-6C0CAD87F18C}" dt="2025-07-07T19:44:59.501" v="2502" actId="1035"/>
          <ac:spMkLst>
            <pc:docMk/>
            <pc:sldMk cId="2447847260" sldId="2147376386"/>
            <ac:spMk id="2" creationId="{7A6EAE1A-8BD0-7BF4-954B-0AE38D35576A}"/>
          </ac:spMkLst>
        </pc:spChg>
        <pc:spChg chg="mod">
          <ac:chgData name="ANDRES Joly (ENGIE ENERGIE SERVICES)" userId="99984937-34f1-4be8-b18a-3fe19f571f9f" providerId="ADAL" clId="{2FD90CC0-CADB-4EFE-92B6-6C0CAD87F18C}" dt="2025-07-07T20:14:53.471" v="2830" actId="20577"/>
          <ac:spMkLst>
            <pc:docMk/>
            <pc:sldMk cId="2447847260" sldId="2147376386"/>
            <ac:spMk id="3" creationId="{B30F80C8-E608-E030-FC20-57B1AA1B7E2D}"/>
          </ac:spMkLst>
        </pc:spChg>
        <pc:picChg chg="add del mod">
          <ac:chgData name="ANDRES Joly (ENGIE ENERGIE SERVICES)" userId="99984937-34f1-4be8-b18a-3fe19f571f9f" providerId="ADAL" clId="{2FD90CC0-CADB-4EFE-92B6-6C0CAD87F18C}" dt="2025-07-07T19:44:15.339" v="2493" actId="478"/>
          <ac:picMkLst>
            <pc:docMk/>
            <pc:sldMk cId="2447847260" sldId="2147376386"/>
            <ac:picMk id="6" creationId="{08073A7C-BAF2-041E-AC05-88A76C43AE6D}"/>
          </ac:picMkLst>
        </pc:picChg>
        <pc:picChg chg="add mod">
          <ac:chgData name="ANDRES Joly (ENGIE ENERGIE SERVICES)" userId="99984937-34f1-4be8-b18a-3fe19f571f9f" providerId="ADAL" clId="{2FD90CC0-CADB-4EFE-92B6-6C0CAD87F18C}" dt="2025-07-07T19:45:57.214" v="2531" actId="1076"/>
          <ac:picMkLst>
            <pc:docMk/>
            <pc:sldMk cId="2447847260" sldId="2147376386"/>
            <ac:picMk id="8" creationId="{A3799EA5-4D98-3AE0-66E2-E14343F21092}"/>
          </ac:picMkLst>
        </pc:picChg>
      </pc:sldChg>
      <pc:sldChg chg="modSp add mod">
        <pc:chgData name="ANDRES Joly (ENGIE ENERGIE SERVICES)" userId="99984937-34f1-4be8-b18a-3fe19f571f9f" providerId="ADAL" clId="{2FD90CC0-CADB-4EFE-92B6-6C0CAD87F18C}" dt="2025-07-06T20:23:06.595" v="358" actId="20577"/>
        <pc:sldMkLst>
          <pc:docMk/>
          <pc:sldMk cId="2734828929" sldId="2147376387"/>
        </pc:sldMkLst>
        <pc:spChg chg="mod">
          <ac:chgData name="ANDRES Joly (ENGIE ENERGIE SERVICES)" userId="99984937-34f1-4be8-b18a-3fe19f571f9f" providerId="ADAL" clId="{2FD90CC0-CADB-4EFE-92B6-6C0CAD87F18C}" dt="2025-07-06T20:23:06.595" v="358" actId="20577"/>
          <ac:spMkLst>
            <pc:docMk/>
            <pc:sldMk cId="2734828929" sldId="2147376387"/>
            <ac:spMk id="2" creationId="{EFA3140B-AF31-E250-C11F-BFF189C1F094}"/>
          </ac:spMkLst>
        </pc:spChg>
        <pc:spChg chg="mod">
          <ac:chgData name="ANDRES Joly (ENGIE ENERGIE SERVICES)" userId="99984937-34f1-4be8-b18a-3fe19f571f9f" providerId="ADAL" clId="{2FD90CC0-CADB-4EFE-92B6-6C0CAD87F18C}" dt="2025-07-06T20:22:40.250" v="330" actId="20577"/>
          <ac:spMkLst>
            <pc:docMk/>
            <pc:sldMk cId="2734828929" sldId="2147376387"/>
            <ac:spMk id="3" creationId="{45E71EC2-44FE-B102-C61A-2909404E4D28}"/>
          </ac:spMkLst>
        </pc:spChg>
      </pc:sldChg>
      <pc:sldChg chg="modSp add mod">
        <pc:chgData name="ANDRES Joly (ENGIE ENERGIE SERVICES)" userId="99984937-34f1-4be8-b18a-3fe19f571f9f" providerId="ADAL" clId="{2FD90CC0-CADB-4EFE-92B6-6C0CAD87F18C}" dt="2025-07-07T20:00:37.460" v="2774" actId="20577"/>
        <pc:sldMkLst>
          <pc:docMk/>
          <pc:sldMk cId="2421264173" sldId="2147376388"/>
        </pc:sldMkLst>
        <pc:spChg chg="mod">
          <ac:chgData name="ANDRES Joly (ENGIE ENERGIE SERVICES)" userId="99984937-34f1-4be8-b18a-3fe19f571f9f" providerId="ADAL" clId="{2FD90CC0-CADB-4EFE-92B6-6C0CAD87F18C}" dt="2025-07-07T20:00:37.460" v="2774" actId="20577"/>
          <ac:spMkLst>
            <pc:docMk/>
            <pc:sldMk cId="2421264173" sldId="2147376388"/>
            <ac:spMk id="2" creationId="{7932CF83-249B-4861-1A4E-91C0CB4D11A9}"/>
          </ac:spMkLst>
        </pc:spChg>
      </pc:sldChg>
      <pc:sldChg chg="delSp modSp add mod">
        <pc:chgData name="ANDRES Joly (ENGIE ENERGIE SERVICES)" userId="99984937-34f1-4be8-b18a-3fe19f571f9f" providerId="ADAL" clId="{2FD90CC0-CADB-4EFE-92B6-6C0CAD87F18C}" dt="2025-07-07T20:25:10.833" v="2968" actId="20577"/>
        <pc:sldMkLst>
          <pc:docMk/>
          <pc:sldMk cId="881466181" sldId="2147376389"/>
        </pc:sldMkLst>
        <pc:spChg chg="mod">
          <ac:chgData name="ANDRES Joly (ENGIE ENERGIE SERVICES)" userId="99984937-34f1-4be8-b18a-3fe19f571f9f" providerId="ADAL" clId="{2FD90CC0-CADB-4EFE-92B6-6C0CAD87F18C}" dt="2025-07-07T14:34:32.623" v="2222" actId="1035"/>
          <ac:spMkLst>
            <pc:docMk/>
            <pc:sldMk cId="881466181" sldId="2147376389"/>
            <ac:spMk id="2" creationId="{2CF6EF69-69DE-7500-A681-B031AEE30BEE}"/>
          </ac:spMkLst>
        </pc:spChg>
        <pc:spChg chg="mod">
          <ac:chgData name="ANDRES Joly (ENGIE ENERGIE SERVICES)" userId="99984937-34f1-4be8-b18a-3fe19f571f9f" providerId="ADAL" clId="{2FD90CC0-CADB-4EFE-92B6-6C0CAD87F18C}" dt="2025-07-07T20:25:10.833" v="2968" actId="20577"/>
          <ac:spMkLst>
            <pc:docMk/>
            <pc:sldMk cId="881466181" sldId="2147376389"/>
            <ac:spMk id="6" creationId="{F242B5DA-8B6D-D97D-A5CE-ED6F68F9942A}"/>
          </ac:spMkLst>
        </pc:spChg>
        <pc:spChg chg="del mod">
          <ac:chgData name="ANDRES Joly (ENGIE ENERGIE SERVICES)" userId="99984937-34f1-4be8-b18a-3fe19f571f9f" providerId="ADAL" clId="{2FD90CC0-CADB-4EFE-92B6-6C0CAD87F18C}" dt="2025-07-07T14:35:04.551" v="2224" actId="478"/>
          <ac:spMkLst>
            <pc:docMk/>
            <pc:sldMk cId="881466181" sldId="2147376389"/>
            <ac:spMk id="15" creationId="{54B73F8F-9C20-D91E-FACF-FA45D2263A79}"/>
          </ac:spMkLst>
        </pc:spChg>
      </pc:sldChg>
      <pc:sldChg chg="addSp delSp modSp add mod">
        <pc:chgData name="ANDRES Joly (ENGIE ENERGIE SERVICES)" userId="99984937-34f1-4be8-b18a-3fe19f571f9f" providerId="ADAL" clId="{2FD90CC0-CADB-4EFE-92B6-6C0CAD87F18C}" dt="2025-07-07T19:50:52.428" v="2561" actId="114"/>
        <pc:sldMkLst>
          <pc:docMk/>
          <pc:sldMk cId="1247051235" sldId="2147376390"/>
        </pc:sldMkLst>
        <pc:spChg chg="mod">
          <ac:chgData name="ANDRES Joly (ENGIE ENERGIE SERVICES)" userId="99984937-34f1-4be8-b18a-3fe19f571f9f" providerId="ADAL" clId="{2FD90CC0-CADB-4EFE-92B6-6C0CAD87F18C}" dt="2025-07-07T19:50:52.428" v="2561" actId="114"/>
          <ac:spMkLst>
            <pc:docMk/>
            <pc:sldMk cId="1247051235" sldId="2147376390"/>
            <ac:spMk id="3" creationId="{8FDC432D-8E01-375B-8828-2F0E6640E755}"/>
          </ac:spMkLst>
        </pc:spChg>
        <pc:picChg chg="del">
          <ac:chgData name="ANDRES Joly (ENGIE ENERGIE SERVICES)" userId="99984937-34f1-4be8-b18a-3fe19f571f9f" providerId="ADAL" clId="{2FD90CC0-CADB-4EFE-92B6-6C0CAD87F18C}" dt="2025-07-07T19:42:23.782" v="2486" actId="478"/>
          <ac:picMkLst>
            <pc:docMk/>
            <pc:sldMk cId="1247051235" sldId="2147376390"/>
            <ac:picMk id="6" creationId="{E892D3A6-47DC-118D-0B4D-D60EFD536CDA}"/>
          </ac:picMkLst>
        </pc:picChg>
        <pc:picChg chg="add mod">
          <ac:chgData name="ANDRES Joly (ENGIE ENERGIE SERVICES)" userId="99984937-34f1-4be8-b18a-3fe19f571f9f" providerId="ADAL" clId="{2FD90CC0-CADB-4EFE-92B6-6C0CAD87F18C}" dt="2025-07-07T19:42:41.113" v="2491" actId="1076"/>
          <ac:picMkLst>
            <pc:docMk/>
            <pc:sldMk cId="1247051235" sldId="2147376390"/>
            <ac:picMk id="7" creationId="{127B3C0B-1EAB-7779-BD4C-30D156586463}"/>
          </ac:picMkLst>
        </pc:picChg>
        <pc:picChg chg="add mod">
          <ac:chgData name="ANDRES Joly (ENGIE ENERGIE SERVICES)" userId="99984937-34f1-4be8-b18a-3fe19f571f9f" providerId="ADAL" clId="{2FD90CC0-CADB-4EFE-92B6-6C0CAD87F18C}" dt="2025-07-07T19:43:38.351" v="2492"/>
          <ac:picMkLst>
            <pc:docMk/>
            <pc:sldMk cId="1247051235" sldId="2147376390"/>
            <ac:picMk id="8" creationId="{0FE44491-EA03-D955-D36A-D3871FAE5402}"/>
          </ac:picMkLst>
        </pc:picChg>
      </pc:sldChg>
      <pc:sldChg chg="addSp modSp add mod">
        <pc:chgData name="ANDRES Joly (ENGIE ENERGIE SERVICES)" userId="99984937-34f1-4be8-b18a-3fe19f571f9f" providerId="ADAL" clId="{2FD90CC0-CADB-4EFE-92B6-6C0CAD87F18C}" dt="2025-07-07T20:10:02.630" v="2814" actId="6549"/>
        <pc:sldMkLst>
          <pc:docMk/>
          <pc:sldMk cId="1163309729" sldId="2147376391"/>
        </pc:sldMkLst>
        <pc:spChg chg="mod">
          <ac:chgData name="ANDRES Joly (ENGIE ENERGIE SERVICES)" userId="99984937-34f1-4be8-b18a-3fe19f571f9f" providerId="ADAL" clId="{2FD90CC0-CADB-4EFE-92B6-6C0CAD87F18C}" dt="2025-07-07T20:10:02.630" v="2814" actId="6549"/>
          <ac:spMkLst>
            <pc:docMk/>
            <pc:sldMk cId="1163309729" sldId="2147376391"/>
            <ac:spMk id="6" creationId="{B8CF8A08-7ECF-B983-DA64-C0C1584E79AF}"/>
          </ac:spMkLst>
        </pc:spChg>
        <pc:picChg chg="add">
          <ac:chgData name="ANDRES Joly (ENGIE ENERGIE SERVICES)" userId="99984937-34f1-4be8-b18a-3fe19f571f9f" providerId="ADAL" clId="{2FD90CC0-CADB-4EFE-92B6-6C0CAD87F18C}" dt="2025-07-07T20:09:35.841" v="2787" actId="22"/>
          <ac:picMkLst>
            <pc:docMk/>
            <pc:sldMk cId="1163309729" sldId="2147376391"/>
            <ac:picMk id="4" creationId="{68E2D820-F7B8-C95A-4EBE-5C1CEDDC1514}"/>
          </ac:picMkLst>
        </pc:picChg>
      </pc:sldChg>
      <pc:sldChg chg="addSp delSp modSp add mod">
        <pc:chgData name="ANDRES Joly (ENGIE ENERGIE SERVICES)" userId="99984937-34f1-4be8-b18a-3fe19f571f9f" providerId="ADAL" clId="{2FD90CC0-CADB-4EFE-92B6-6C0CAD87F18C}" dt="2025-07-07T20:12:04.706" v="2823" actId="22"/>
        <pc:sldMkLst>
          <pc:docMk/>
          <pc:sldMk cId="2795267170" sldId="2147376392"/>
        </pc:sldMkLst>
        <pc:spChg chg="del">
          <ac:chgData name="ANDRES Joly (ENGIE ENERGIE SERVICES)" userId="99984937-34f1-4be8-b18a-3fe19f571f9f" providerId="ADAL" clId="{2FD90CC0-CADB-4EFE-92B6-6C0CAD87F18C}" dt="2025-07-07T20:11:15.038" v="2819" actId="478"/>
          <ac:spMkLst>
            <pc:docMk/>
            <pc:sldMk cId="2795267170" sldId="2147376392"/>
            <ac:spMk id="2" creationId="{E2D04AF0-2DFC-6DD1-A12B-623E2E3D2BFA}"/>
          </ac:spMkLst>
        </pc:spChg>
        <pc:spChg chg="add del mod">
          <ac:chgData name="ANDRES Joly (ENGIE ENERGIE SERVICES)" userId="99984937-34f1-4be8-b18a-3fe19f571f9f" providerId="ADAL" clId="{2FD90CC0-CADB-4EFE-92B6-6C0CAD87F18C}" dt="2025-07-07T20:11:20.296" v="2820" actId="478"/>
          <ac:spMkLst>
            <pc:docMk/>
            <pc:sldMk cId="2795267170" sldId="2147376392"/>
            <ac:spMk id="5" creationId="{55D257FE-7BD3-03B6-55C0-694106BA89B6}"/>
          </ac:spMkLst>
        </pc:spChg>
        <pc:spChg chg="del">
          <ac:chgData name="ANDRES Joly (ENGIE ENERGIE SERVICES)" userId="99984937-34f1-4be8-b18a-3fe19f571f9f" providerId="ADAL" clId="{2FD90CC0-CADB-4EFE-92B6-6C0CAD87F18C}" dt="2025-07-07T20:11:23.367" v="2821" actId="478"/>
          <ac:spMkLst>
            <pc:docMk/>
            <pc:sldMk cId="2795267170" sldId="2147376392"/>
            <ac:spMk id="6" creationId="{90E5E011-81C1-B466-DDC0-38DA6A000C0C}"/>
          </ac:spMkLst>
        </pc:spChg>
        <pc:spChg chg="add del mod">
          <ac:chgData name="ANDRES Joly (ENGIE ENERGIE SERVICES)" userId="99984937-34f1-4be8-b18a-3fe19f571f9f" providerId="ADAL" clId="{2FD90CC0-CADB-4EFE-92B6-6C0CAD87F18C}" dt="2025-07-07T20:11:29.370" v="2822" actId="478"/>
          <ac:spMkLst>
            <pc:docMk/>
            <pc:sldMk cId="2795267170" sldId="2147376392"/>
            <ac:spMk id="8" creationId="{4FC9444D-2610-1B83-097E-F54BFFE250A7}"/>
          </ac:spMkLst>
        </pc:spChg>
        <pc:picChg chg="del">
          <ac:chgData name="ANDRES Joly (ENGIE ENERGIE SERVICES)" userId="99984937-34f1-4be8-b18a-3fe19f571f9f" providerId="ADAL" clId="{2FD90CC0-CADB-4EFE-92B6-6C0CAD87F18C}" dt="2025-07-07T20:11:04.350" v="2818" actId="478"/>
          <ac:picMkLst>
            <pc:docMk/>
            <pc:sldMk cId="2795267170" sldId="2147376392"/>
            <ac:picMk id="4" creationId="{8B0530BD-5086-6533-DD5D-830A432B5C72}"/>
          </ac:picMkLst>
        </pc:picChg>
        <pc:picChg chg="add">
          <ac:chgData name="ANDRES Joly (ENGIE ENERGIE SERVICES)" userId="99984937-34f1-4be8-b18a-3fe19f571f9f" providerId="ADAL" clId="{2FD90CC0-CADB-4EFE-92B6-6C0CAD87F18C}" dt="2025-07-07T20:12:04.706" v="2823" actId="22"/>
          <ac:picMkLst>
            <pc:docMk/>
            <pc:sldMk cId="2795267170" sldId="2147376392"/>
            <ac:picMk id="12" creationId="{BB286EFB-5D7F-E494-A298-0B90CE322E0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961EB6-C765-4294-9266-021EEC674E87}" type="datetimeFigureOut">
              <a:rPr lang="fr-FR" smtClean="0"/>
              <a:t>07/07/2025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F01A54-E54D-4E6A-BBD6-BF638483949C}" type="slidenum">
              <a:rPr lang="fr-FR" smtClean="0"/>
              <a:t>‹N°›</a:t>
            </a:fld>
            <a:endParaRPr lang="fr-FR"/>
          </a:p>
        </p:txBody>
      </p:sp>
    </p:spTree>
    <p:extLst>
      <p:ext uri="{BB962C8B-B14F-4D97-AF65-F5344CB8AC3E}">
        <p14:creationId xmlns:p14="http://schemas.microsoft.com/office/powerpoint/2010/main" val="2586509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DF01A54-E54D-4E6A-BBD6-BF638483949C}" type="slidenum">
              <a:rPr lang="fr-FR" smtClean="0"/>
              <a:t>7</a:t>
            </a:fld>
            <a:endParaRPr lang="fr-FR"/>
          </a:p>
        </p:txBody>
      </p:sp>
    </p:spTree>
    <p:extLst>
      <p:ext uri="{BB962C8B-B14F-4D97-AF65-F5344CB8AC3E}">
        <p14:creationId xmlns:p14="http://schemas.microsoft.com/office/powerpoint/2010/main" val="6774624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5.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8.emf"/></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8.emf"/></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6.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8.emf"/></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8.emf"/></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7.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8.emf"/></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8.emf"/></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7.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8.emf"/></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8.emf"/></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7.xml"/><Relationship Id="rId4" Type="http://schemas.openxmlformats.org/officeDocument/2006/relationships/image" Target="../media/image11.svg"/></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1.sv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2.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8.emf"/></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8.emf"/></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3.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8.emf"/></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4.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8.emf"/></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8.emf"/></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2D9B584-68F2-49F1-A110-7F169A64FCE1}"/>
              </a:ext>
            </a:extLst>
          </p:cNvPr>
          <p:cNvSpPr/>
          <p:nvPr/>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2" name="Cadre 31">
            <a:extLst>
              <a:ext uri="{FF2B5EF4-FFF2-40B4-BE49-F238E27FC236}">
                <a16:creationId xmlns:a16="http://schemas.microsoft.com/office/drawing/2014/main" id="{EC29B018-5066-4576-874C-F4BD2CEC9709}"/>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10" name="Groupe 9">
            <a:extLst>
              <a:ext uri="{FF2B5EF4-FFF2-40B4-BE49-F238E27FC236}">
                <a16:creationId xmlns:a16="http://schemas.microsoft.com/office/drawing/2014/main" id="{7A18F7B5-0E1D-B542-B88B-13F77C1EAC99}"/>
              </a:ext>
            </a:extLst>
          </p:cNvPr>
          <p:cNvGrpSpPr/>
          <p:nvPr/>
        </p:nvGrpSpPr>
        <p:grpSpPr>
          <a:xfrm>
            <a:off x="4660057" y="6248455"/>
            <a:ext cx="419945" cy="419945"/>
            <a:chOff x="4609070" y="6174127"/>
            <a:chExt cx="494271" cy="494271"/>
          </a:xfrm>
          <a:solidFill>
            <a:srgbClr val="24C2E7">
              <a:alpha val="42000"/>
            </a:srgbClr>
          </a:solidFill>
        </p:grpSpPr>
        <p:sp>
          <p:nvSpPr>
            <p:cNvPr id="11" name="Ellipse 10">
              <a:extLst>
                <a:ext uri="{FF2B5EF4-FFF2-40B4-BE49-F238E27FC236}">
                  <a16:creationId xmlns:a16="http://schemas.microsoft.com/office/drawing/2014/main" id="{F710E38D-EDC3-FA4F-83DF-8D627AEF9789}"/>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a:extLst>
                <a:ext uri="{FF2B5EF4-FFF2-40B4-BE49-F238E27FC236}">
                  <a16:creationId xmlns:a16="http://schemas.microsoft.com/office/drawing/2014/main" id="{05C39667-9EE5-3C46-B7FB-854526B562B1}"/>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3" name="Groupe 12">
            <a:extLst>
              <a:ext uri="{FF2B5EF4-FFF2-40B4-BE49-F238E27FC236}">
                <a16:creationId xmlns:a16="http://schemas.microsoft.com/office/drawing/2014/main" id="{530D9ADB-0369-A149-B536-E0488CE423B4}"/>
              </a:ext>
            </a:extLst>
          </p:cNvPr>
          <p:cNvGrpSpPr/>
          <p:nvPr/>
        </p:nvGrpSpPr>
        <p:grpSpPr>
          <a:xfrm>
            <a:off x="5885606" y="6248455"/>
            <a:ext cx="419945" cy="419945"/>
            <a:chOff x="4609070" y="6174127"/>
            <a:chExt cx="494271" cy="494271"/>
          </a:xfrm>
          <a:solidFill>
            <a:srgbClr val="24C2E7">
              <a:alpha val="42000"/>
            </a:srgbClr>
          </a:solidFill>
        </p:grpSpPr>
        <p:sp>
          <p:nvSpPr>
            <p:cNvPr id="14" name="Ellipse 13">
              <a:extLst>
                <a:ext uri="{FF2B5EF4-FFF2-40B4-BE49-F238E27FC236}">
                  <a16:creationId xmlns:a16="http://schemas.microsoft.com/office/drawing/2014/main" id="{E8292D3A-879B-2A47-8679-2E1E1791FE2D}"/>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a:extLst>
                <a:ext uri="{FF2B5EF4-FFF2-40B4-BE49-F238E27FC236}">
                  <a16:creationId xmlns:a16="http://schemas.microsoft.com/office/drawing/2014/main" id="{014635B0-AEC8-C741-AD60-D77C3B5FD87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6" name="Groupe 15">
            <a:extLst>
              <a:ext uri="{FF2B5EF4-FFF2-40B4-BE49-F238E27FC236}">
                <a16:creationId xmlns:a16="http://schemas.microsoft.com/office/drawing/2014/main" id="{6C0D24D2-73E8-5D4C-8AFB-5EBFE1A47183}"/>
              </a:ext>
            </a:extLst>
          </p:cNvPr>
          <p:cNvGrpSpPr/>
          <p:nvPr/>
        </p:nvGrpSpPr>
        <p:grpSpPr>
          <a:xfrm>
            <a:off x="7104806" y="6248455"/>
            <a:ext cx="419945" cy="419945"/>
            <a:chOff x="4609070" y="6174127"/>
            <a:chExt cx="494271" cy="494271"/>
          </a:xfrm>
          <a:solidFill>
            <a:srgbClr val="24C2E7">
              <a:alpha val="42000"/>
            </a:srgbClr>
          </a:solidFill>
        </p:grpSpPr>
        <p:sp>
          <p:nvSpPr>
            <p:cNvPr id="17" name="Ellipse 16">
              <a:extLst>
                <a:ext uri="{FF2B5EF4-FFF2-40B4-BE49-F238E27FC236}">
                  <a16:creationId xmlns:a16="http://schemas.microsoft.com/office/drawing/2014/main" id="{F0F8CBF2-5A1B-A44B-94E3-F9093160842E}"/>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9E1F1ACA-9D2B-2446-9183-6782AED15DD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23" name="ZoneTexte 22">
            <a:extLst>
              <a:ext uri="{FF2B5EF4-FFF2-40B4-BE49-F238E27FC236}">
                <a16:creationId xmlns:a16="http://schemas.microsoft.com/office/drawing/2014/main" id="{3D933291-E105-AE4A-92E3-2EB916112BF1}"/>
              </a:ext>
            </a:extLst>
          </p:cNvPr>
          <p:cNvSpPr txBox="1"/>
          <p:nvPr/>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24" name="ZoneTexte 23">
            <a:extLst>
              <a:ext uri="{FF2B5EF4-FFF2-40B4-BE49-F238E27FC236}">
                <a16:creationId xmlns:a16="http://schemas.microsoft.com/office/drawing/2014/main" id="{86357EDE-F8A6-F443-9B8D-CDE73D61CEC1}"/>
              </a:ext>
            </a:extLst>
          </p:cNvPr>
          <p:cNvSpPr txBox="1"/>
          <p:nvPr/>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25" name="ZoneTexte 24">
            <a:extLst>
              <a:ext uri="{FF2B5EF4-FFF2-40B4-BE49-F238E27FC236}">
                <a16:creationId xmlns:a16="http://schemas.microsoft.com/office/drawing/2014/main" id="{CF9BCEED-06D5-1749-B492-8AA53A07AD61}"/>
              </a:ext>
            </a:extLst>
          </p:cNvPr>
          <p:cNvSpPr txBox="1"/>
          <p:nvPr/>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26" name="Connecteur droit 25">
            <a:extLst>
              <a:ext uri="{FF2B5EF4-FFF2-40B4-BE49-F238E27FC236}">
                <a16:creationId xmlns:a16="http://schemas.microsoft.com/office/drawing/2014/main" id="{FC1216F5-5582-C143-9A86-78019EE6F156}"/>
              </a:ext>
            </a:extLst>
          </p:cNvPr>
          <p:cNvCxnSpPr>
            <a:cxnSpLocks/>
          </p:cNvCxnSpPr>
          <p:nvPr/>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FDCDA9B-3935-594F-A368-545B2A7DF986}"/>
              </a:ext>
            </a:extLst>
          </p:cNvPr>
          <p:cNvCxnSpPr>
            <a:cxnSpLocks/>
          </p:cNvCxnSpPr>
          <p:nvPr/>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Espace réservé du texte 28">
            <a:extLst>
              <a:ext uri="{FF2B5EF4-FFF2-40B4-BE49-F238E27FC236}">
                <a16:creationId xmlns:a16="http://schemas.microsoft.com/office/drawing/2014/main" id="{9A69F975-04D1-3842-AD03-63BE37ED6BBC}"/>
              </a:ext>
            </a:extLst>
          </p:cNvPr>
          <p:cNvSpPr>
            <a:spLocks noGrp="1"/>
          </p:cNvSpPr>
          <p:nvPr>
            <p:ph type="body" sz="quarter" idx="14" hasCustomPrompt="1"/>
          </p:nvPr>
        </p:nvSpPr>
        <p:spPr>
          <a:xfrm>
            <a:off x="977052" y="2987962"/>
            <a:ext cx="10237048" cy="1271588"/>
          </a:xfrm>
        </p:spPr>
        <p:txBody>
          <a:bodyPr anchor="ctr">
            <a:noAutofit/>
          </a:bodyPr>
          <a:lstStyle>
            <a:lvl1pPr marL="0" indent="0" algn="ctr">
              <a:lnSpc>
                <a:spcPct val="65000"/>
              </a:lnSpc>
              <a:buNone/>
              <a:defRPr sz="4700" b="1" i="0">
                <a:solidFill>
                  <a:srgbClr val="353A3D"/>
                </a:solidFill>
                <a:latin typeface="+mj-lt"/>
                <a:cs typeface="Arial Black" panose="020B0604020202020204" pitchFamily="34" charset="0"/>
              </a:defRPr>
            </a:lvl1pPr>
          </a:lstStyle>
          <a:p>
            <a:pPr lvl="0"/>
            <a:r>
              <a:rPr lang="fr-FR"/>
              <a:t>Titre de la</a:t>
            </a:r>
          </a:p>
          <a:p>
            <a:pPr lvl="0"/>
            <a:r>
              <a:rPr lang="fr-FR"/>
              <a:t>Présentation</a:t>
            </a:r>
          </a:p>
        </p:txBody>
      </p:sp>
      <p:sp>
        <p:nvSpPr>
          <p:cNvPr id="31" name="Espace réservé du texte 30">
            <a:extLst>
              <a:ext uri="{FF2B5EF4-FFF2-40B4-BE49-F238E27FC236}">
                <a16:creationId xmlns:a16="http://schemas.microsoft.com/office/drawing/2014/main" id="{2731F205-A66A-0B40-9E17-B9D466167B36}"/>
              </a:ext>
            </a:extLst>
          </p:cNvPr>
          <p:cNvSpPr>
            <a:spLocks noGrp="1"/>
          </p:cNvSpPr>
          <p:nvPr>
            <p:ph type="body" sz="quarter" idx="15" hasCustomPrompt="1"/>
          </p:nvPr>
        </p:nvSpPr>
        <p:spPr>
          <a:xfrm>
            <a:off x="977052" y="4357782"/>
            <a:ext cx="10237049" cy="430212"/>
          </a:xfrm>
        </p:spPr>
        <p:txBody>
          <a:bodyPr>
            <a:noAutofit/>
          </a:bodyPr>
          <a:lstStyle>
            <a:lvl1pPr marL="0" indent="0" algn="ctr">
              <a:buNone/>
              <a:defRPr sz="1200" b="1">
                <a:solidFill>
                  <a:schemeClr val="bg1"/>
                </a:solidFill>
                <a:latin typeface="+mn-lt"/>
              </a:defRPr>
            </a:lvl1pPr>
          </a:lstStyle>
          <a:p>
            <a:pPr lvl="0"/>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adietuer</a:t>
            </a:r>
            <a:r>
              <a:rPr lang="fr-FR"/>
              <a:t> </a:t>
            </a:r>
            <a:r>
              <a:rPr lang="fr-FR" err="1"/>
              <a:t>adipiscing</a:t>
            </a:r>
            <a:r>
              <a:rPr lang="fr-FR"/>
              <a:t> </a:t>
            </a:r>
            <a:r>
              <a:rPr lang="fr-FR" err="1"/>
              <a:t>elit</a:t>
            </a:r>
            <a:r>
              <a:rPr lang="fr-FR"/>
              <a:t>, </a:t>
            </a:r>
            <a:r>
              <a:rPr lang="fr-FR" err="1"/>
              <a:t>Lorem</a:t>
            </a:r>
            <a:r>
              <a:rPr lang="fr-FR"/>
              <a:t> </a:t>
            </a:r>
          </a:p>
        </p:txBody>
      </p:sp>
      <p:sp>
        <p:nvSpPr>
          <p:cNvPr id="21" name="Espace réservé de la date 20"/>
          <p:cNvSpPr>
            <a:spLocks noGrp="1"/>
          </p:cNvSpPr>
          <p:nvPr>
            <p:ph type="dt" sz="half" idx="16"/>
          </p:nvPr>
        </p:nvSpPr>
        <p:spPr>
          <a:xfrm>
            <a:off x="9815514" y="6532656"/>
            <a:ext cx="1976951" cy="153888"/>
          </a:xfrm>
        </p:spPr>
        <p:txBody>
          <a:bodyPr/>
          <a:lstStyle/>
          <a:p>
            <a:fld id="{F98CA079-1BF7-44A6-8428-15202F6059B4}" type="datetime4">
              <a:rPr lang="fr-FR" smtClean="0"/>
              <a:t>7 juillet 2025</a:t>
            </a:fld>
            <a:endParaRPr lang="fr-FR"/>
          </a:p>
        </p:txBody>
      </p:sp>
      <p:pic>
        <p:nvPicPr>
          <p:cNvPr id="22" name="Image 21">
            <a:extLst>
              <a:ext uri="{FF2B5EF4-FFF2-40B4-BE49-F238E27FC236}">
                <a16:creationId xmlns:a16="http://schemas.microsoft.com/office/drawing/2014/main" id="{9001A8CD-A00D-0944-B7D1-FA41054AB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
        <p:nvSpPr>
          <p:cNvPr id="28" name="Rectangle 27">
            <a:extLst>
              <a:ext uri="{FF2B5EF4-FFF2-40B4-BE49-F238E27FC236}">
                <a16:creationId xmlns:a16="http://schemas.microsoft.com/office/drawing/2014/main" id="{9C6BF39A-6E0B-4FF5-9282-756342F0A774}"/>
              </a:ext>
            </a:extLst>
          </p:cNvPr>
          <p:cNvSpPr/>
          <p:nvPr userDrawn="1"/>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3" name="Cadre 32">
            <a:extLst>
              <a:ext uri="{FF2B5EF4-FFF2-40B4-BE49-F238E27FC236}">
                <a16:creationId xmlns:a16="http://schemas.microsoft.com/office/drawing/2014/main" id="{C180848B-D3E4-45D8-B228-11F120AA8405}"/>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34" name="Groupe 33">
            <a:extLst>
              <a:ext uri="{FF2B5EF4-FFF2-40B4-BE49-F238E27FC236}">
                <a16:creationId xmlns:a16="http://schemas.microsoft.com/office/drawing/2014/main" id="{0B133DE5-E3AB-4FAE-A138-570F2F01213E}"/>
              </a:ext>
            </a:extLst>
          </p:cNvPr>
          <p:cNvGrpSpPr/>
          <p:nvPr userDrawn="1"/>
        </p:nvGrpSpPr>
        <p:grpSpPr>
          <a:xfrm>
            <a:off x="4660057" y="6248455"/>
            <a:ext cx="419945" cy="419945"/>
            <a:chOff x="4609070" y="6174127"/>
            <a:chExt cx="494271" cy="494271"/>
          </a:xfrm>
          <a:solidFill>
            <a:srgbClr val="24C2E7">
              <a:alpha val="42000"/>
            </a:srgbClr>
          </a:solidFill>
        </p:grpSpPr>
        <p:sp>
          <p:nvSpPr>
            <p:cNvPr id="35" name="Ellipse 34">
              <a:extLst>
                <a:ext uri="{FF2B5EF4-FFF2-40B4-BE49-F238E27FC236}">
                  <a16:creationId xmlns:a16="http://schemas.microsoft.com/office/drawing/2014/main" id="{AE51E31B-4202-4ADC-B6D2-073EFFDF2D61}"/>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96FAB245-C3EB-4FB6-A2BB-16AEBC5FA0B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7" name="Groupe 36">
            <a:extLst>
              <a:ext uri="{FF2B5EF4-FFF2-40B4-BE49-F238E27FC236}">
                <a16:creationId xmlns:a16="http://schemas.microsoft.com/office/drawing/2014/main" id="{A7B4D6C4-C1E5-426B-B16E-9A6F90E2B819}"/>
              </a:ext>
            </a:extLst>
          </p:cNvPr>
          <p:cNvGrpSpPr/>
          <p:nvPr userDrawn="1"/>
        </p:nvGrpSpPr>
        <p:grpSpPr>
          <a:xfrm>
            <a:off x="5885606" y="6248455"/>
            <a:ext cx="419945" cy="419945"/>
            <a:chOff x="4609070" y="6174127"/>
            <a:chExt cx="494271" cy="494271"/>
          </a:xfrm>
          <a:solidFill>
            <a:srgbClr val="24C2E7">
              <a:alpha val="42000"/>
            </a:srgbClr>
          </a:solidFill>
        </p:grpSpPr>
        <p:sp>
          <p:nvSpPr>
            <p:cNvPr id="38" name="Ellipse 37">
              <a:extLst>
                <a:ext uri="{FF2B5EF4-FFF2-40B4-BE49-F238E27FC236}">
                  <a16:creationId xmlns:a16="http://schemas.microsoft.com/office/drawing/2014/main" id="{85F20E00-9E82-4267-8021-37B552BE28D4}"/>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llipse 38">
              <a:extLst>
                <a:ext uri="{FF2B5EF4-FFF2-40B4-BE49-F238E27FC236}">
                  <a16:creationId xmlns:a16="http://schemas.microsoft.com/office/drawing/2014/main" id="{31DCFD8F-3562-444E-A651-899FE25C7A19}"/>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40" name="Groupe 39">
            <a:extLst>
              <a:ext uri="{FF2B5EF4-FFF2-40B4-BE49-F238E27FC236}">
                <a16:creationId xmlns:a16="http://schemas.microsoft.com/office/drawing/2014/main" id="{503D1FDD-B036-4FEA-9A1D-D36C34CE54F3}"/>
              </a:ext>
            </a:extLst>
          </p:cNvPr>
          <p:cNvGrpSpPr/>
          <p:nvPr userDrawn="1"/>
        </p:nvGrpSpPr>
        <p:grpSpPr>
          <a:xfrm>
            <a:off x="7104806" y="6248455"/>
            <a:ext cx="419945" cy="419945"/>
            <a:chOff x="4609070" y="6174127"/>
            <a:chExt cx="494271" cy="494271"/>
          </a:xfrm>
          <a:solidFill>
            <a:srgbClr val="24C2E7">
              <a:alpha val="42000"/>
            </a:srgbClr>
          </a:solidFill>
        </p:grpSpPr>
        <p:sp>
          <p:nvSpPr>
            <p:cNvPr id="41" name="Ellipse 40">
              <a:extLst>
                <a:ext uri="{FF2B5EF4-FFF2-40B4-BE49-F238E27FC236}">
                  <a16:creationId xmlns:a16="http://schemas.microsoft.com/office/drawing/2014/main" id="{5E1E7329-DCFC-4A95-AC55-EE8688B696DF}"/>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2" name="Ellipse 41">
              <a:extLst>
                <a:ext uri="{FF2B5EF4-FFF2-40B4-BE49-F238E27FC236}">
                  <a16:creationId xmlns:a16="http://schemas.microsoft.com/office/drawing/2014/main" id="{8A2C7DD7-0285-4955-BA6B-7B5C2ED55A55}"/>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43" name="ZoneTexte 42">
            <a:extLst>
              <a:ext uri="{FF2B5EF4-FFF2-40B4-BE49-F238E27FC236}">
                <a16:creationId xmlns:a16="http://schemas.microsoft.com/office/drawing/2014/main" id="{8FB67DAF-71C9-4244-A2E2-7AB5F483AE40}"/>
              </a:ext>
            </a:extLst>
          </p:cNvPr>
          <p:cNvSpPr txBox="1"/>
          <p:nvPr userDrawn="1"/>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44" name="ZoneTexte 43">
            <a:extLst>
              <a:ext uri="{FF2B5EF4-FFF2-40B4-BE49-F238E27FC236}">
                <a16:creationId xmlns:a16="http://schemas.microsoft.com/office/drawing/2014/main" id="{68DEF9CC-A96B-4BBD-8275-87693CAEFD21}"/>
              </a:ext>
            </a:extLst>
          </p:cNvPr>
          <p:cNvSpPr txBox="1"/>
          <p:nvPr userDrawn="1"/>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45" name="ZoneTexte 44">
            <a:extLst>
              <a:ext uri="{FF2B5EF4-FFF2-40B4-BE49-F238E27FC236}">
                <a16:creationId xmlns:a16="http://schemas.microsoft.com/office/drawing/2014/main" id="{3DE2CFBB-B53B-4411-9C74-C3C29FA1D136}"/>
              </a:ext>
            </a:extLst>
          </p:cNvPr>
          <p:cNvSpPr txBox="1"/>
          <p:nvPr userDrawn="1"/>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46" name="Connecteur droit 45">
            <a:extLst>
              <a:ext uri="{FF2B5EF4-FFF2-40B4-BE49-F238E27FC236}">
                <a16:creationId xmlns:a16="http://schemas.microsoft.com/office/drawing/2014/main" id="{BEE24CC6-BF30-4B41-8156-221A34381B6E}"/>
              </a:ext>
            </a:extLst>
          </p:cNvPr>
          <p:cNvCxnSpPr>
            <a:cxnSpLocks/>
          </p:cNvCxnSpPr>
          <p:nvPr userDrawn="1"/>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Connecteur droit 46">
            <a:extLst>
              <a:ext uri="{FF2B5EF4-FFF2-40B4-BE49-F238E27FC236}">
                <a16:creationId xmlns:a16="http://schemas.microsoft.com/office/drawing/2014/main" id="{0A4D92F7-1320-434C-9304-5B3DA1515C42}"/>
              </a:ext>
            </a:extLst>
          </p:cNvPr>
          <p:cNvCxnSpPr>
            <a:cxnSpLocks/>
          </p:cNvCxnSpPr>
          <p:nvPr userDrawn="1"/>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pic>
        <p:nvPicPr>
          <p:cNvPr id="48" name="Image 47">
            <a:extLst>
              <a:ext uri="{FF2B5EF4-FFF2-40B4-BE49-F238E27FC236}">
                <a16:creationId xmlns:a16="http://schemas.microsoft.com/office/drawing/2014/main" id="{CE21C3EE-4810-4423-BF26-0A49375E10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Tree>
    <p:extLst>
      <p:ext uri="{BB962C8B-B14F-4D97-AF65-F5344CB8AC3E}">
        <p14:creationId xmlns:p14="http://schemas.microsoft.com/office/powerpoint/2010/main" val="4141840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ge_texte seul">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B20A5FD-5598-494B-A89A-A9E8A450B09E}"/>
              </a:ext>
            </a:extLst>
          </p:cNvPr>
          <p:cNvSpPr>
            <a:spLocks noGrp="1"/>
          </p:cNvSpPr>
          <p:nvPr>
            <p:ph type="body" sz="quarter" idx="27"/>
          </p:nvPr>
        </p:nvSpPr>
        <p:spPr>
          <a:xfrm>
            <a:off x="706439" y="1797628"/>
            <a:ext cx="10820400" cy="437774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
        <p:nvSpPr>
          <p:cNvPr id="4" name="Espace réservé de la date 3"/>
          <p:cNvSpPr>
            <a:spLocks noGrp="1"/>
          </p:cNvSpPr>
          <p:nvPr>
            <p:ph type="dt" sz="half" idx="23"/>
          </p:nvPr>
        </p:nvSpPr>
        <p:spPr>
          <a:xfrm>
            <a:off x="9815514" y="6532656"/>
            <a:ext cx="1976951" cy="153888"/>
          </a:xfrm>
        </p:spPr>
        <p:txBody>
          <a:bodyPr/>
          <a:lstStyle>
            <a:lvl1pPr>
              <a:defRPr>
                <a:solidFill>
                  <a:schemeClr val="bg1"/>
                </a:solidFill>
              </a:defRPr>
            </a:lvl1pPr>
          </a:lstStyle>
          <a:p>
            <a:fld id="{B0A83439-BE2E-4840-A3D1-4E09A1FF1483}" type="datetime4">
              <a:rPr lang="fr-FR" smtClean="0"/>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4" name="Titre 23">
            <a:extLst>
              <a:ext uri="{FF2B5EF4-FFF2-40B4-BE49-F238E27FC236}">
                <a16:creationId xmlns:a16="http://schemas.microsoft.com/office/drawing/2014/main" id="{3ECC3C2B-EBE3-4CFF-85F5-31AECC9EC28A}"/>
              </a:ext>
            </a:extLst>
          </p:cNvPr>
          <p:cNvSpPr>
            <a:spLocks noGrp="1"/>
          </p:cNvSpPr>
          <p:nvPr>
            <p:ph type="title"/>
          </p:nvPr>
        </p:nvSpPr>
        <p:spPr>
          <a:xfrm>
            <a:off x="706755" y="752477"/>
            <a:ext cx="10820225" cy="557213"/>
          </a:xfrm>
        </p:spPr>
        <p:txBody>
          <a:bodyPr tIns="0" bIns="0"/>
          <a:lstStyle/>
          <a:p>
            <a:r>
              <a:rPr lang="fr-FR"/>
              <a:t>Modifiez le style du titre</a:t>
            </a:r>
          </a:p>
        </p:txBody>
      </p:sp>
      <p:pic>
        <p:nvPicPr>
          <p:cNvPr id="8" name="Image 7">
            <a:extLst>
              <a:ext uri="{FF2B5EF4-FFF2-40B4-BE49-F238E27FC236}">
                <a16:creationId xmlns:a16="http://schemas.microsoft.com/office/drawing/2014/main" id="{2C2B0D86-A2C9-4BBD-829B-D7945BFF7B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Tree>
    <p:extLst>
      <p:ext uri="{BB962C8B-B14F-4D97-AF65-F5344CB8AC3E}">
        <p14:creationId xmlns:p14="http://schemas.microsoft.com/office/powerpoint/2010/main" val="182055735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Page_visuel seu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815889" y="1796832"/>
            <a:ext cx="10576012" cy="426184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1AA8E890-AC24-4E94-8648-FCBD8005C07C}" type="datetime4">
              <a:rPr lang="fr-FR" smtClean="0"/>
              <a:t>7 juillet 2025</a:t>
            </a:fld>
            <a:endParaRPr lang="fr-FR"/>
          </a:p>
        </p:txBody>
      </p:sp>
      <p:sp>
        <p:nvSpPr>
          <p:cNvPr id="3" name="Titre 2">
            <a:extLst>
              <a:ext uri="{FF2B5EF4-FFF2-40B4-BE49-F238E27FC236}">
                <a16:creationId xmlns:a16="http://schemas.microsoft.com/office/drawing/2014/main" id="{B74B7EF7-58EE-4009-BBC3-C7956D2ED645}"/>
              </a:ext>
            </a:extLst>
          </p:cNvPr>
          <p:cNvSpPr>
            <a:spLocks noGrp="1"/>
          </p:cNvSpPr>
          <p:nvPr>
            <p:ph type="title"/>
          </p:nvPr>
        </p:nvSpPr>
        <p:spPr/>
        <p:txBody>
          <a:bodyPr/>
          <a:lstStyle/>
          <a:p>
            <a:r>
              <a:rPr lang="fr-FR"/>
              <a:t>Modifiez le style du titre</a:t>
            </a:r>
          </a:p>
        </p:txBody>
      </p:sp>
      <p:sp>
        <p:nvSpPr>
          <p:cNvPr id="4" name="Espace réservé du numéro de diapositive 3">
            <a:extLst>
              <a:ext uri="{FF2B5EF4-FFF2-40B4-BE49-F238E27FC236}">
                <a16:creationId xmlns:a16="http://schemas.microsoft.com/office/drawing/2014/main" id="{BE35D41D-5A1E-407D-91F3-622ADC907533}"/>
              </a:ext>
            </a:extLst>
          </p:cNvPr>
          <p:cNvSpPr>
            <a:spLocks noGrp="1"/>
          </p:cNvSpPr>
          <p:nvPr>
            <p:ph type="sldNum" sz="quarter" idx="28"/>
          </p:nvPr>
        </p:nvSpPr>
        <p:spPr/>
        <p:txBody>
          <a:bodyPr/>
          <a:lstStyle/>
          <a:p>
            <a:fld id="{B1E28664-C9A0-B14D-A7D3-D0482E77A9F4}" type="slidenum">
              <a:rPr lang="fr-FR" smtClean="0"/>
              <a:pPr/>
              <a:t>‹N°›</a:t>
            </a:fld>
            <a:endParaRPr lang="fr-FR"/>
          </a:p>
        </p:txBody>
      </p:sp>
      <p:sp>
        <p:nvSpPr>
          <p:cNvPr id="16" name="Espace réservé du texte 95">
            <a:extLst>
              <a:ext uri="{FF2B5EF4-FFF2-40B4-BE49-F238E27FC236}">
                <a16:creationId xmlns:a16="http://schemas.microsoft.com/office/drawing/2014/main" id="{12893F33-5FA0-4795-93FE-55133A1DF6F7}"/>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326667843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Page_Fond coloré">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783219-E30F-4DBE-96A6-F0536EEC0EC0}"/>
              </a:ext>
            </a:extLst>
          </p:cNvPr>
          <p:cNvSpPr/>
          <p:nvPr/>
        </p:nvSpPr>
        <p:spPr>
          <a:xfrm>
            <a:off x="2" y="2"/>
            <a:ext cx="12191999" cy="6857999"/>
          </a:xfrm>
          <a:prstGeom prst="rect">
            <a:avLst/>
          </a:prstGeom>
          <a:solidFill>
            <a:schemeClr val="accent1">
              <a:alpha val="84000"/>
            </a:schemeClr>
          </a:soli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8" name="Cadre 7">
            <a:extLst>
              <a:ext uri="{FF2B5EF4-FFF2-40B4-BE49-F238E27FC236}">
                <a16:creationId xmlns:a16="http://schemas.microsoft.com/office/drawing/2014/main" id="{89666EEC-0EAA-4791-A0C1-7DD7A06BB5F8}"/>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7" name="Picture 19">
            <a:extLst>
              <a:ext uri="{FF2B5EF4-FFF2-40B4-BE49-F238E27FC236}">
                <a16:creationId xmlns:a16="http://schemas.microsoft.com/office/drawing/2014/main" id="{23B35238-E9F5-423F-81AC-1471BEB180A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Titre 1">
            <a:extLst>
              <a:ext uri="{FF2B5EF4-FFF2-40B4-BE49-F238E27FC236}">
                <a16:creationId xmlns:a16="http://schemas.microsoft.com/office/drawing/2014/main" id="{3E67C712-5CB5-4302-AD72-1BFC1FF84322}"/>
              </a:ext>
            </a:extLst>
          </p:cNvPr>
          <p:cNvSpPr>
            <a:spLocks noGrp="1"/>
          </p:cNvSpPr>
          <p:nvPr>
            <p:ph type="title"/>
          </p:nvPr>
        </p:nvSpPr>
        <p:spPr>
          <a:noFill/>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DC049572-D3EB-4FFD-BC28-4D7A8559316A}"/>
              </a:ext>
            </a:extLst>
          </p:cNvPr>
          <p:cNvSpPr>
            <a:spLocks noGrp="1"/>
          </p:cNvSpPr>
          <p:nvPr>
            <p:ph type="dt" sz="half" idx="10"/>
          </p:nvPr>
        </p:nvSpPr>
        <p:spPr/>
        <p:txBody>
          <a:bodyPr/>
          <a:lstStyle>
            <a:lvl1pPr>
              <a:defRPr>
                <a:solidFill>
                  <a:schemeClr val="accent1"/>
                </a:solidFill>
              </a:defRPr>
            </a:lvl1pPr>
          </a:lstStyle>
          <a:p>
            <a:fld id="{0BE378DF-5A01-4A9F-A646-E38EAEFD4DAB}" type="datetime4">
              <a:rPr lang="fr-FR" smtClean="0"/>
              <a:pPr/>
              <a:t>7 juillet 2025</a:t>
            </a:fld>
            <a:endParaRPr lang="fr-FR"/>
          </a:p>
        </p:txBody>
      </p:sp>
      <p:sp>
        <p:nvSpPr>
          <p:cNvPr id="4" name="Espace réservé du numéro de diapositive 3">
            <a:extLst>
              <a:ext uri="{FF2B5EF4-FFF2-40B4-BE49-F238E27FC236}">
                <a16:creationId xmlns:a16="http://schemas.microsoft.com/office/drawing/2014/main" id="{4E4C7616-2261-4AF8-8ADA-8DF708B48296}"/>
              </a:ext>
            </a:extLst>
          </p:cNvPr>
          <p:cNvSpPr>
            <a:spLocks noGrp="1"/>
          </p:cNvSpPr>
          <p:nvPr>
            <p:ph type="sldNum" sz="quarter" idx="11"/>
          </p:nvPr>
        </p:nvSpPr>
        <p:spPr/>
        <p:txBody>
          <a:bodyPr/>
          <a:lstStyle>
            <a:lvl1pPr>
              <a:defRPr>
                <a:solidFill>
                  <a:schemeClr val="accent1"/>
                </a:solidFill>
              </a:defRPr>
            </a:lvl1pPr>
          </a:lstStyle>
          <a:p>
            <a:fld id="{B1E28664-C9A0-B14D-A7D3-D0482E77A9F4}" type="slidenum">
              <a:rPr lang="fr-FR" smtClean="0"/>
              <a:pPr/>
              <a:t>‹N°›</a:t>
            </a:fld>
            <a:endParaRPr lang="fr-FR"/>
          </a:p>
        </p:txBody>
      </p:sp>
      <p:sp>
        <p:nvSpPr>
          <p:cNvPr id="9" name="Espace réservé du texte 8">
            <a:extLst>
              <a:ext uri="{FF2B5EF4-FFF2-40B4-BE49-F238E27FC236}">
                <a16:creationId xmlns:a16="http://schemas.microsoft.com/office/drawing/2014/main" id="{478DBB49-DC8B-4D8E-A2A2-0E07FB1C5C6E}"/>
              </a:ext>
            </a:extLst>
          </p:cNvPr>
          <p:cNvSpPr>
            <a:spLocks noGrp="1"/>
          </p:cNvSpPr>
          <p:nvPr>
            <p:ph type="body" sz="quarter" idx="12"/>
          </p:nvPr>
        </p:nvSpPr>
        <p:spPr>
          <a:xfrm>
            <a:off x="706757" y="1626152"/>
            <a:ext cx="5554663" cy="4565650"/>
          </a:xfrm>
        </p:spPr>
        <p:txBody>
          <a:bodyPr/>
          <a:lstStyle>
            <a:lvl1pPr>
              <a:defRPr>
                <a:solidFill>
                  <a:schemeClr val="bg1"/>
                </a:solidFill>
              </a:defRPr>
            </a:lvl1pPr>
            <a:lvl2pPr marL="251994" indent="-179996">
              <a:buFontTx/>
              <a:buBlip>
                <a:blip r:embed="rId4"/>
              </a:buBlip>
              <a:defRPr>
                <a:solidFill>
                  <a:schemeClr val="bg1"/>
                </a:solidFill>
              </a:defRPr>
            </a:lvl2pPr>
            <a:lvl3pPr marL="431989" indent="-107997">
              <a:buFontTx/>
              <a:buBlip>
                <a:blip r:embed="rId5"/>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349958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Page_Bloc blanc dro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399537" y="752477"/>
            <a:ext cx="5480564"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400051" y="1797627"/>
            <a:ext cx="5480051"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texte 95">
            <a:extLst>
              <a:ext uri="{FF2B5EF4-FFF2-40B4-BE49-F238E27FC236}">
                <a16:creationId xmlns:a16="http://schemas.microsoft.com/office/drawing/2014/main" id="{235449F8-78CF-4578-A7A3-28D63813561A}"/>
              </a:ext>
            </a:extLst>
          </p:cNvPr>
          <p:cNvSpPr>
            <a:spLocks noGrp="1"/>
          </p:cNvSpPr>
          <p:nvPr>
            <p:ph type="body" sz="quarter" idx="15" hasCustomPrompt="1"/>
          </p:nvPr>
        </p:nvSpPr>
        <p:spPr>
          <a:xfrm>
            <a:off x="399538" y="1309690"/>
            <a:ext cx="5480564"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256813402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Page_Bloc blanc gauch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6387498" y="752477"/>
            <a:ext cx="5404967"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6388101" y="1797627"/>
            <a:ext cx="5408219"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texte 95">
            <a:extLst>
              <a:ext uri="{FF2B5EF4-FFF2-40B4-BE49-F238E27FC236}">
                <a16:creationId xmlns:a16="http://schemas.microsoft.com/office/drawing/2014/main" id="{FC9F0717-4E40-40C6-8810-40DA6A34F30D}"/>
              </a:ext>
            </a:extLst>
          </p:cNvPr>
          <p:cNvSpPr>
            <a:spLocks noGrp="1"/>
          </p:cNvSpPr>
          <p:nvPr>
            <p:ph type="body" sz="quarter" idx="15" hasCustomPrompt="1"/>
          </p:nvPr>
        </p:nvSpPr>
        <p:spPr>
          <a:xfrm>
            <a:off x="6383746" y="1309690"/>
            <a:ext cx="5408719"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154655435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Page_3 blocs">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B3B1FE7-B5B3-BF43-84F5-F6542E2A4185}"/>
              </a:ext>
            </a:extLst>
          </p:cNvPr>
          <p:cNvSpPr/>
          <p:nvPr/>
        </p:nvSpPr>
        <p:spPr>
          <a:xfrm>
            <a:off x="927654"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Rectangle 26">
            <a:extLst>
              <a:ext uri="{FF2B5EF4-FFF2-40B4-BE49-F238E27FC236}">
                <a16:creationId xmlns:a16="http://schemas.microsoft.com/office/drawing/2014/main" id="{B5B0C234-08F5-5F4D-87F7-206480AA69AC}"/>
              </a:ext>
            </a:extLst>
          </p:cNvPr>
          <p:cNvSpPr/>
          <p:nvPr/>
        </p:nvSpPr>
        <p:spPr>
          <a:xfrm>
            <a:off x="1262778" y="3522466"/>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 name="Espace réservé du texte 3">
            <a:extLst>
              <a:ext uri="{FF2B5EF4-FFF2-40B4-BE49-F238E27FC236}">
                <a16:creationId xmlns:a16="http://schemas.microsoft.com/office/drawing/2014/main" id="{D1C40EED-6A05-3E4B-8B2C-F87E0EF4F59B}"/>
              </a:ext>
            </a:extLst>
          </p:cNvPr>
          <p:cNvSpPr>
            <a:spLocks noGrp="1"/>
          </p:cNvSpPr>
          <p:nvPr>
            <p:ph type="body" sz="quarter" idx="30" hasCustomPrompt="1"/>
          </p:nvPr>
        </p:nvSpPr>
        <p:spPr>
          <a:xfrm>
            <a:off x="1808878"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14" name="Espace réservé du texte 13">
            <a:extLst>
              <a:ext uri="{FF2B5EF4-FFF2-40B4-BE49-F238E27FC236}">
                <a16:creationId xmlns:a16="http://schemas.microsoft.com/office/drawing/2014/main" id="{4227F54B-F692-0648-A669-00FB02D9F937}"/>
              </a:ext>
            </a:extLst>
          </p:cNvPr>
          <p:cNvSpPr>
            <a:spLocks noGrp="1"/>
          </p:cNvSpPr>
          <p:nvPr>
            <p:ph type="body" sz="quarter" idx="31" hasCustomPrompt="1"/>
          </p:nvPr>
        </p:nvSpPr>
        <p:spPr>
          <a:xfrm>
            <a:off x="1376110"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3" name="Rectangle 32">
            <a:extLst>
              <a:ext uri="{FF2B5EF4-FFF2-40B4-BE49-F238E27FC236}">
                <a16:creationId xmlns:a16="http://schemas.microsoft.com/office/drawing/2014/main" id="{76B60E22-0065-0F49-B6DA-2AC1255390D4}"/>
              </a:ext>
            </a:extLst>
          </p:cNvPr>
          <p:cNvSpPr/>
          <p:nvPr/>
        </p:nvSpPr>
        <p:spPr>
          <a:xfrm>
            <a:off x="4717890"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Rectangle 33">
            <a:extLst>
              <a:ext uri="{FF2B5EF4-FFF2-40B4-BE49-F238E27FC236}">
                <a16:creationId xmlns:a16="http://schemas.microsoft.com/office/drawing/2014/main" id="{CC53374E-9D5C-E843-B4CC-8E08C289D830}"/>
              </a:ext>
            </a:extLst>
          </p:cNvPr>
          <p:cNvSpPr/>
          <p:nvPr/>
        </p:nvSpPr>
        <p:spPr>
          <a:xfrm>
            <a:off x="5053014"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5" name="Espace réservé du texte 3">
            <a:extLst>
              <a:ext uri="{FF2B5EF4-FFF2-40B4-BE49-F238E27FC236}">
                <a16:creationId xmlns:a16="http://schemas.microsoft.com/office/drawing/2014/main" id="{A4FC1F4A-1EDB-D94C-B698-044A817D4A06}"/>
              </a:ext>
            </a:extLst>
          </p:cNvPr>
          <p:cNvSpPr>
            <a:spLocks noGrp="1"/>
          </p:cNvSpPr>
          <p:nvPr>
            <p:ph type="body" sz="quarter" idx="32" hasCustomPrompt="1"/>
          </p:nvPr>
        </p:nvSpPr>
        <p:spPr>
          <a:xfrm>
            <a:off x="5599114"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36" name="Espace réservé du texte 13">
            <a:extLst>
              <a:ext uri="{FF2B5EF4-FFF2-40B4-BE49-F238E27FC236}">
                <a16:creationId xmlns:a16="http://schemas.microsoft.com/office/drawing/2014/main" id="{4A49AEF9-1280-A949-B0D2-DD4EC24A60A4}"/>
              </a:ext>
            </a:extLst>
          </p:cNvPr>
          <p:cNvSpPr>
            <a:spLocks noGrp="1"/>
          </p:cNvSpPr>
          <p:nvPr>
            <p:ph type="body" sz="quarter" idx="33" hasCustomPrompt="1"/>
          </p:nvPr>
        </p:nvSpPr>
        <p:spPr>
          <a:xfrm>
            <a:off x="5166347"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7" name="Rectangle 36">
            <a:extLst>
              <a:ext uri="{FF2B5EF4-FFF2-40B4-BE49-F238E27FC236}">
                <a16:creationId xmlns:a16="http://schemas.microsoft.com/office/drawing/2014/main" id="{D3A7DC9C-206C-814C-A1DB-3C3045BBD69C}"/>
              </a:ext>
            </a:extLst>
          </p:cNvPr>
          <p:cNvSpPr/>
          <p:nvPr/>
        </p:nvSpPr>
        <p:spPr>
          <a:xfrm>
            <a:off x="8508126"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8" name="Rectangle 37">
            <a:extLst>
              <a:ext uri="{FF2B5EF4-FFF2-40B4-BE49-F238E27FC236}">
                <a16:creationId xmlns:a16="http://schemas.microsoft.com/office/drawing/2014/main" id="{A19A15D5-4C89-564F-92A7-FB7C149DCBB1}"/>
              </a:ext>
            </a:extLst>
          </p:cNvPr>
          <p:cNvSpPr/>
          <p:nvPr/>
        </p:nvSpPr>
        <p:spPr>
          <a:xfrm>
            <a:off x="8843250"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space réservé du texte 3">
            <a:extLst>
              <a:ext uri="{FF2B5EF4-FFF2-40B4-BE49-F238E27FC236}">
                <a16:creationId xmlns:a16="http://schemas.microsoft.com/office/drawing/2014/main" id="{23A20845-150D-1D46-9D9B-A65D641E9049}"/>
              </a:ext>
            </a:extLst>
          </p:cNvPr>
          <p:cNvSpPr>
            <a:spLocks noGrp="1"/>
          </p:cNvSpPr>
          <p:nvPr>
            <p:ph type="body" sz="quarter" idx="34" hasCustomPrompt="1"/>
          </p:nvPr>
        </p:nvSpPr>
        <p:spPr>
          <a:xfrm>
            <a:off x="9389350"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40" name="Espace réservé du texte 13">
            <a:extLst>
              <a:ext uri="{FF2B5EF4-FFF2-40B4-BE49-F238E27FC236}">
                <a16:creationId xmlns:a16="http://schemas.microsoft.com/office/drawing/2014/main" id="{491ECF39-1009-A54A-A272-A5701E52B1A7}"/>
              </a:ext>
            </a:extLst>
          </p:cNvPr>
          <p:cNvSpPr>
            <a:spLocks noGrp="1"/>
          </p:cNvSpPr>
          <p:nvPr>
            <p:ph type="body" sz="quarter" idx="35" hasCustomPrompt="1"/>
          </p:nvPr>
        </p:nvSpPr>
        <p:spPr>
          <a:xfrm>
            <a:off x="8956582"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2" name="Espace réservé de la date 1"/>
          <p:cNvSpPr>
            <a:spLocks noGrp="1"/>
          </p:cNvSpPr>
          <p:nvPr>
            <p:ph type="dt" sz="half" idx="36"/>
          </p:nvPr>
        </p:nvSpPr>
        <p:spPr/>
        <p:txBody>
          <a:bodyPr/>
          <a:lstStyle>
            <a:lvl1pPr>
              <a:defRPr>
                <a:solidFill>
                  <a:schemeClr val="bg1"/>
                </a:solidFill>
              </a:defRPr>
            </a:lvl1pPr>
          </a:lstStyle>
          <a:p>
            <a:fld id="{33AEF33C-C1CD-44DB-9724-5354E41A915F}" type="datetime4">
              <a:rPr lang="fr-FR" smtClean="0"/>
              <a:t>7 juillet 2025</a:t>
            </a:fld>
            <a:endParaRPr lang="fr-FR"/>
          </a:p>
        </p:txBody>
      </p:sp>
      <p:sp>
        <p:nvSpPr>
          <p:cNvPr id="3" name="Titre 2">
            <a:extLst>
              <a:ext uri="{FF2B5EF4-FFF2-40B4-BE49-F238E27FC236}">
                <a16:creationId xmlns:a16="http://schemas.microsoft.com/office/drawing/2014/main" id="{7296C90E-E73D-4EC1-926A-0E82025DB2DB}"/>
              </a:ext>
            </a:extLst>
          </p:cNvPr>
          <p:cNvSpPr>
            <a:spLocks noGrp="1"/>
          </p:cNvSpPr>
          <p:nvPr>
            <p:ph type="title"/>
          </p:nvPr>
        </p:nvSpPr>
        <p:spPr/>
        <p:txBody>
          <a:bodyPr/>
          <a:lstStyle/>
          <a:p>
            <a:r>
              <a:rPr lang="fr-FR"/>
              <a:t>Modifiez le style du titre</a:t>
            </a:r>
          </a:p>
        </p:txBody>
      </p:sp>
      <p:sp>
        <p:nvSpPr>
          <p:cNvPr id="8" name="Espace réservé du texte 7">
            <a:extLst>
              <a:ext uri="{FF2B5EF4-FFF2-40B4-BE49-F238E27FC236}">
                <a16:creationId xmlns:a16="http://schemas.microsoft.com/office/drawing/2014/main" id="{9E41D1BB-3FD9-4AF5-8455-05830187E2C5}"/>
              </a:ext>
            </a:extLst>
          </p:cNvPr>
          <p:cNvSpPr>
            <a:spLocks noGrp="1"/>
          </p:cNvSpPr>
          <p:nvPr>
            <p:ph type="body" sz="quarter" idx="37"/>
          </p:nvPr>
        </p:nvSpPr>
        <p:spPr>
          <a:xfrm>
            <a:off x="734935" y="1952627"/>
            <a:ext cx="3141663" cy="993775"/>
          </a:xfrm>
        </p:spPr>
        <p:txBody>
          <a:bodyPr/>
          <a:lstStyle/>
          <a:p>
            <a:pPr lvl="0"/>
            <a:r>
              <a:rPr lang="fr-FR"/>
              <a:t>Cliquez pour modifier les styles du texte du masque</a:t>
            </a:r>
          </a:p>
          <a:p>
            <a:pPr lvl="1"/>
            <a:r>
              <a:rPr lang="fr-FR"/>
              <a:t>Deuxième niveau</a:t>
            </a:r>
          </a:p>
        </p:txBody>
      </p:sp>
      <p:sp>
        <p:nvSpPr>
          <p:cNvPr id="32" name="Espace réservé du texte 7">
            <a:extLst>
              <a:ext uri="{FF2B5EF4-FFF2-40B4-BE49-F238E27FC236}">
                <a16:creationId xmlns:a16="http://schemas.microsoft.com/office/drawing/2014/main" id="{3E8B2C56-91AF-42A6-8639-2CCD612F2544}"/>
              </a:ext>
            </a:extLst>
          </p:cNvPr>
          <p:cNvSpPr>
            <a:spLocks noGrp="1"/>
          </p:cNvSpPr>
          <p:nvPr>
            <p:ph type="body" sz="quarter" idx="38"/>
          </p:nvPr>
        </p:nvSpPr>
        <p:spPr>
          <a:xfrm>
            <a:off x="4523109" y="1952627"/>
            <a:ext cx="3141663" cy="993775"/>
          </a:xfrm>
        </p:spPr>
        <p:txBody>
          <a:bodyPr/>
          <a:lstStyle/>
          <a:p>
            <a:pPr lvl="0"/>
            <a:r>
              <a:rPr lang="fr-FR"/>
              <a:t>Cliquez pour modifier les styles du texte du masque</a:t>
            </a:r>
          </a:p>
          <a:p>
            <a:pPr lvl="1"/>
            <a:r>
              <a:rPr lang="fr-FR"/>
              <a:t>Deuxième niveau</a:t>
            </a:r>
          </a:p>
        </p:txBody>
      </p:sp>
      <p:sp>
        <p:nvSpPr>
          <p:cNvPr id="42" name="Espace réservé du texte 7">
            <a:extLst>
              <a:ext uri="{FF2B5EF4-FFF2-40B4-BE49-F238E27FC236}">
                <a16:creationId xmlns:a16="http://schemas.microsoft.com/office/drawing/2014/main" id="{9272C976-052C-45BD-8A3A-0533D4C48F0B}"/>
              </a:ext>
            </a:extLst>
          </p:cNvPr>
          <p:cNvSpPr>
            <a:spLocks noGrp="1"/>
          </p:cNvSpPr>
          <p:nvPr>
            <p:ph type="body" sz="quarter" idx="39"/>
          </p:nvPr>
        </p:nvSpPr>
        <p:spPr>
          <a:xfrm>
            <a:off x="8315403" y="1952627"/>
            <a:ext cx="3141663" cy="993775"/>
          </a:xfrm>
        </p:spPr>
        <p:txBody>
          <a:bodyPr/>
          <a:lstStyle>
            <a:lvl3pPr marL="323992" indent="0">
              <a:buNone/>
              <a:defRPr/>
            </a:lvl3pPr>
          </a:lstStyle>
          <a:p>
            <a:pPr lvl="0"/>
            <a:r>
              <a:rPr lang="fr-FR"/>
              <a:t>Cliquez pour modifier les styles du texte du masque</a:t>
            </a:r>
          </a:p>
          <a:p>
            <a:pPr lvl="1"/>
            <a:r>
              <a:rPr lang="fr-FR"/>
              <a:t>Deuxième niveau</a:t>
            </a:r>
          </a:p>
        </p:txBody>
      </p:sp>
      <p:sp>
        <p:nvSpPr>
          <p:cNvPr id="9" name="Espace réservé du numéro de diapositive 8">
            <a:extLst>
              <a:ext uri="{FF2B5EF4-FFF2-40B4-BE49-F238E27FC236}">
                <a16:creationId xmlns:a16="http://schemas.microsoft.com/office/drawing/2014/main" id="{41DCA0D7-D03B-4E90-B0E3-865445E9BE68}"/>
              </a:ext>
            </a:extLst>
          </p:cNvPr>
          <p:cNvSpPr>
            <a:spLocks noGrp="1"/>
          </p:cNvSpPr>
          <p:nvPr>
            <p:ph type="sldNum" sz="quarter" idx="40"/>
          </p:nvPr>
        </p:nvSpPr>
        <p:spPr/>
        <p:txBody>
          <a:bodyPr/>
          <a:lstStyle/>
          <a:p>
            <a:fld id="{B1E28664-C9A0-B14D-A7D3-D0482E77A9F4}" type="slidenum">
              <a:rPr lang="fr-FR" smtClean="0"/>
              <a:pPr/>
              <a:t>‹N°›</a:t>
            </a:fld>
            <a:endParaRPr lang="fr-FR"/>
          </a:p>
        </p:txBody>
      </p:sp>
      <p:sp>
        <p:nvSpPr>
          <p:cNvPr id="43" name="Espace réservé du texte 95">
            <a:extLst>
              <a:ext uri="{FF2B5EF4-FFF2-40B4-BE49-F238E27FC236}">
                <a16:creationId xmlns:a16="http://schemas.microsoft.com/office/drawing/2014/main" id="{A1992604-0D04-4F9C-99B2-67E46FC6A94C}"/>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23459651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Page_conclus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p:nvSpPr>
        <p:spPr>
          <a:xfrm>
            <a:off x="1200" y="3"/>
            <a:ext cx="121896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4" name="Image 3">
            <a:extLst>
              <a:ext uri="{FF2B5EF4-FFF2-40B4-BE49-F238E27FC236}">
                <a16:creationId xmlns:a16="http://schemas.microsoft.com/office/drawing/2014/main" id="{2CB2633A-F630-BA4D-B717-9DB5FA4946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5" name="Espace réservé du texte 95">
            <a:extLst>
              <a:ext uri="{FF2B5EF4-FFF2-40B4-BE49-F238E27FC236}">
                <a16:creationId xmlns:a16="http://schemas.microsoft.com/office/drawing/2014/main" id="{5AF21BB3-0E41-6C43-B6C1-9F913BA61476}"/>
              </a:ext>
            </a:extLst>
          </p:cNvPr>
          <p:cNvSpPr txBox="1">
            <a:spLocks/>
          </p:cNvSpPr>
          <p:nvPr/>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chemeClr val="accent1"/>
                </a:solidFill>
              </a:rPr>
              <a:t>engie-solutions.com</a:t>
            </a:r>
          </a:p>
        </p:txBody>
      </p:sp>
    </p:spTree>
    <p:extLst>
      <p:ext uri="{BB962C8B-B14F-4D97-AF65-F5344CB8AC3E}">
        <p14:creationId xmlns:p14="http://schemas.microsoft.com/office/powerpoint/2010/main" val="187447036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436608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Introduction">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598D3DA-BA34-024E-90BB-6ECC57507C89}"/>
              </a:ext>
            </a:extLst>
          </p:cNvPr>
          <p:cNvSpPr>
            <a:spLocks noGrp="1"/>
          </p:cNvSpPr>
          <p:nvPr>
            <p:ph type="body" sz="quarter" idx="14" hasCustomPrompt="1"/>
          </p:nvPr>
        </p:nvSpPr>
        <p:spPr>
          <a:xfrm>
            <a:off x="1533691" y="2410674"/>
            <a:ext cx="9125344" cy="755650"/>
          </a:xfrm>
        </p:spPr>
        <p:txBody>
          <a:bodyPr>
            <a:normAutofit/>
          </a:bodyPr>
          <a:lstStyle>
            <a:lvl1pPr marL="0" indent="0" algn="ctr">
              <a:buNone/>
              <a:defRPr sz="4000" b="1" i="0" spc="-120" baseline="0">
                <a:solidFill>
                  <a:schemeClr val="accent1"/>
                </a:solidFill>
                <a:latin typeface="+mn-lt"/>
                <a:cs typeface="Arial" panose="020B0604020202020204" pitchFamily="34" charset="0"/>
              </a:defRPr>
            </a:lvl1pPr>
          </a:lstStyle>
          <a:p>
            <a:r>
              <a:rPr lang="fr-FR"/>
              <a:t>Introduction</a:t>
            </a:r>
          </a:p>
        </p:txBody>
      </p:sp>
      <p:sp>
        <p:nvSpPr>
          <p:cNvPr id="13" name="Espace réservé du texte 12">
            <a:extLst>
              <a:ext uri="{FF2B5EF4-FFF2-40B4-BE49-F238E27FC236}">
                <a16:creationId xmlns:a16="http://schemas.microsoft.com/office/drawing/2014/main" id="{48298B14-D926-8947-8DC3-6D32333B0226}"/>
              </a:ext>
            </a:extLst>
          </p:cNvPr>
          <p:cNvSpPr>
            <a:spLocks noGrp="1"/>
          </p:cNvSpPr>
          <p:nvPr>
            <p:ph type="body" sz="quarter" idx="15" hasCustomPrompt="1"/>
          </p:nvPr>
        </p:nvSpPr>
        <p:spPr>
          <a:xfrm>
            <a:off x="1533691" y="3207065"/>
            <a:ext cx="9116380" cy="646331"/>
          </a:xfrm>
        </p:spPr>
        <p:txBody>
          <a:bodyPr wrap="square">
            <a:spAutoFit/>
          </a:bodyPr>
          <a:lstStyle>
            <a:lvl1pPr marL="0" indent="0" algn="ctr">
              <a:buNone/>
              <a:defRPr sz="1800" b="1" i="0">
                <a:solidFill>
                  <a:schemeClr val="tx2">
                    <a:alpha val="60000"/>
                  </a:schemeClr>
                </a:solidFill>
                <a:latin typeface="+mn-lt"/>
                <a:cs typeface="Arial" panose="020B0604020202020204" pitchFamily="34" charset="0"/>
              </a:defRPr>
            </a:lvl1pPr>
          </a:lstStyle>
          <a:p>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a:t>
            </a:r>
            <a:r>
              <a:rPr lang="fr-FR" err="1"/>
              <a:t>diamipsum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a:t>
            </a:r>
          </a:p>
        </p:txBody>
      </p:sp>
      <p:sp>
        <p:nvSpPr>
          <p:cNvPr id="11" name="Espace réservé de la date 10"/>
          <p:cNvSpPr>
            <a:spLocks noGrp="1"/>
          </p:cNvSpPr>
          <p:nvPr>
            <p:ph type="dt" sz="half" idx="16"/>
          </p:nvPr>
        </p:nvSpPr>
        <p:spPr/>
        <p:txBody>
          <a:bodyPr/>
          <a:lstStyle>
            <a:lvl1pPr>
              <a:defRPr>
                <a:solidFill>
                  <a:schemeClr val="bg1"/>
                </a:solidFill>
              </a:defRPr>
            </a:lvl1pPr>
          </a:lstStyle>
          <a:p>
            <a:fld id="{A6CDE50A-97C2-4357-8C08-A3421F6AE43B}" type="datetime4">
              <a:rPr lang="fr-FR" smtClean="0"/>
              <a:t>7 juillet 2025</a:t>
            </a:fld>
            <a:endParaRPr lang="fr-FR"/>
          </a:p>
        </p:txBody>
      </p:sp>
      <p:pic>
        <p:nvPicPr>
          <p:cNvPr id="9" name="Image 8">
            <a:extLst>
              <a:ext uri="{FF2B5EF4-FFF2-40B4-BE49-F238E27FC236}">
                <a16:creationId xmlns:a16="http://schemas.microsoft.com/office/drawing/2014/main" id="{80A0D34B-F497-D74F-B609-9764E7AA3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 name="Espace réservé du numéro de diapositive 1">
            <a:extLst>
              <a:ext uri="{FF2B5EF4-FFF2-40B4-BE49-F238E27FC236}">
                <a16:creationId xmlns:a16="http://schemas.microsoft.com/office/drawing/2014/main" id="{D41B5AC4-FF8C-4A7E-8363-3987BF744855}"/>
              </a:ext>
            </a:extLst>
          </p:cNvPr>
          <p:cNvSpPr>
            <a:spLocks noGrp="1"/>
          </p:cNvSpPr>
          <p:nvPr>
            <p:ph type="sldNum" sz="quarter" idx="17"/>
          </p:nvPr>
        </p:nvSpPr>
        <p:spPr/>
        <p:txBody>
          <a:bodyPr/>
          <a:lstStyle/>
          <a:p>
            <a:fld id="{B1E28664-C9A0-B14D-A7D3-D0482E77A9F4}" type="slidenum">
              <a:rPr lang="fr-FR" smtClean="0"/>
              <a:pPr/>
              <a:t>‹N°›</a:t>
            </a:fld>
            <a:endParaRPr lang="fr-FR"/>
          </a:p>
        </p:txBody>
      </p:sp>
    </p:spTree>
    <p:extLst>
      <p:ext uri="{BB962C8B-B14F-4D97-AF65-F5344CB8AC3E}">
        <p14:creationId xmlns:p14="http://schemas.microsoft.com/office/powerpoint/2010/main" val="278661012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73399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444687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0" name="Ellipse 9">
            <a:extLst>
              <a:ext uri="{FF2B5EF4-FFF2-40B4-BE49-F238E27FC236}">
                <a16:creationId xmlns:a16="http://schemas.microsoft.com/office/drawing/2014/main" id="{8D910D51-FE18-43FF-BAB9-765CDFF9B058}"/>
              </a:ext>
            </a:extLst>
          </p:cNvPr>
          <p:cNvSpPr/>
          <p:nvPr/>
        </p:nvSpPr>
        <p:spPr>
          <a:xfrm>
            <a:off x="815975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50252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521540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892828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69DD8772-6843-4C80-B6A4-41C3D3AEF9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94928559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82440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4564139"/>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82440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4564139"/>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33" name="Image 32">
            <a:extLst>
              <a:ext uri="{FF2B5EF4-FFF2-40B4-BE49-F238E27FC236}">
                <a16:creationId xmlns:a16="http://schemas.microsoft.com/office/drawing/2014/main" id="{B25FA552-FC73-487D-A7D2-998EE6EA3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3559730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ge_texte + visue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6642100" y="752477"/>
            <a:ext cx="4843144" cy="539021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a:xfrm>
            <a:off x="9815514" y="6532656"/>
            <a:ext cx="1976951" cy="153888"/>
          </a:xfrm>
        </p:spPr>
        <p:txBody>
          <a:bodyPr/>
          <a:lstStyle>
            <a:lvl1pPr>
              <a:defRPr>
                <a:solidFill>
                  <a:schemeClr val="bg1"/>
                </a:solidFill>
              </a:defRPr>
            </a:lvl1pPr>
          </a:lstStyle>
          <a:p>
            <a:fld id="{6D4C3DF5-C548-4C3F-A03E-95565405CC3D}" type="datetime4">
              <a:rPr lang="fr-FR" smtClean="0"/>
              <a:t>7 juillet 2025</a:t>
            </a:fld>
            <a:endParaRPr lang="fr-FR"/>
          </a:p>
        </p:txBody>
      </p:sp>
      <p:sp>
        <p:nvSpPr>
          <p:cNvPr id="8" name="Titre 7">
            <a:extLst>
              <a:ext uri="{FF2B5EF4-FFF2-40B4-BE49-F238E27FC236}">
                <a16:creationId xmlns:a16="http://schemas.microsoft.com/office/drawing/2014/main" id="{7C655D0F-0413-423A-A00F-9AE8A6BA1352}"/>
              </a:ext>
            </a:extLst>
          </p:cNvPr>
          <p:cNvSpPr>
            <a:spLocks noGrp="1"/>
          </p:cNvSpPr>
          <p:nvPr>
            <p:ph type="title"/>
          </p:nvPr>
        </p:nvSpPr>
        <p:spPr>
          <a:xfrm>
            <a:off x="706758" y="752477"/>
            <a:ext cx="5684519" cy="557213"/>
          </a:xfrm>
        </p:spPr>
        <p:txBody>
          <a:bodyPr/>
          <a:lstStyle/>
          <a:p>
            <a:r>
              <a:rPr lang="fr-FR"/>
              <a:t>Modifiez le style du titre</a:t>
            </a:r>
          </a:p>
        </p:txBody>
      </p:sp>
      <p:sp>
        <p:nvSpPr>
          <p:cNvPr id="10" name="Espace réservé du texte 9">
            <a:extLst>
              <a:ext uri="{FF2B5EF4-FFF2-40B4-BE49-F238E27FC236}">
                <a16:creationId xmlns:a16="http://schemas.microsoft.com/office/drawing/2014/main" id="{58AC4725-6BF0-4F68-B83B-D05C3E5F5379}"/>
              </a:ext>
            </a:extLst>
          </p:cNvPr>
          <p:cNvSpPr>
            <a:spLocks noGrp="1"/>
          </p:cNvSpPr>
          <p:nvPr>
            <p:ph type="body" sz="quarter" idx="28"/>
          </p:nvPr>
        </p:nvSpPr>
        <p:spPr>
          <a:xfrm>
            <a:off x="706755" y="1797626"/>
            <a:ext cx="5684520" cy="4344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numéro de diapositive 12">
            <a:extLst>
              <a:ext uri="{FF2B5EF4-FFF2-40B4-BE49-F238E27FC236}">
                <a16:creationId xmlns:a16="http://schemas.microsoft.com/office/drawing/2014/main" id="{F98D83A5-9C87-4E48-A7B5-D1CF89DA53A7}"/>
              </a:ext>
            </a:extLst>
          </p:cNvPr>
          <p:cNvSpPr>
            <a:spLocks noGrp="1"/>
          </p:cNvSpPr>
          <p:nvPr>
            <p:ph type="sldNum" sz="quarter" idx="29"/>
          </p:nvPr>
        </p:nvSpPr>
        <p:spPr/>
        <p:txBody>
          <a:bodyPr/>
          <a:lstStyle/>
          <a:p>
            <a:fld id="{B1E28664-C9A0-B14D-A7D3-D0482E77A9F4}" type="slidenum">
              <a:rPr lang="fr-FR" smtClean="0"/>
              <a:pPr/>
              <a:t>‹N°›</a:t>
            </a:fld>
            <a:endParaRPr lang="fr-FR"/>
          </a:p>
        </p:txBody>
      </p:sp>
      <p:sp>
        <p:nvSpPr>
          <p:cNvPr id="23" name="Espace réservé du texte 95">
            <a:extLst>
              <a:ext uri="{FF2B5EF4-FFF2-40B4-BE49-F238E27FC236}">
                <a16:creationId xmlns:a16="http://schemas.microsoft.com/office/drawing/2014/main" id="{AABF0D27-F729-43A3-A291-7BE34BCF07F8}"/>
              </a:ext>
            </a:extLst>
          </p:cNvPr>
          <p:cNvSpPr>
            <a:spLocks noGrp="1"/>
          </p:cNvSpPr>
          <p:nvPr>
            <p:ph type="body" sz="quarter" idx="15" hasCustomPrompt="1"/>
          </p:nvPr>
        </p:nvSpPr>
        <p:spPr>
          <a:xfrm>
            <a:off x="706756" y="1309690"/>
            <a:ext cx="5684521"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54313906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2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551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83937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551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83937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271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27388"/>
            <a:ext cx="3587004" cy="457200"/>
          </a:xfrm>
        </p:spPr>
        <p:txBody>
          <a:bodyPr anchor="ctr">
            <a:noAutofit/>
          </a:bodyPr>
          <a:lstStyle>
            <a:lvl1pPr>
              <a:defRPr lang="fr-FR" sz="1600" b="1" kern="1200" dirty="0">
                <a:solidFill>
                  <a:schemeClr val="accent1"/>
                </a:solidFill>
                <a:latin typeface="+mj-lt"/>
                <a:ea typeface="+mn-ea"/>
                <a:cs typeface="Arial" panose="020B0604020202020204" pitchFamily="34" charset="0"/>
              </a:defRPr>
            </a:lvl1pPr>
          </a:lstStyle>
          <a:p>
            <a:pPr lvl="0"/>
            <a:r>
              <a:rPr lang="fr-FR"/>
              <a:t>Titre du chapitre</a:t>
            </a:r>
          </a:p>
        </p:txBody>
      </p:sp>
      <p:pic>
        <p:nvPicPr>
          <p:cNvPr id="25" name="Image 24">
            <a:extLst>
              <a:ext uri="{FF2B5EF4-FFF2-40B4-BE49-F238E27FC236}">
                <a16:creationId xmlns:a16="http://schemas.microsoft.com/office/drawing/2014/main" id="{C29D4962-4D90-4BA8-94BD-CBC640FE2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44890539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3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643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97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74412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97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5866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741742"/>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9088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519088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B06E7592-418B-4694-A699-2E318F87A3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31910496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4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211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278526"/>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211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278526"/>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433589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433589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8" name="Ellipse 17">
            <a:extLst>
              <a:ext uri="{FF2B5EF4-FFF2-40B4-BE49-F238E27FC236}">
                <a16:creationId xmlns:a16="http://schemas.microsoft.com/office/drawing/2014/main" id="{0EE74CB9-97B6-4012-B003-55FFDC5858B0}"/>
              </a:ext>
            </a:extLst>
          </p:cNvPr>
          <p:cNvSpPr/>
          <p:nvPr/>
        </p:nvSpPr>
        <p:spPr>
          <a:xfrm>
            <a:off x="1143565" y="5299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sp>
        <p:nvSpPr>
          <p:cNvPr id="19" name="Espace réservé du texte 14">
            <a:extLst>
              <a:ext uri="{FF2B5EF4-FFF2-40B4-BE49-F238E27FC236}">
                <a16:creationId xmlns:a16="http://schemas.microsoft.com/office/drawing/2014/main" id="{DFB903D9-ABA5-4868-B41A-A362BCAB5938}"/>
              </a:ext>
            </a:extLst>
          </p:cNvPr>
          <p:cNvSpPr>
            <a:spLocks noGrp="1"/>
          </p:cNvSpPr>
          <p:nvPr>
            <p:ph type="body" sz="quarter" idx="18" hasCustomPrompt="1"/>
          </p:nvPr>
        </p:nvSpPr>
        <p:spPr>
          <a:xfrm>
            <a:off x="1912096" y="540012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20" name="Image 19">
            <a:extLst>
              <a:ext uri="{FF2B5EF4-FFF2-40B4-BE49-F238E27FC236}">
                <a16:creationId xmlns:a16="http://schemas.microsoft.com/office/drawing/2014/main" id="{481C1068-1FA9-4764-9AC1-0074F005C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24698459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Chapitre_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85C30C-1531-43C1-94C6-6C637BB3A787}"/>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8083BA3-D045-4075-92BB-11DE7C20F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77900" y="4750891"/>
            <a:ext cx="10235352" cy="550600"/>
          </a:xfrm>
        </p:spPr>
        <p:txBody>
          <a:bodyPr wrap="square">
            <a:spAutoFit/>
          </a:bodyPr>
          <a:lstStyle>
            <a:lvl1pPr marL="0" indent="0" algn="ctr">
              <a:lnSpc>
                <a:spcPts val="3540"/>
              </a:lnSpc>
              <a:buNone/>
              <a:defRPr sz="3600" b="1" i="0">
                <a:solidFill>
                  <a:schemeClr val="bg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51618" y="2261537"/>
            <a:ext cx="3898583" cy="2330450"/>
          </a:xfrm>
        </p:spPr>
        <p:txBody>
          <a:bodyPr>
            <a:noAutofit/>
          </a:bodyPr>
          <a:lstStyle>
            <a:lvl1pPr marL="0" indent="0" algn="ctr">
              <a:buNone/>
              <a:defRPr sz="18000" b="1" i="0">
                <a:ln>
                  <a:solidFill>
                    <a:schemeClr val="bg1"/>
                  </a:solidFill>
                </a:ln>
                <a:noFill/>
                <a:latin typeface="+mj-lt"/>
                <a:cs typeface="Arial Black" panose="020B0604020202020204" pitchFamily="34" charset="0"/>
              </a:defRPr>
            </a:lvl1pPr>
          </a:lstStyle>
          <a:p>
            <a:pPr lvl="0"/>
            <a:r>
              <a:rPr lang="fr-FR"/>
              <a:t>1</a:t>
            </a:r>
          </a:p>
        </p:txBody>
      </p:sp>
      <p:sp>
        <p:nvSpPr>
          <p:cNvPr id="8" name="Cadre 7">
            <a:extLst>
              <a:ext uri="{FF2B5EF4-FFF2-40B4-BE49-F238E27FC236}">
                <a16:creationId xmlns:a16="http://schemas.microsoft.com/office/drawing/2014/main" id="{D32454D7-33E7-4670-B003-A1096FE83FA6}"/>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Tree>
    <p:extLst>
      <p:ext uri="{BB962C8B-B14F-4D97-AF65-F5344CB8AC3E}">
        <p14:creationId xmlns:p14="http://schemas.microsoft.com/office/powerpoint/2010/main" val="56170524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hapitre_version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0998DD-C758-7647-BE6B-0E9879307B53}"/>
              </a:ext>
            </a:extLst>
          </p:cNvPr>
          <p:cNvSpPr/>
          <p:nvPr/>
        </p:nvSpPr>
        <p:spPr>
          <a:xfrm>
            <a:off x="1200" y="0"/>
            <a:ext cx="1218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A07E04D6-2EC8-CA43-BDF6-3DEC1B75E710}"/>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51652" y="4750891"/>
            <a:ext cx="10287848" cy="550600"/>
          </a:xfrm>
        </p:spPr>
        <p:txBody>
          <a:bodyPr>
            <a:spAutoFit/>
          </a:bodyPr>
          <a:lstStyle>
            <a:lvl1pPr marL="0" indent="0" algn="ctr">
              <a:lnSpc>
                <a:spcPts val="3540"/>
              </a:lnSpc>
              <a:buNone/>
              <a:defRPr sz="3600" b="1" i="0">
                <a:solidFill>
                  <a:schemeClr val="accent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64318" y="2261537"/>
            <a:ext cx="3898583" cy="2330450"/>
          </a:xfrm>
        </p:spPr>
        <p:txBody>
          <a:bodyPr>
            <a:noAutofit/>
          </a:bodyPr>
          <a:lstStyle>
            <a:lvl1pPr marL="0" indent="0" algn="ctr">
              <a:buNone/>
              <a:defRPr sz="18000" b="1" i="0">
                <a:ln>
                  <a:solidFill>
                    <a:schemeClr val="accent1"/>
                  </a:solidFill>
                </a:ln>
                <a:noFill/>
                <a:latin typeface="+mj-lt"/>
                <a:cs typeface="Arial Black" panose="020B0604020202020204" pitchFamily="34" charset="0"/>
              </a:defRPr>
            </a:lvl1pPr>
          </a:lstStyle>
          <a:p>
            <a:pPr lvl="0"/>
            <a:r>
              <a:rPr lang="fr-FR"/>
              <a:t>1</a:t>
            </a:r>
          </a:p>
        </p:txBody>
      </p:sp>
      <p:sp>
        <p:nvSpPr>
          <p:cNvPr id="2" name="Espace réservé de la date 1"/>
          <p:cNvSpPr>
            <a:spLocks noGrp="1"/>
          </p:cNvSpPr>
          <p:nvPr>
            <p:ph type="dt" sz="half" idx="17"/>
          </p:nvPr>
        </p:nvSpPr>
        <p:spPr/>
        <p:txBody>
          <a:bodyPr/>
          <a:lstStyle>
            <a:lvl1pPr>
              <a:defRPr>
                <a:solidFill>
                  <a:schemeClr val="bg1"/>
                </a:solidFill>
              </a:defRPr>
            </a:lvl1pPr>
          </a:lstStyle>
          <a:p>
            <a:fld id="{39504477-FE76-4B8D-9CD1-5FD63E939B88}" type="datetime4">
              <a:rPr lang="fr-FR" smtClean="0"/>
              <a:t>7 juillet 2025</a:t>
            </a:fld>
            <a:endParaRPr lang="fr-FR"/>
          </a:p>
        </p:txBody>
      </p:sp>
    </p:spTree>
    <p:extLst>
      <p:ext uri="{BB962C8B-B14F-4D97-AF65-F5344CB8AC3E}">
        <p14:creationId xmlns:p14="http://schemas.microsoft.com/office/powerpoint/2010/main" val="318214747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Page_texte seul">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B20A5FD-5598-494B-A89A-A9E8A450B09E}"/>
              </a:ext>
            </a:extLst>
          </p:cNvPr>
          <p:cNvSpPr>
            <a:spLocks noGrp="1"/>
          </p:cNvSpPr>
          <p:nvPr>
            <p:ph type="body" sz="quarter" idx="27"/>
          </p:nvPr>
        </p:nvSpPr>
        <p:spPr>
          <a:xfrm>
            <a:off x="706439" y="1797628"/>
            <a:ext cx="10820400" cy="437774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
        <p:nvSpPr>
          <p:cNvPr id="4" name="Espace réservé de la date 3"/>
          <p:cNvSpPr>
            <a:spLocks noGrp="1"/>
          </p:cNvSpPr>
          <p:nvPr>
            <p:ph type="dt" sz="half" idx="23"/>
          </p:nvPr>
        </p:nvSpPr>
        <p:spPr/>
        <p:txBody>
          <a:bodyPr/>
          <a:lstStyle>
            <a:lvl1pPr>
              <a:defRPr>
                <a:solidFill>
                  <a:schemeClr val="bg1"/>
                </a:solidFill>
              </a:defRPr>
            </a:lvl1pPr>
          </a:lstStyle>
          <a:p>
            <a:fld id="{B0A83439-BE2E-4840-A3D1-4E09A1FF1483}" type="datetime4">
              <a:rPr lang="fr-FR" smtClean="0"/>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4" name="Titre 23">
            <a:extLst>
              <a:ext uri="{FF2B5EF4-FFF2-40B4-BE49-F238E27FC236}">
                <a16:creationId xmlns:a16="http://schemas.microsoft.com/office/drawing/2014/main" id="{3ECC3C2B-EBE3-4CFF-85F5-31AECC9EC28A}"/>
              </a:ext>
            </a:extLst>
          </p:cNvPr>
          <p:cNvSpPr>
            <a:spLocks noGrp="1"/>
          </p:cNvSpPr>
          <p:nvPr>
            <p:ph type="title"/>
          </p:nvPr>
        </p:nvSpPr>
        <p:spPr>
          <a:xfrm>
            <a:off x="706755" y="752477"/>
            <a:ext cx="10820225" cy="557213"/>
          </a:xfrm>
        </p:spPr>
        <p:txBody>
          <a:bodyPr tIns="0" bIns="0"/>
          <a:lstStyle/>
          <a:p>
            <a:r>
              <a:rPr lang="fr-FR"/>
              <a:t>Modifiez le style du titre</a:t>
            </a:r>
          </a:p>
        </p:txBody>
      </p:sp>
    </p:spTree>
    <p:extLst>
      <p:ext uri="{BB962C8B-B14F-4D97-AF65-F5344CB8AC3E}">
        <p14:creationId xmlns:p14="http://schemas.microsoft.com/office/powerpoint/2010/main" val="70879953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Page_texte + visue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6642100" y="752477"/>
            <a:ext cx="4843144" cy="539021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6D4C3DF5-C548-4C3F-A03E-95565405CC3D}" type="datetime4">
              <a:rPr lang="fr-FR" smtClean="0"/>
              <a:t>7 juillet 2025</a:t>
            </a:fld>
            <a:endParaRPr lang="fr-FR"/>
          </a:p>
        </p:txBody>
      </p:sp>
      <p:sp>
        <p:nvSpPr>
          <p:cNvPr id="8" name="Titre 7">
            <a:extLst>
              <a:ext uri="{FF2B5EF4-FFF2-40B4-BE49-F238E27FC236}">
                <a16:creationId xmlns:a16="http://schemas.microsoft.com/office/drawing/2014/main" id="{7C655D0F-0413-423A-A00F-9AE8A6BA1352}"/>
              </a:ext>
            </a:extLst>
          </p:cNvPr>
          <p:cNvSpPr>
            <a:spLocks noGrp="1"/>
          </p:cNvSpPr>
          <p:nvPr>
            <p:ph type="title"/>
          </p:nvPr>
        </p:nvSpPr>
        <p:spPr>
          <a:xfrm>
            <a:off x="706758" y="752477"/>
            <a:ext cx="5684519" cy="557213"/>
          </a:xfrm>
        </p:spPr>
        <p:txBody>
          <a:bodyPr/>
          <a:lstStyle/>
          <a:p>
            <a:r>
              <a:rPr lang="fr-FR"/>
              <a:t>Modifiez le style du titre</a:t>
            </a:r>
          </a:p>
        </p:txBody>
      </p:sp>
      <p:sp>
        <p:nvSpPr>
          <p:cNvPr id="10" name="Espace réservé du texte 9">
            <a:extLst>
              <a:ext uri="{FF2B5EF4-FFF2-40B4-BE49-F238E27FC236}">
                <a16:creationId xmlns:a16="http://schemas.microsoft.com/office/drawing/2014/main" id="{58AC4725-6BF0-4F68-B83B-D05C3E5F5379}"/>
              </a:ext>
            </a:extLst>
          </p:cNvPr>
          <p:cNvSpPr>
            <a:spLocks noGrp="1"/>
          </p:cNvSpPr>
          <p:nvPr>
            <p:ph type="body" sz="quarter" idx="28"/>
          </p:nvPr>
        </p:nvSpPr>
        <p:spPr>
          <a:xfrm>
            <a:off x="706755" y="1797626"/>
            <a:ext cx="5684520" cy="4344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numéro de diapositive 12">
            <a:extLst>
              <a:ext uri="{FF2B5EF4-FFF2-40B4-BE49-F238E27FC236}">
                <a16:creationId xmlns:a16="http://schemas.microsoft.com/office/drawing/2014/main" id="{F98D83A5-9C87-4E48-A7B5-D1CF89DA53A7}"/>
              </a:ext>
            </a:extLst>
          </p:cNvPr>
          <p:cNvSpPr>
            <a:spLocks noGrp="1"/>
          </p:cNvSpPr>
          <p:nvPr>
            <p:ph type="sldNum" sz="quarter" idx="29"/>
          </p:nvPr>
        </p:nvSpPr>
        <p:spPr/>
        <p:txBody>
          <a:bodyPr/>
          <a:lstStyle/>
          <a:p>
            <a:fld id="{B1E28664-C9A0-B14D-A7D3-D0482E77A9F4}" type="slidenum">
              <a:rPr lang="fr-FR" smtClean="0"/>
              <a:pPr/>
              <a:t>‹N°›</a:t>
            </a:fld>
            <a:endParaRPr lang="fr-FR"/>
          </a:p>
        </p:txBody>
      </p:sp>
      <p:sp>
        <p:nvSpPr>
          <p:cNvPr id="23" name="Espace réservé du texte 95">
            <a:extLst>
              <a:ext uri="{FF2B5EF4-FFF2-40B4-BE49-F238E27FC236}">
                <a16:creationId xmlns:a16="http://schemas.microsoft.com/office/drawing/2014/main" id="{AABF0D27-F729-43A3-A291-7BE34BCF07F8}"/>
              </a:ext>
            </a:extLst>
          </p:cNvPr>
          <p:cNvSpPr>
            <a:spLocks noGrp="1"/>
          </p:cNvSpPr>
          <p:nvPr>
            <p:ph type="body" sz="quarter" idx="15" hasCustomPrompt="1"/>
          </p:nvPr>
        </p:nvSpPr>
        <p:spPr>
          <a:xfrm>
            <a:off x="706756" y="1309690"/>
            <a:ext cx="5684521"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1978611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Page_visuel seu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815889" y="1796832"/>
            <a:ext cx="10576012" cy="426184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1AA8E890-AC24-4E94-8648-FCBD8005C07C}" type="datetime4">
              <a:rPr lang="fr-FR" smtClean="0"/>
              <a:t>7 juillet 2025</a:t>
            </a:fld>
            <a:endParaRPr lang="fr-FR"/>
          </a:p>
        </p:txBody>
      </p:sp>
      <p:sp>
        <p:nvSpPr>
          <p:cNvPr id="3" name="Titre 2">
            <a:extLst>
              <a:ext uri="{FF2B5EF4-FFF2-40B4-BE49-F238E27FC236}">
                <a16:creationId xmlns:a16="http://schemas.microsoft.com/office/drawing/2014/main" id="{B74B7EF7-58EE-4009-BBC3-C7956D2ED645}"/>
              </a:ext>
            </a:extLst>
          </p:cNvPr>
          <p:cNvSpPr>
            <a:spLocks noGrp="1"/>
          </p:cNvSpPr>
          <p:nvPr>
            <p:ph type="title"/>
          </p:nvPr>
        </p:nvSpPr>
        <p:spPr/>
        <p:txBody>
          <a:bodyPr/>
          <a:lstStyle/>
          <a:p>
            <a:r>
              <a:rPr lang="fr-FR"/>
              <a:t>Modifiez le style du titre</a:t>
            </a:r>
          </a:p>
        </p:txBody>
      </p:sp>
      <p:sp>
        <p:nvSpPr>
          <p:cNvPr id="4" name="Espace réservé du numéro de diapositive 3">
            <a:extLst>
              <a:ext uri="{FF2B5EF4-FFF2-40B4-BE49-F238E27FC236}">
                <a16:creationId xmlns:a16="http://schemas.microsoft.com/office/drawing/2014/main" id="{BE35D41D-5A1E-407D-91F3-622ADC907533}"/>
              </a:ext>
            </a:extLst>
          </p:cNvPr>
          <p:cNvSpPr>
            <a:spLocks noGrp="1"/>
          </p:cNvSpPr>
          <p:nvPr>
            <p:ph type="sldNum" sz="quarter" idx="28"/>
          </p:nvPr>
        </p:nvSpPr>
        <p:spPr/>
        <p:txBody>
          <a:bodyPr/>
          <a:lstStyle/>
          <a:p>
            <a:fld id="{B1E28664-C9A0-B14D-A7D3-D0482E77A9F4}" type="slidenum">
              <a:rPr lang="fr-FR" smtClean="0"/>
              <a:pPr/>
              <a:t>‹N°›</a:t>
            </a:fld>
            <a:endParaRPr lang="fr-FR"/>
          </a:p>
        </p:txBody>
      </p:sp>
      <p:sp>
        <p:nvSpPr>
          <p:cNvPr id="16" name="Espace réservé du texte 95">
            <a:extLst>
              <a:ext uri="{FF2B5EF4-FFF2-40B4-BE49-F238E27FC236}">
                <a16:creationId xmlns:a16="http://schemas.microsoft.com/office/drawing/2014/main" id="{12893F33-5FA0-4795-93FE-55133A1DF6F7}"/>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413588646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Page_Fond coloré">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783219-E30F-4DBE-96A6-F0536EEC0EC0}"/>
              </a:ext>
            </a:extLst>
          </p:cNvPr>
          <p:cNvSpPr/>
          <p:nvPr/>
        </p:nvSpPr>
        <p:spPr>
          <a:xfrm>
            <a:off x="2" y="2"/>
            <a:ext cx="12191999" cy="6857999"/>
          </a:xfrm>
          <a:prstGeom prst="rect">
            <a:avLst/>
          </a:prstGeom>
          <a:solidFill>
            <a:schemeClr val="accent1">
              <a:alpha val="84000"/>
            </a:schemeClr>
          </a:soli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8" name="Cadre 7">
            <a:extLst>
              <a:ext uri="{FF2B5EF4-FFF2-40B4-BE49-F238E27FC236}">
                <a16:creationId xmlns:a16="http://schemas.microsoft.com/office/drawing/2014/main" id="{89666EEC-0EAA-4791-A0C1-7DD7A06BB5F8}"/>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7" name="Picture 19">
            <a:extLst>
              <a:ext uri="{FF2B5EF4-FFF2-40B4-BE49-F238E27FC236}">
                <a16:creationId xmlns:a16="http://schemas.microsoft.com/office/drawing/2014/main" id="{23B35238-E9F5-423F-81AC-1471BEB180A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Titre 1">
            <a:extLst>
              <a:ext uri="{FF2B5EF4-FFF2-40B4-BE49-F238E27FC236}">
                <a16:creationId xmlns:a16="http://schemas.microsoft.com/office/drawing/2014/main" id="{3E67C712-5CB5-4302-AD72-1BFC1FF84322}"/>
              </a:ext>
            </a:extLst>
          </p:cNvPr>
          <p:cNvSpPr>
            <a:spLocks noGrp="1"/>
          </p:cNvSpPr>
          <p:nvPr>
            <p:ph type="title"/>
          </p:nvPr>
        </p:nvSpPr>
        <p:spPr>
          <a:noFill/>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DC049572-D3EB-4FFD-BC28-4D7A8559316A}"/>
              </a:ext>
            </a:extLst>
          </p:cNvPr>
          <p:cNvSpPr>
            <a:spLocks noGrp="1"/>
          </p:cNvSpPr>
          <p:nvPr>
            <p:ph type="dt" sz="half" idx="10"/>
          </p:nvPr>
        </p:nvSpPr>
        <p:spPr/>
        <p:txBody>
          <a:bodyPr/>
          <a:lstStyle>
            <a:lvl1pPr>
              <a:defRPr>
                <a:solidFill>
                  <a:schemeClr val="accent1"/>
                </a:solidFill>
              </a:defRPr>
            </a:lvl1pPr>
          </a:lstStyle>
          <a:p>
            <a:fld id="{0BE378DF-5A01-4A9F-A646-E38EAEFD4DAB}" type="datetime4">
              <a:rPr lang="fr-FR" smtClean="0"/>
              <a:pPr/>
              <a:t>7 juillet 2025</a:t>
            </a:fld>
            <a:endParaRPr lang="fr-FR"/>
          </a:p>
        </p:txBody>
      </p:sp>
      <p:sp>
        <p:nvSpPr>
          <p:cNvPr id="4" name="Espace réservé du numéro de diapositive 3">
            <a:extLst>
              <a:ext uri="{FF2B5EF4-FFF2-40B4-BE49-F238E27FC236}">
                <a16:creationId xmlns:a16="http://schemas.microsoft.com/office/drawing/2014/main" id="{4E4C7616-2261-4AF8-8ADA-8DF708B48296}"/>
              </a:ext>
            </a:extLst>
          </p:cNvPr>
          <p:cNvSpPr>
            <a:spLocks noGrp="1"/>
          </p:cNvSpPr>
          <p:nvPr>
            <p:ph type="sldNum" sz="quarter" idx="11"/>
          </p:nvPr>
        </p:nvSpPr>
        <p:spPr/>
        <p:txBody>
          <a:bodyPr/>
          <a:lstStyle>
            <a:lvl1pPr>
              <a:defRPr>
                <a:solidFill>
                  <a:schemeClr val="accent1"/>
                </a:solidFill>
              </a:defRPr>
            </a:lvl1pPr>
          </a:lstStyle>
          <a:p>
            <a:fld id="{B1E28664-C9A0-B14D-A7D3-D0482E77A9F4}" type="slidenum">
              <a:rPr lang="fr-FR" smtClean="0"/>
              <a:pPr/>
              <a:t>‹N°›</a:t>
            </a:fld>
            <a:endParaRPr lang="fr-FR"/>
          </a:p>
        </p:txBody>
      </p:sp>
      <p:sp>
        <p:nvSpPr>
          <p:cNvPr id="9" name="Espace réservé du texte 8">
            <a:extLst>
              <a:ext uri="{FF2B5EF4-FFF2-40B4-BE49-F238E27FC236}">
                <a16:creationId xmlns:a16="http://schemas.microsoft.com/office/drawing/2014/main" id="{478DBB49-DC8B-4D8E-A2A2-0E07FB1C5C6E}"/>
              </a:ext>
            </a:extLst>
          </p:cNvPr>
          <p:cNvSpPr>
            <a:spLocks noGrp="1"/>
          </p:cNvSpPr>
          <p:nvPr>
            <p:ph type="body" sz="quarter" idx="12"/>
          </p:nvPr>
        </p:nvSpPr>
        <p:spPr>
          <a:xfrm>
            <a:off x="706757" y="1626152"/>
            <a:ext cx="5554663" cy="4565650"/>
          </a:xfrm>
        </p:spPr>
        <p:txBody>
          <a:bodyPr/>
          <a:lstStyle>
            <a:lvl1pPr>
              <a:defRPr>
                <a:solidFill>
                  <a:schemeClr val="bg1"/>
                </a:solidFill>
              </a:defRPr>
            </a:lvl1pPr>
            <a:lvl2pPr marL="251994" indent="-179996">
              <a:buFontTx/>
              <a:buBlip>
                <a:blip r:embed="rId4"/>
              </a:buBlip>
              <a:defRPr>
                <a:solidFill>
                  <a:schemeClr val="bg1"/>
                </a:solidFill>
              </a:defRPr>
            </a:lvl2pPr>
            <a:lvl3pPr marL="431989" indent="-107997">
              <a:buFontTx/>
              <a:buBlip>
                <a:blip r:embed="rId5"/>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3308718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Page_Bloc blanc dro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399537" y="752477"/>
            <a:ext cx="5480564"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400051" y="1797627"/>
            <a:ext cx="5480051"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texte 95">
            <a:extLst>
              <a:ext uri="{FF2B5EF4-FFF2-40B4-BE49-F238E27FC236}">
                <a16:creationId xmlns:a16="http://schemas.microsoft.com/office/drawing/2014/main" id="{235449F8-78CF-4578-A7A3-28D63813561A}"/>
              </a:ext>
            </a:extLst>
          </p:cNvPr>
          <p:cNvSpPr>
            <a:spLocks noGrp="1"/>
          </p:cNvSpPr>
          <p:nvPr>
            <p:ph type="body" sz="quarter" idx="15" hasCustomPrompt="1"/>
          </p:nvPr>
        </p:nvSpPr>
        <p:spPr>
          <a:xfrm>
            <a:off x="399538" y="1309690"/>
            <a:ext cx="5480564"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4042434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age_visuel seu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815889" y="1796832"/>
            <a:ext cx="10576012" cy="426184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a:xfrm>
            <a:off x="9815514" y="6532656"/>
            <a:ext cx="1976951" cy="153888"/>
          </a:xfrm>
        </p:spPr>
        <p:txBody>
          <a:bodyPr/>
          <a:lstStyle>
            <a:lvl1pPr>
              <a:defRPr>
                <a:solidFill>
                  <a:schemeClr val="bg1"/>
                </a:solidFill>
              </a:defRPr>
            </a:lvl1pPr>
          </a:lstStyle>
          <a:p>
            <a:fld id="{1AA8E890-AC24-4E94-8648-FCBD8005C07C}" type="datetime4">
              <a:rPr lang="fr-FR" smtClean="0"/>
              <a:t>7 juillet 2025</a:t>
            </a:fld>
            <a:endParaRPr lang="fr-FR"/>
          </a:p>
        </p:txBody>
      </p:sp>
      <p:sp>
        <p:nvSpPr>
          <p:cNvPr id="3" name="Titre 2">
            <a:extLst>
              <a:ext uri="{FF2B5EF4-FFF2-40B4-BE49-F238E27FC236}">
                <a16:creationId xmlns:a16="http://schemas.microsoft.com/office/drawing/2014/main" id="{B74B7EF7-58EE-4009-BBC3-C7956D2ED645}"/>
              </a:ext>
            </a:extLst>
          </p:cNvPr>
          <p:cNvSpPr>
            <a:spLocks noGrp="1"/>
          </p:cNvSpPr>
          <p:nvPr>
            <p:ph type="title"/>
          </p:nvPr>
        </p:nvSpPr>
        <p:spPr/>
        <p:txBody>
          <a:bodyPr/>
          <a:lstStyle/>
          <a:p>
            <a:r>
              <a:rPr lang="fr-FR"/>
              <a:t>Modifiez le style du titre</a:t>
            </a:r>
          </a:p>
        </p:txBody>
      </p:sp>
      <p:sp>
        <p:nvSpPr>
          <p:cNvPr id="4" name="Espace réservé du numéro de diapositive 3">
            <a:extLst>
              <a:ext uri="{FF2B5EF4-FFF2-40B4-BE49-F238E27FC236}">
                <a16:creationId xmlns:a16="http://schemas.microsoft.com/office/drawing/2014/main" id="{BE35D41D-5A1E-407D-91F3-622ADC907533}"/>
              </a:ext>
            </a:extLst>
          </p:cNvPr>
          <p:cNvSpPr>
            <a:spLocks noGrp="1"/>
          </p:cNvSpPr>
          <p:nvPr>
            <p:ph type="sldNum" sz="quarter" idx="28"/>
          </p:nvPr>
        </p:nvSpPr>
        <p:spPr/>
        <p:txBody>
          <a:bodyPr/>
          <a:lstStyle/>
          <a:p>
            <a:fld id="{B1E28664-C9A0-B14D-A7D3-D0482E77A9F4}" type="slidenum">
              <a:rPr lang="fr-FR" smtClean="0"/>
              <a:pPr/>
              <a:t>‹N°›</a:t>
            </a:fld>
            <a:endParaRPr lang="fr-FR"/>
          </a:p>
        </p:txBody>
      </p:sp>
      <p:sp>
        <p:nvSpPr>
          <p:cNvPr id="16" name="Espace réservé du texte 95">
            <a:extLst>
              <a:ext uri="{FF2B5EF4-FFF2-40B4-BE49-F238E27FC236}">
                <a16:creationId xmlns:a16="http://schemas.microsoft.com/office/drawing/2014/main" id="{12893F33-5FA0-4795-93FE-55133A1DF6F7}"/>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103285760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Page_Bloc blanc gauch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6387498" y="752477"/>
            <a:ext cx="5404967"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6388101" y="1797627"/>
            <a:ext cx="5408219"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texte 95">
            <a:extLst>
              <a:ext uri="{FF2B5EF4-FFF2-40B4-BE49-F238E27FC236}">
                <a16:creationId xmlns:a16="http://schemas.microsoft.com/office/drawing/2014/main" id="{FC9F0717-4E40-40C6-8810-40DA6A34F30D}"/>
              </a:ext>
            </a:extLst>
          </p:cNvPr>
          <p:cNvSpPr>
            <a:spLocks noGrp="1"/>
          </p:cNvSpPr>
          <p:nvPr>
            <p:ph type="body" sz="quarter" idx="15" hasCustomPrompt="1"/>
          </p:nvPr>
        </p:nvSpPr>
        <p:spPr>
          <a:xfrm>
            <a:off x="6383746" y="1309690"/>
            <a:ext cx="5408719"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329902358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Page_3 blocs">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B3B1FE7-B5B3-BF43-84F5-F6542E2A4185}"/>
              </a:ext>
            </a:extLst>
          </p:cNvPr>
          <p:cNvSpPr/>
          <p:nvPr/>
        </p:nvSpPr>
        <p:spPr>
          <a:xfrm>
            <a:off x="927654"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Rectangle 26">
            <a:extLst>
              <a:ext uri="{FF2B5EF4-FFF2-40B4-BE49-F238E27FC236}">
                <a16:creationId xmlns:a16="http://schemas.microsoft.com/office/drawing/2014/main" id="{B5B0C234-08F5-5F4D-87F7-206480AA69AC}"/>
              </a:ext>
            </a:extLst>
          </p:cNvPr>
          <p:cNvSpPr/>
          <p:nvPr/>
        </p:nvSpPr>
        <p:spPr>
          <a:xfrm>
            <a:off x="1262778" y="3522466"/>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 name="Espace réservé du texte 3">
            <a:extLst>
              <a:ext uri="{FF2B5EF4-FFF2-40B4-BE49-F238E27FC236}">
                <a16:creationId xmlns:a16="http://schemas.microsoft.com/office/drawing/2014/main" id="{D1C40EED-6A05-3E4B-8B2C-F87E0EF4F59B}"/>
              </a:ext>
            </a:extLst>
          </p:cNvPr>
          <p:cNvSpPr>
            <a:spLocks noGrp="1"/>
          </p:cNvSpPr>
          <p:nvPr>
            <p:ph type="body" sz="quarter" idx="30" hasCustomPrompt="1"/>
          </p:nvPr>
        </p:nvSpPr>
        <p:spPr>
          <a:xfrm>
            <a:off x="1808878"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14" name="Espace réservé du texte 13">
            <a:extLst>
              <a:ext uri="{FF2B5EF4-FFF2-40B4-BE49-F238E27FC236}">
                <a16:creationId xmlns:a16="http://schemas.microsoft.com/office/drawing/2014/main" id="{4227F54B-F692-0648-A669-00FB02D9F937}"/>
              </a:ext>
            </a:extLst>
          </p:cNvPr>
          <p:cNvSpPr>
            <a:spLocks noGrp="1"/>
          </p:cNvSpPr>
          <p:nvPr>
            <p:ph type="body" sz="quarter" idx="31" hasCustomPrompt="1"/>
          </p:nvPr>
        </p:nvSpPr>
        <p:spPr>
          <a:xfrm>
            <a:off x="1376110"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3" name="Rectangle 32">
            <a:extLst>
              <a:ext uri="{FF2B5EF4-FFF2-40B4-BE49-F238E27FC236}">
                <a16:creationId xmlns:a16="http://schemas.microsoft.com/office/drawing/2014/main" id="{76B60E22-0065-0F49-B6DA-2AC1255390D4}"/>
              </a:ext>
            </a:extLst>
          </p:cNvPr>
          <p:cNvSpPr/>
          <p:nvPr/>
        </p:nvSpPr>
        <p:spPr>
          <a:xfrm>
            <a:off x="4717890"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Rectangle 33">
            <a:extLst>
              <a:ext uri="{FF2B5EF4-FFF2-40B4-BE49-F238E27FC236}">
                <a16:creationId xmlns:a16="http://schemas.microsoft.com/office/drawing/2014/main" id="{CC53374E-9D5C-E843-B4CC-8E08C289D830}"/>
              </a:ext>
            </a:extLst>
          </p:cNvPr>
          <p:cNvSpPr/>
          <p:nvPr/>
        </p:nvSpPr>
        <p:spPr>
          <a:xfrm>
            <a:off x="5053014"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5" name="Espace réservé du texte 3">
            <a:extLst>
              <a:ext uri="{FF2B5EF4-FFF2-40B4-BE49-F238E27FC236}">
                <a16:creationId xmlns:a16="http://schemas.microsoft.com/office/drawing/2014/main" id="{A4FC1F4A-1EDB-D94C-B698-044A817D4A06}"/>
              </a:ext>
            </a:extLst>
          </p:cNvPr>
          <p:cNvSpPr>
            <a:spLocks noGrp="1"/>
          </p:cNvSpPr>
          <p:nvPr>
            <p:ph type="body" sz="quarter" idx="32" hasCustomPrompt="1"/>
          </p:nvPr>
        </p:nvSpPr>
        <p:spPr>
          <a:xfrm>
            <a:off x="5599114"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36" name="Espace réservé du texte 13">
            <a:extLst>
              <a:ext uri="{FF2B5EF4-FFF2-40B4-BE49-F238E27FC236}">
                <a16:creationId xmlns:a16="http://schemas.microsoft.com/office/drawing/2014/main" id="{4A49AEF9-1280-A949-B0D2-DD4EC24A60A4}"/>
              </a:ext>
            </a:extLst>
          </p:cNvPr>
          <p:cNvSpPr>
            <a:spLocks noGrp="1"/>
          </p:cNvSpPr>
          <p:nvPr>
            <p:ph type="body" sz="quarter" idx="33" hasCustomPrompt="1"/>
          </p:nvPr>
        </p:nvSpPr>
        <p:spPr>
          <a:xfrm>
            <a:off x="5166347"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7" name="Rectangle 36">
            <a:extLst>
              <a:ext uri="{FF2B5EF4-FFF2-40B4-BE49-F238E27FC236}">
                <a16:creationId xmlns:a16="http://schemas.microsoft.com/office/drawing/2014/main" id="{D3A7DC9C-206C-814C-A1DB-3C3045BBD69C}"/>
              </a:ext>
            </a:extLst>
          </p:cNvPr>
          <p:cNvSpPr/>
          <p:nvPr/>
        </p:nvSpPr>
        <p:spPr>
          <a:xfrm>
            <a:off x="8508126"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8" name="Rectangle 37">
            <a:extLst>
              <a:ext uri="{FF2B5EF4-FFF2-40B4-BE49-F238E27FC236}">
                <a16:creationId xmlns:a16="http://schemas.microsoft.com/office/drawing/2014/main" id="{A19A15D5-4C89-564F-92A7-FB7C149DCBB1}"/>
              </a:ext>
            </a:extLst>
          </p:cNvPr>
          <p:cNvSpPr/>
          <p:nvPr/>
        </p:nvSpPr>
        <p:spPr>
          <a:xfrm>
            <a:off x="8843250"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space réservé du texte 3">
            <a:extLst>
              <a:ext uri="{FF2B5EF4-FFF2-40B4-BE49-F238E27FC236}">
                <a16:creationId xmlns:a16="http://schemas.microsoft.com/office/drawing/2014/main" id="{23A20845-150D-1D46-9D9B-A65D641E9049}"/>
              </a:ext>
            </a:extLst>
          </p:cNvPr>
          <p:cNvSpPr>
            <a:spLocks noGrp="1"/>
          </p:cNvSpPr>
          <p:nvPr>
            <p:ph type="body" sz="quarter" idx="34" hasCustomPrompt="1"/>
          </p:nvPr>
        </p:nvSpPr>
        <p:spPr>
          <a:xfrm>
            <a:off x="9389350"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40" name="Espace réservé du texte 13">
            <a:extLst>
              <a:ext uri="{FF2B5EF4-FFF2-40B4-BE49-F238E27FC236}">
                <a16:creationId xmlns:a16="http://schemas.microsoft.com/office/drawing/2014/main" id="{491ECF39-1009-A54A-A272-A5701E52B1A7}"/>
              </a:ext>
            </a:extLst>
          </p:cNvPr>
          <p:cNvSpPr>
            <a:spLocks noGrp="1"/>
          </p:cNvSpPr>
          <p:nvPr>
            <p:ph type="body" sz="quarter" idx="35" hasCustomPrompt="1"/>
          </p:nvPr>
        </p:nvSpPr>
        <p:spPr>
          <a:xfrm>
            <a:off x="8956582"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2" name="Espace réservé de la date 1"/>
          <p:cNvSpPr>
            <a:spLocks noGrp="1"/>
          </p:cNvSpPr>
          <p:nvPr>
            <p:ph type="dt" sz="half" idx="36"/>
          </p:nvPr>
        </p:nvSpPr>
        <p:spPr/>
        <p:txBody>
          <a:bodyPr/>
          <a:lstStyle>
            <a:lvl1pPr>
              <a:defRPr>
                <a:solidFill>
                  <a:schemeClr val="bg1"/>
                </a:solidFill>
              </a:defRPr>
            </a:lvl1pPr>
          </a:lstStyle>
          <a:p>
            <a:fld id="{33AEF33C-C1CD-44DB-9724-5354E41A915F}" type="datetime4">
              <a:rPr lang="fr-FR" smtClean="0"/>
              <a:t>7 juillet 2025</a:t>
            </a:fld>
            <a:endParaRPr lang="fr-FR"/>
          </a:p>
        </p:txBody>
      </p:sp>
      <p:sp>
        <p:nvSpPr>
          <p:cNvPr id="3" name="Titre 2">
            <a:extLst>
              <a:ext uri="{FF2B5EF4-FFF2-40B4-BE49-F238E27FC236}">
                <a16:creationId xmlns:a16="http://schemas.microsoft.com/office/drawing/2014/main" id="{7296C90E-E73D-4EC1-926A-0E82025DB2DB}"/>
              </a:ext>
            </a:extLst>
          </p:cNvPr>
          <p:cNvSpPr>
            <a:spLocks noGrp="1"/>
          </p:cNvSpPr>
          <p:nvPr>
            <p:ph type="title"/>
          </p:nvPr>
        </p:nvSpPr>
        <p:spPr/>
        <p:txBody>
          <a:bodyPr/>
          <a:lstStyle/>
          <a:p>
            <a:r>
              <a:rPr lang="fr-FR"/>
              <a:t>Modifiez le style du titre</a:t>
            </a:r>
          </a:p>
        </p:txBody>
      </p:sp>
      <p:sp>
        <p:nvSpPr>
          <p:cNvPr id="8" name="Espace réservé du texte 7">
            <a:extLst>
              <a:ext uri="{FF2B5EF4-FFF2-40B4-BE49-F238E27FC236}">
                <a16:creationId xmlns:a16="http://schemas.microsoft.com/office/drawing/2014/main" id="{9E41D1BB-3FD9-4AF5-8455-05830187E2C5}"/>
              </a:ext>
            </a:extLst>
          </p:cNvPr>
          <p:cNvSpPr>
            <a:spLocks noGrp="1"/>
          </p:cNvSpPr>
          <p:nvPr>
            <p:ph type="body" sz="quarter" idx="37"/>
          </p:nvPr>
        </p:nvSpPr>
        <p:spPr>
          <a:xfrm>
            <a:off x="734935" y="1952627"/>
            <a:ext cx="3141663" cy="993775"/>
          </a:xfrm>
        </p:spPr>
        <p:txBody>
          <a:bodyPr/>
          <a:lstStyle/>
          <a:p>
            <a:pPr lvl="0"/>
            <a:r>
              <a:rPr lang="fr-FR"/>
              <a:t>Cliquez pour modifier les styles du texte du masque</a:t>
            </a:r>
          </a:p>
          <a:p>
            <a:pPr lvl="1"/>
            <a:r>
              <a:rPr lang="fr-FR"/>
              <a:t>Deuxième niveau</a:t>
            </a:r>
          </a:p>
        </p:txBody>
      </p:sp>
      <p:sp>
        <p:nvSpPr>
          <p:cNvPr id="32" name="Espace réservé du texte 7">
            <a:extLst>
              <a:ext uri="{FF2B5EF4-FFF2-40B4-BE49-F238E27FC236}">
                <a16:creationId xmlns:a16="http://schemas.microsoft.com/office/drawing/2014/main" id="{3E8B2C56-91AF-42A6-8639-2CCD612F2544}"/>
              </a:ext>
            </a:extLst>
          </p:cNvPr>
          <p:cNvSpPr>
            <a:spLocks noGrp="1"/>
          </p:cNvSpPr>
          <p:nvPr>
            <p:ph type="body" sz="quarter" idx="38"/>
          </p:nvPr>
        </p:nvSpPr>
        <p:spPr>
          <a:xfrm>
            <a:off x="4523109" y="1952627"/>
            <a:ext cx="3141663" cy="993775"/>
          </a:xfrm>
        </p:spPr>
        <p:txBody>
          <a:bodyPr/>
          <a:lstStyle/>
          <a:p>
            <a:pPr lvl="0"/>
            <a:r>
              <a:rPr lang="fr-FR"/>
              <a:t>Cliquez pour modifier les styles du texte du masque</a:t>
            </a:r>
          </a:p>
          <a:p>
            <a:pPr lvl="1"/>
            <a:r>
              <a:rPr lang="fr-FR"/>
              <a:t>Deuxième niveau</a:t>
            </a:r>
          </a:p>
        </p:txBody>
      </p:sp>
      <p:sp>
        <p:nvSpPr>
          <p:cNvPr id="42" name="Espace réservé du texte 7">
            <a:extLst>
              <a:ext uri="{FF2B5EF4-FFF2-40B4-BE49-F238E27FC236}">
                <a16:creationId xmlns:a16="http://schemas.microsoft.com/office/drawing/2014/main" id="{9272C976-052C-45BD-8A3A-0533D4C48F0B}"/>
              </a:ext>
            </a:extLst>
          </p:cNvPr>
          <p:cNvSpPr>
            <a:spLocks noGrp="1"/>
          </p:cNvSpPr>
          <p:nvPr>
            <p:ph type="body" sz="quarter" idx="39"/>
          </p:nvPr>
        </p:nvSpPr>
        <p:spPr>
          <a:xfrm>
            <a:off x="8315403" y="1952627"/>
            <a:ext cx="3141663" cy="993775"/>
          </a:xfrm>
        </p:spPr>
        <p:txBody>
          <a:bodyPr/>
          <a:lstStyle>
            <a:lvl3pPr marL="323992" indent="0">
              <a:buNone/>
              <a:defRPr/>
            </a:lvl3pPr>
          </a:lstStyle>
          <a:p>
            <a:pPr lvl="0"/>
            <a:r>
              <a:rPr lang="fr-FR"/>
              <a:t>Cliquez pour modifier les styles du texte du masque</a:t>
            </a:r>
          </a:p>
          <a:p>
            <a:pPr lvl="1"/>
            <a:r>
              <a:rPr lang="fr-FR"/>
              <a:t>Deuxième niveau</a:t>
            </a:r>
          </a:p>
        </p:txBody>
      </p:sp>
      <p:sp>
        <p:nvSpPr>
          <p:cNvPr id="9" name="Espace réservé du numéro de diapositive 8">
            <a:extLst>
              <a:ext uri="{FF2B5EF4-FFF2-40B4-BE49-F238E27FC236}">
                <a16:creationId xmlns:a16="http://schemas.microsoft.com/office/drawing/2014/main" id="{41DCA0D7-D03B-4E90-B0E3-865445E9BE68}"/>
              </a:ext>
            </a:extLst>
          </p:cNvPr>
          <p:cNvSpPr>
            <a:spLocks noGrp="1"/>
          </p:cNvSpPr>
          <p:nvPr>
            <p:ph type="sldNum" sz="quarter" idx="40"/>
          </p:nvPr>
        </p:nvSpPr>
        <p:spPr/>
        <p:txBody>
          <a:bodyPr/>
          <a:lstStyle/>
          <a:p>
            <a:fld id="{B1E28664-C9A0-B14D-A7D3-D0482E77A9F4}" type="slidenum">
              <a:rPr lang="fr-FR" smtClean="0"/>
              <a:pPr/>
              <a:t>‹N°›</a:t>
            </a:fld>
            <a:endParaRPr lang="fr-FR"/>
          </a:p>
        </p:txBody>
      </p:sp>
      <p:sp>
        <p:nvSpPr>
          <p:cNvPr id="43" name="Espace réservé du texte 95">
            <a:extLst>
              <a:ext uri="{FF2B5EF4-FFF2-40B4-BE49-F238E27FC236}">
                <a16:creationId xmlns:a16="http://schemas.microsoft.com/office/drawing/2014/main" id="{A1992604-0D04-4F9C-99B2-67E46FC6A94C}"/>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104897351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Page_conclus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p:nvSpPr>
        <p:spPr>
          <a:xfrm>
            <a:off x="1200" y="3"/>
            <a:ext cx="121896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4" name="Image 3">
            <a:extLst>
              <a:ext uri="{FF2B5EF4-FFF2-40B4-BE49-F238E27FC236}">
                <a16:creationId xmlns:a16="http://schemas.microsoft.com/office/drawing/2014/main" id="{2CB2633A-F630-BA4D-B717-9DB5FA4946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5" name="Espace réservé du texte 95">
            <a:extLst>
              <a:ext uri="{FF2B5EF4-FFF2-40B4-BE49-F238E27FC236}">
                <a16:creationId xmlns:a16="http://schemas.microsoft.com/office/drawing/2014/main" id="{5AF21BB3-0E41-6C43-B6C1-9F913BA61476}"/>
              </a:ext>
            </a:extLst>
          </p:cNvPr>
          <p:cNvSpPr txBox="1">
            <a:spLocks/>
          </p:cNvSpPr>
          <p:nvPr/>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chemeClr val="accent1"/>
                </a:solidFill>
              </a:rPr>
              <a:t>engie-solutions.com</a:t>
            </a:r>
          </a:p>
        </p:txBody>
      </p:sp>
    </p:spTree>
    <p:extLst>
      <p:ext uri="{BB962C8B-B14F-4D97-AF65-F5344CB8AC3E}">
        <p14:creationId xmlns:p14="http://schemas.microsoft.com/office/powerpoint/2010/main" val="339791154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2D9B584-68F2-49F1-A110-7F169A64FCE1}"/>
              </a:ext>
            </a:extLst>
          </p:cNvPr>
          <p:cNvSpPr/>
          <p:nvPr/>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2" name="Cadre 31">
            <a:extLst>
              <a:ext uri="{FF2B5EF4-FFF2-40B4-BE49-F238E27FC236}">
                <a16:creationId xmlns:a16="http://schemas.microsoft.com/office/drawing/2014/main" id="{EC29B018-5066-4576-874C-F4BD2CEC9709}"/>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10" name="Groupe 9">
            <a:extLst>
              <a:ext uri="{FF2B5EF4-FFF2-40B4-BE49-F238E27FC236}">
                <a16:creationId xmlns:a16="http://schemas.microsoft.com/office/drawing/2014/main" id="{7A18F7B5-0E1D-B542-B88B-13F77C1EAC99}"/>
              </a:ext>
            </a:extLst>
          </p:cNvPr>
          <p:cNvGrpSpPr/>
          <p:nvPr/>
        </p:nvGrpSpPr>
        <p:grpSpPr>
          <a:xfrm>
            <a:off x="4660057" y="6248455"/>
            <a:ext cx="419945" cy="419945"/>
            <a:chOff x="4609070" y="6174127"/>
            <a:chExt cx="494271" cy="494271"/>
          </a:xfrm>
          <a:solidFill>
            <a:srgbClr val="24C2E7">
              <a:alpha val="42000"/>
            </a:srgbClr>
          </a:solidFill>
        </p:grpSpPr>
        <p:sp>
          <p:nvSpPr>
            <p:cNvPr id="11" name="Ellipse 10">
              <a:extLst>
                <a:ext uri="{FF2B5EF4-FFF2-40B4-BE49-F238E27FC236}">
                  <a16:creationId xmlns:a16="http://schemas.microsoft.com/office/drawing/2014/main" id="{F710E38D-EDC3-FA4F-83DF-8D627AEF9789}"/>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a:extLst>
                <a:ext uri="{FF2B5EF4-FFF2-40B4-BE49-F238E27FC236}">
                  <a16:creationId xmlns:a16="http://schemas.microsoft.com/office/drawing/2014/main" id="{05C39667-9EE5-3C46-B7FB-854526B562B1}"/>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3" name="Groupe 12">
            <a:extLst>
              <a:ext uri="{FF2B5EF4-FFF2-40B4-BE49-F238E27FC236}">
                <a16:creationId xmlns:a16="http://schemas.microsoft.com/office/drawing/2014/main" id="{530D9ADB-0369-A149-B536-E0488CE423B4}"/>
              </a:ext>
            </a:extLst>
          </p:cNvPr>
          <p:cNvGrpSpPr/>
          <p:nvPr/>
        </p:nvGrpSpPr>
        <p:grpSpPr>
          <a:xfrm>
            <a:off x="5885606" y="6248455"/>
            <a:ext cx="419945" cy="419945"/>
            <a:chOff x="4609070" y="6174127"/>
            <a:chExt cx="494271" cy="494271"/>
          </a:xfrm>
          <a:solidFill>
            <a:srgbClr val="24C2E7">
              <a:alpha val="42000"/>
            </a:srgbClr>
          </a:solidFill>
        </p:grpSpPr>
        <p:sp>
          <p:nvSpPr>
            <p:cNvPr id="14" name="Ellipse 13">
              <a:extLst>
                <a:ext uri="{FF2B5EF4-FFF2-40B4-BE49-F238E27FC236}">
                  <a16:creationId xmlns:a16="http://schemas.microsoft.com/office/drawing/2014/main" id="{E8292D3A-879B-2A47-8679-2E1E1791FE2D}"/>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a:extLst>
                <a:ext uri="{FF2B5EF4-FFF2-40B4-BE49-F238E27FC236}">
                  <a16:creationId xmlns:a16="http://schemas.microsoft.com/office/drawing/2014/main" id="{014635B0-AEC8-C741-AD60-D77C3B5FD87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6" name="Groupe 15">
            <a:extLst>
              <a:ext uri="{FF2B5EF4-FFF2-40B4-BE49-F238E27FC236}">
                <a16:creationId xmlns:a16="http://schemas.microsoft.com/office/drawing/2014/main" id="{6C0D24D2-73E8-5D4C-8AFB-5EBFE1A47183}"/>
              </a:ext>
            </a:extLst>
          </p:cNvPr>
          <p:cNvGrpSpPr/>
          <p:nvPr/>
        </p:nvGrpSpPr>
        <p:grpSpPr>
          <a:xfrm>
            <a:off x="7104806" y="6248455"/>
            <a:ext cx="419945" cy="419945"/>
            <a:chOff x="4609070" y="6174127"/>
            <a:chExt cx="494271" cy="494271"/>
          </a:xfrm>
          <a:solidFill>
            <a:srgbClr val="24C2E7">
              <a:alpha val="42000"/>
            </a:srgbClr>
          </a:solidFill>
        </p:grpSpPr>
        <p:sp>
          <p:nvSpPr>
            <p:cNvPr id="17" name="Ellipse 16">
              <a:extLst>
                <a:ext uri="{FF2B5EF4-FFF2-40B4-BE49-F238E27FC236}">
                  <a16:creationId xmlns:a16="http://schemas.microsoft.com/office/drawing/2014/main" id="{F0F8CBF2-5A1B-A44B-94E3-F9093160842E}"/>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9E1F1ACA-9D2B-2446-9183-6782AED15DD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23" name="ZoneTexte 22">
            <a:extLst>
              <a:ext uri="{FF2B5EF4-FFF2-40B4-BE49-F238E27FC236}">
                <a16:creationId xmlns:a16="http://schemas.microsoft.com/office/drawing/2014/main" id="{3D933291-E105-AE4A-92E3-2EB916112BF1}"/>
              </a:ext>
            </a:extLst>
          </p:cNvPr>
          <p:cNvSpPr txBox="1"/>
          <p:nvPr/>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24" name="ZoneTexte 23">
            <a:extLst>
              <a:ext uri="{FF2B5EF4-FFF2-40B4-BE49-F238E27FC236}">
                <a16:creationId xmlns:a16="http://schemas.microsoft.com/office/drawing/2014/main" id="{86357EDE-F8A6-F443-9B8D-CDE73D61CEC1}"/>
              </a:ext>
            </a:extLst>
          </p:cNvPr>
          <p:cNvSpPr txBox="1"/>
          <p:nvPr/>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25" name="ZoneTexte 24">
            <a:extLst>
              <a:ext uri="{FF2B5EF4-FFF2-40B4-BE49-F238E27FC236}">
                <a16:creationId xmlns:a16="http://schemas.microsoft.com/office/drawing/2014/main" id="{CF9BCEED-06D5-1749-B492-8AA53A07AD61}"/>
              </a:ext>
            </a:extLst>
          </p:cNvPr>
          <p:cNvSpPr txBox="1"/>
          <p:nvPr/>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26" name="Connecteur droit 25">
            <a:extLst>
              <a:ext uri="{FF2B5EF4-FFF2-40B4-BE49-F238E27FC236}">
                <a16:creationId xmlns:a16="http://schemas.microsoft.com/office/drawing/2014/main" id="{FC1216F5-5582-C143-9A86-78019EE6F156}"/>
              </a:ext>
            </a:extLst>
          </p:cNvPr>
          <p:cNvCxnSpPr>
            <a:cxnSpLocks/>
          </p:cNvCxnSpPr>
          <p:nvPr/>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FDCDA9B-3935-594F-A368-545B2A7DF986}"/>
              </a:ext>
            </a:extLst>
          </p:cNvPr>
          <p:cNvCxnSpPr>
            <a:cxnSpLocks/>
          </p:cNvCxnSpPr>
          <p:nvPr/>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Espace réservé du texte 28">
            <a:extLst>
              <a:ext uri="{FF2B5EF4-FFF2-40B4-BE49-F238E27FC236}">
                <a16:creationId xmlns:a16="http://schemas.microsoft.com/office/drawing/2014/main" id="{9A69F975-04D1-3842-AD03-63BE37ED6BBC}"/>
              </a:ext>
            </a:extLst>
          </p:cNvPr>
          <p:cNvSpPr>
            <a:spLocks noGrp="1"/>
          </p:cNvSpPr>
          <p:nvPr>
            <p:ph type="body" sz="quarter" idx="14" hasCustomPrompt="1"/>
          </p:nvPr>
        </p:nvSpPr>
        <p:spPr>
          <a:xfrm>
            <a:off x="977052" y="2987962"/>
            <a:ext cx="10237048" cy="1271588"/>
          </a:xfrm>
        </p:spPr>
        <p:txBody>
          <a:bodyPr anchor="ctr">
            <a:noAutofit/>
          </a:bodyPr>
          <a:lstStyle>
            <a:lvl1pPr marL="0" indent="0" algn="ctr">
              <a:lnSpc>
                <a:spcPct val="65000"/>
              </a:lnSpc>
              <a:buNone/>
              <a:defRPr sz="4700" b="1" i="0">
                <a:solidFill>
                  <a:srgbClr val="353A3D"/>
                </a:solidFill>
                <a:latin typeface="+mj-lt"/>
                <a:cs typeface="Arial Black" panose="020B0604020202020204" pitchFamily="34" charset="0"/>
              </a:defRPr>
            </a:lvl1pPr>
          </a:lstStyle>
          <a:p>
            <a:pPr lvl="0"/>
            <a:r>
              <a:rPr lang="fr-FR"/>
              <a:t>Titre de la</a:t>
            </a:r>
          </a:p>
          <a:p>
            <a:pPr lvl="0"/>
            <a:r>
              <a:rPr lang="fr-FR"/>
              <a:t>Présentation</a:t>
            </a:r>
          </a:p>
        </p:txBody>
      </p:sp>
      <p:sp>
        <p:nvSpPr>
          <p:cNvPr id="31" name="Espace réservé du texte 30">
            <a:extLst>
              <a:ext uri="{FF2B5EF4-FFF2-40B4-BE49-F238E27FC236}">
                <a16:creationId xmlns:a16="http://schemas.microsoft.com/office/drawing/2014/main" id="{2731F205-A66A-0B40-9E17-B9D466167B36}"/>
              </a:ext>
            </a:extLst>
          </p:cNvPr>
          <p:cNvSpPr>
            <a:spLocks noGrp="1"/>
          </p:cNvSpPr>
          <p:nvPr>
            <p:ph type="body" sz="quarter" idx="15" hasCustomPrompt="1"/>
          </p:nvPr>
        </p:nvSpPr>
        <p:spPr>
          <a:xfrm>
            <a:off x="977052" y="4357782"/>
            <a:ext cx="10237049" cy="430212"/>
          </a:xfrm>
        </p:spPr>
        <p:txBody>
          <a:bodyPr>
            <a:noAutofit/>
          </a:bodyPr>
          <a:lstStyle>
            <a:lvl1pPr marL="0" indent="0" algn="ctr">
              <a:buNone/>
              <a:defRPr sz="1200" b="1">
                <a:solidFill>
                  <a:schemeClr val="bg1"/>
                </a:solidFill>
                <a:latin typeface="+mn-lt"/>
              </a:defRPr>
            </a:lvl1pPr>
          </a:lstStyle>
          <a:p>
            <a:pPr lvl="0"/>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adietuer</a:t>
            </a:r>
            <a:r>
              <a:rPr lang="fr-FR"/>
              <a:t> </a:t>
            </a:r>
            <a:r>
              <a:rPr lang="fr-FR" err="1"/>
              <a:t>adipiscing</a:t>
            </a:r>
            <a:r>
              <a:rPr lang="fr-FR"/>
              <a:t> </a:t>
            </a:r>
            <a:r>
              <a:rPr lang="fr-FR" err="1"/>
              <a:t>elit</a:t>
            </a:r>
            <a:r>
              <a:rPr lang="fr-FR"/>
              <a:t>, </a:t>
            </a:r>
            <a:r>
              <a:rPr lang="fr-FR" err="1"/>
              <a:t>Lorem</a:t>
            </a:r>
            <a:r>
              <a:rPr lang="fr-FR"/>
              <a:t> </a:t>
            </a:r>
          </a:p>
        </p:txBody>
      </p:sp>
      <p:sp>
        <p:nvSpPr>
          <p:cNvPr id="21" name="Espace réservé de la date 20"/>
          <p:cNvSpPr>
            <a:spLocks noGrp="1"/>
          </p:cNvSpPr>
          <p:nvPr>
            <p:ph type="dt" sz="half" idx="16"/>
          </p:nvPr>
        </p:nvSpPr>
        <p:spPr>
          <a:xfrm>
            <a:off x="9815514" y="6532656"/>
            <a:ext cx="1976951" cy="153888"/>
          </a:xfrm>
        </p:spPr>
        <p:txBody>
          <a:bodyPr/>
          <a:lstStyle/>
          <a:p>
            <a:fld id="{F98CA079-1BF7-44A6-8428-15202F6059B4}" type="datetime4">
              <a:rPr lang="fr-FR" smtClean="0"/>
              <a:t>7 juillet 2025</a:t>
            </a:fld>
            <a:endParaRPr lang="fr-FR"/>
          </a:p>
        </p:txBody>
      </p:sp>
      <p:pic>
        <p:nvPicPr>
          <p:cNvPr id="22" name="Image 21">
            <a:extLst>
              <a:ext uri="{FF2B5EF4-FFF2-40B4-BE49-F238E27FC236}">
                <a16:creationId xmlns:a16="http://schemas.microsoft.com/office/drawing/2014/main" id="{9001A8CD-A00D-0944-B7D1-FA41054AB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
        <p:nvSpPr>
          <p:cNvPr id="28" name="Rectangle 27">
            <a:extLst>
              <a:ext uri="{FF2B5EF4-FFF2-40B4-BE49-F238E27FC236}">
                <a16:creationId xmlns:a16="http://schemas.microsoft.com/office/drawing/2014/main" id="{9C6BF39A-6E0B-4FF5-9282-756342F0A774}"/>
              </a:ext>
            </a:extLst>
          </p:cNvPr>
          <p:cNvSpPr/>
          <p:nvPr userDrawn="1"/>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3" name="Cadre 32">
            <a:extLst>
              <a:ext uri="{FF2B5EF4-FFF2-40B4-BE49-F238E27FC236}">
                <a16:creationId xmlns:a16="http://schemas.microsoft.com/office/drawing/2014/main" id="{C180848B-D3E4-45D8-B228-11F120AA8405}"/>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34" name="Groupe 33">
            <a:extLst>
              <a:ext uri="{FF2B5EF4-FFF2-40B4-BE49-F238E27FC236}">
                <a16:creationId xmlns:a16="http://schemas.microsoft.com/office/drawing/2014/main" id="{0B133DE5-E3AB-4FAE-A138-570F2F01213E}"/>
              </a:ext>
            </a:extLst>
          </p:cNvPr>
          <p:cNvGrpSpPr/>
          <p:nvPr userDrawn="1"/>
        </p:nvGrpSpPr>
        <p:grpSpPr>
          <a:xfrm>
            <a:off x="4660057" y="6248455"/>
            <a:ext cx="419945" cy="419945"/>
            <a:chOff x="4609070" y="6174127"/>
            <a:chExt cx="494271" cy="494271"/>
          </a:xfrm>
          <a:solidFill>
            <a:srgbClr val="24C2E7">
              <a:alpha val="42000"/>
            </a:srgbClr>
          </a:solidFill>
        </p:grpSpPr>
        <p:sp>
          <p:nvSpPr>
            <p:cNvPr id="35" name="Ellipse 34">
              <a:extLst>
                <a:ext uri="{FF2B5EF4-FFF2-40B4-BE49-F238E27FC236}">
                  <a16:creationId xmlns:a16="http://schemas.microsoft.com/office/drawing/2014/main" id="{AE51E31B-4202-4ADC-B6D2-073EFFDF2D61}"/>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6" name="Ellipse 35">
              <a:extLst>
                <a:ext uri="{FF2B5EF4-FFF2-40B4-BE49-F238E27FC236}">
                  <a16:creationId xmlns:a16="http://schemas.microsoft.com/office/drawing/2014/main" id="{96FAB245-C3EB-4FB6-A2BB-16AEBC5FA0B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37" name="Groupe 36">
            <a:extLst>
              <a:ext uri="{FF2B5EF4-FFF2-40B4-BE49-F238E27FC236}">
                <a16:creationId xmlns:a16="http://schemas.microsoft.com/office/drawing/2014/main" id="{A7B4D6C4-C1E5-426B-B16E-9A6F90E2B819}"/>
              </a:ext>
            </a:extLst>
          </p:cNvPr>
          <p:cNvGrpSpPr/>
          <p:nvPr userDrawn="1"/>
        </p:nvGrpSpPr>
        <p:grpSpPr>
          <a:xfrm>
            <a:off x="5885606" y="6248455"/>
            <a:ext cx="419945" cy="419945"/>
            <a:chOff x="4609070" y="6174127"/>
            <a:chExt cx="494271" cy="494271"/>
          </a:xfrm>
          <a:solidFill>
            <a:srgbClr val="24C2E7">
              <a:alpha val="42000"/>
            </a:srgbClr>
          </a:solidFill>
        </p:grpSpPr>
        <p:sp>
          <p:nvSpPr>
            <p:cNvPr id="38" name="Ellipse 37">
              <a:extLst>
                <a:ext uri="{FF2B5EF4-FFF2-40B4-BE49-F238E27FC236}">
                  <a16:creationId xmlns:a16="http://schemas.microsoft.com/office/drawing/2014/main" id="{85F20E00-9E82-4267-8021-37B552BE28D4}"/>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llipse 38">
              <a:extLst>
                <a:ext uri="{FF2B5EF4-FFF2-40B4-BE49-F238E27FC236}">
                  <a16:creationId xmlns:a16="http://schemas.microsoft.com/office/drawing/2014/main" id="{31DCFD8F-3562-444E-A651-899FE25C7A19}"/>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40" name="Groupe 39">
            <a:extLst>
              <a:ext uri="{FF2B5EF4-FFF2-40B4-BE49-F238E27FC236}">
                <a16:creationId xmlns:a16="http://schemas.microsoft.com/office/drawing/2014/main" id="{503D1FDD-B036-4FEA-9A1D-D36C34CE54F3}"/>
              </a:ext>
            </a:extLst>
          </p:cNvPr>
          <p:cNvGrpSpPr/>
          <p:nvPr userDrawn="1"/>
        </p:nvGrpSpPr>
        <p:grpSpPr>
          <a:xfrm>
            <a:off x="7104806" y="6248455"/>
            <a:ext cx="419945" cy="419945"/>
            <a:chOff x="4609070" y="6174127"/>
            <a:chExt cx="494271" cy="494271"/>
          </a:xfrm>
          <a:solidFill>
            <a:srgbClr val="24C2E7">
              <a:alpha val="42000"/>
            </a:srgbClr>
          </a:solidFill>
        </p:grpSpPr>
        <p:sp>
          <p:nvSpPr>
            <p:cNvPr id="41" name="Ellipse 40">
              <a:extLst>
                <a:ext uri="{FF2B5EF4-FFF2-40B4-BE49-F238E27FC236}">
                  <a16:creationId xmlns:a16="http://schemas.microsoft.com/office/drawing/2014/main" id="{5E1E7329-DCFC-4A95-AC55-EE8688B696DF}"/>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2" name="Ellipse 41">
              <a:extLst>
                <a:ext uri="{FF2B5EF4-FFF2-40B4-BE49-F238E27FC236}">
                  <a16:creationId xmlns:a16="http://schemas.microsoft.com/office/drawing/2014/main" id="{8A2C7DD7-0285-4955-BA6B-7B5C2ED55A55}"/>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43" name="ZoneTexte 42">
            <a:extLst>
              <a:ext uri="{FF2B5EF4-FFF2-40B4-BE49-F238E27FC236}">
                <a16:creationId xmlns:a16="http://schemas.microsoft.com/office/drawing/2014/main" id="{8FB67DAF-71C9-4244-A2E2-7AB5F483AE40}"/>
              </a:ext>
            </a:extLst>
          </p:cNvPr>
          <p:cNvSpPr txBox="1"/>
          <p:nvPr userDrawn="1"/>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44" name="ZoneTexte 43">
            <a:extLst>
              <a:ext uri="{FF2B5EF4-FFF2-40B4-BE49-F238E27FC236}">
                <a16:creationId xmlns:a16="http://schemas.microsoft.com/office/drawing/2014/main" id="{68DEF9CC-A96B-4BBD-8275-87693CAEFD21}"/>
              </a:ext>
            </a:extLst>
          </p:cNvPr>
          <p:cNvSpPr txBox="1"/>
          <p:nvPr userDrawn="1"/>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45" name="ZoneTexte 44">
            <a:extLst>
              <a:ext uri="{FF2B5EF4-FFF2-40B4-BE49-F238E27FC236}">
                <a16:creationId xmlns:a16="http://schemas.microsoft.com/office/drawing/2014/main" id="{3DE2CFBB-B53B-4411-9C74-C3C29FA1D136}"/>
              </a:ext>
            </a:extLst>
          </p:cNvPr>
          <p:cNvSpPr txBox="1"/>
          <p:nvPr userDrawn="1"/>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46" name="Connecteur droit 45">
            <a:extLst>
              <a:ext uri="{FF2B5EF4-FFF2-40B4-BE49-F238E27FC236}">
                <a16:creationId xmlns:a16="http://schemas.microsoft.com/office/drawing/2014/main" id="{BEE24CC6-BF30-4B41-8156-221A34381B6E}"/>
              </a:ext>
            </a:extLst>
          </p:cNvPr>
          <p:cNvCxnSpPr>
            <a:cxnSpLocks/>
          </p:cNvCxnSpPr>
          <p:nvPr userDrawn="1"/>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Connecteur droit 46">
            <a:extLst>
              <a:ext uri="{FF2B5EF4-FFF2-40B4-BE49-F238E27FC236}">
                <a16:creationId xmlns:a16="http://schemas.microsoft.com/office/drawing/2014/main" id="{0A4D92F7-1320-434C-9304-5B3DA1515C42}"/>
              </a:ext>
            </a:extLst>
          </p:cNvPr>
          <p:cNvCxnSpPr>
            <a:cxnSpLocks/>
          </p:cNvCxnSpPr>
          <p:nvPr userDrawn="1"/>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pic>
        <p:nvPicPr>
          <p:cNvPr id="48" name="Image 47">
            <a:extLst>
              <a:ext uri="{FF2B5EF4-FFF2-40B4-BE49-F238E27FC236}">
                <a16:creationId xmlns:a16="http://schemas.microsoft.com/office/drawing/2014/main" id="{CE21C3EE-4810-4423-BF26-0A49375E10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Tree>
    <p:extLst>
      <p:ext uri="{BB962C8B-B14F-4D97-AF65-F5344CB8AC3E}">
        <p14:creationId xmlns:p14="http://schemas.microsoft.com/office/powerpoint/2010/main" val="201026520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Introduction">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598D3DA-BA34-024E-90BB-6ECC57507C89}"/>
              </a:ext>
            </a:extLst>
          </p:cNvPr>
          <p:cNvSpPr>
            <a:spLocks noGrp="1"/>
          </p:cNvSpPr>
          <p:nvPr>
            <p:ph type="body" sz="quarter" idx="14" hasCustomPrompt="1"/>
          </p:nvPr>
        </p:nvSpPr>
        <p:spPr>
          <a:xfrm>
            <a:off x="1533691" y="2410674"/>
            <a:ext cx="9125344" cy="755650"/>
          </a:xfrm>
        </p:spPr>
        <p:txBody>
          <a:bodyPr>
            <a:normAutofit/>
          </a:bodyPr>
          <a:lstStyle>
            <a:lvl1pPr marL="0" indent="0" algn="ctr">
              <a:buNone/>
              <a:defRPr sz="4000" b="1" i="0" spc="-120" baseline="0">
                <a:gradFill flip="none" rotWithShape="1">
                  <a:gsLst>
                    <a:gs pos="0">
                      <a:srgbClr val="00BCFD"/>
                    </a:gs>
                    <a:gs pos="100000">
                      <a:srgbClr val="23D2B5"/>
                    </a:gs>
                  </a:gsLst>
                  <a:lin ang="2700000" scaled="1"/>
                  <a:tileRect/>
                </a:gradFill>
                <a:latin typeface="+mn-lt"/>
                <a:cs typeface="Arial" panose="020B0604020202020204" pitchFamily="34" charset="0"/>
              </a:defRPr>
            </a:lvl1pPr>
          </a:lstStyle>
          <a:p>
            <a:r>
              <a:rPr lang="fr-FR"/>
              <a:t>Introduction</a:t>
            </a:r>
          </a:p>
        </p:txBody>
      </p:sp>
      <p:sp>
        <p:nvSpPr>
          <p:cNvPr id="13" name="Espace réservé du texte 12">
            <a:extLst>
              <a:ext uri="{FF2B5EF4-FFF2-40B4-BE49-F238E27FC236}">
                <a16:creationId xmlns:a16="http://schemas.microsoft.com/office/drawing/2014/main" id="{48298B14-D926-8947-8DC3-6D32333B0226}"/>
              </a:ext>
            </a:extLst>
          </p:cNvPr>
          <p:cNvSpPr>
            <a:spLocks noGrp="1"/>
          </p:cNvSpPr>
          <p:nvPr>
            <p:ph type="body" sz="quarter" idx="15" hasCustomPrompt="1"/>
          </p:nvPr>
        </p:nvSpPr>
        <p:spPr>
          <a:xfrm>
            <a:off x="1533691" y="3207065"/>
            <a:ext cx="9116380" cy="646331"/>
          </a:xfrm>
        </p:spPr>
        <p:txBody>
          <a:bodyPr wrap="square">
            <a:spAutoFit/>
          </a:bodyPr>
          <a:lstStyle>
            <a:lvl1pPr marL="0" indent="0" algn="ctr">
              <a:buNone/>
              <a:defRPr sz="1800" b="1" i="0">
                <a:solidFill>
                  <a:schemeClr val="tx2">
                    <a:alpha val="60000"/>
                  </a:schemeClr>
                </a:solidFill>
                <a:latin typeface="+mn-lt"/>
                <a:cs typeface="Arial" panose="020B0604020202020204" pitchFamily="34" charset="0"/>
              </a:defRPr>
            </a:lvl1pPr>
          </a:lstStyle>
          <a:p>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a:t>
            </a:r>
            <a:r>
              <a:rPr lang="fr-FR" err="1"/>
              <a:t>diamipsum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a:t>
            </a:r>
          </a:p>
        </p:txBody>
      </p:sp>
      <p:sp>
        <p:nvSpPr>
          <p:cNvPr id="11" name="Espace réservé de la date 10"/>
          <p:cNvSpPr>
            <a:spLocks noGrp="1"/>
          </p:cNvSpPr>
          <p:nvPr>
            <p:ph type="dt" sz="half" idx="16"/>
          </p:nvPr>
        </p:nvSpPr>
        <p:spPr>
          <a:xfrm>
            <a:off x="9815514" y="6532656"/>
            <a:ext cx="1976951" cy="153888"/>
          </a:xfrm>
        </p:spPr>
        <p:txBody>
          <a:bodyPr/>
          <a:lstStyle>
            <a:lvl1pPr>
              <a:defRPr>
                <a:solidFill>
                  <a:schemeClr val="bg1"/>
                </a:solidFill>
              </a:defRPr>
            </a:lvl1pPr>
          </a:lstStyle>
          <a:p>
            <a:fld id="{A6CDE50A-97C2-4357-8C08-A3421F6AE43B}" type="datetime4">
              <a:rPr lang="fr-FR" smtClean="0"/>
              <a:t>7 juillet 2025</a:t>
            </a:fld>
            <a:endParaRPr lang="fr-FR"/>
          </a:p>
        </p:txBody>
      </p:sp>
      <p:pic>
        <p:nvPicPr>
          <p:cNvPr id="9" name="Image 8">
            <a:extLst>
              <a:ext uri="{FF2B5EF4-FFF2-40B4-BE49-F238E27FC236}">
                <a16:creationId xmlns:a16="http://schemas.microsoft.com/office/drawing/2014/main" id="{80A0D34B-F497-D74F-B609-9764E7AA3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 name="Espace réservé du numéro de diapositive 1">
            <a:extLst>
              <a:ext uri="{FF2B5EF4-FFF2-40B4-BE49-F238E27FC236}">
                <a16:creationId xmlns:a16="http://schemas.microsoft.com/office/drawing/2014/main" id="{D41B5AC4-FF8C-4A7E-8363-3987BF744855}"/>
              </a:ext>
            </a:extLst>
          </p:cNvPr>
          <p:cNvSpPr>
            <a:spLocks noGrp="1"/>
          </p:cNvSpPr>
          <p:nvPr>
            <p:ph type="sldNum" sz="quarter" idx="17"/>
          </p:nvPr>
        </p:nvSpPr>
        <p:spPr/>
        <p:txBody>
          <a:bodyPr/>
          <a:lstStyle/>
          <a:p>
            <a:fld id="{B1E28664-C9A0-B14D-A7D3-D0482E77A9F4}" type="slidenum">
              <a:rPr lang="fr-FR" smtClean="0"/>
              <a:pPr/>
              <a:t>‹N°›</a:t>
            </a:fld>
            <a:endParaRPr lang="fr-FR"/>
          </a:p>
        </p:txBody>
      </p:sp>
      <p:pic>
        <p:nvPicPr>
          <p:cNvPr id="7" name="Image 6">
            <a:extLst>
              <a:ext uri="{FF2B5EF4-FFF2-40B4-BE49-F238E27FC236}">
                <a16:creationId xmlns:a16="http://schemas.microsoft.com/office/drawing/2014/main" id="{A4F1ACA8-7612-47D8-87DA-901A19A77E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65283962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73399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444687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0" name="Ellipse 9">
            <a:extLst>
              <a:ext uri="{FF2B5EF4-FFF2-40B4-BE49-F238E27FC236}">
                <a16:creationId xmlns:a16="http://schemas.microsoft.com/office/drawing/2014/main" id="{8D910D51-FE18-43FF-BAB9-765CDFF9B058}"/>
              </a:ext>
            </a:extLst>
          </p:cNvPr>
          <p:cNvSpPr/>
          <p:nvPr/>
        </p:nvSpPr>
        <p:spPr>
          <a:xfrm>
            <a:off x="815975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50252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521540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892828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69DD8772-6843-4C80-B6A4-41C3D3AEF9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11" name="Ellipse 10">
            <a:extLst>
              <a:ext uri="{FF2B5EF4-FFF2-40B4-BE49-F238E27FC236}">
                <a16:creationId xmlns:a16="http://schemas.microsoft.com/office/drawing/2014/main" id="{9B23DAC2-6D68-4A47-8343-D1B55CB1E39D}"/>
              </a:ext>
            </a:extLst>
          </p:cNvPr>
          <p:cNvSpPr/>
          <p:nvPr userDrawn="1"/>
        </p:nvSpPr>
        <p:spPr>
          <a:xfrm>
            <a:off x="444687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2" name="Ellipse 11">
            <a:extLst>
              <a:ext uri="{FF2B5EF4-FFF2-40B4-BE49-F238E27FC236}">
                <a16:creationId xmlns:a16="http://schemas.microsoft.com/office/drawing/2014/main" id="{8C121FED-E088-4163-8F2A-A9663335EB2C}"/>
              </a:ext>
            </a:extLst>
          </p:cNvPr>
          <p:cNvSpPr/>
          <p:nvPr userDrawn="1"/>
        </p:nvSpPr>
        <p:spPr>
          <a:xfrm>
            <a:off x="815975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pic>
        <p:nvPicPr>
          <p:cNvPr id="13" name="Image 12">
            <a:extLst>
              <a:ext uri="{FF2B5EF4-FFF2-40B4-BE49-F238E27FC236}">
                <a16:creationId xmlns:a16="http://schemas.microsoft.com/office/drawing/2014/main" id="{B51BCBF6-C38F-4E1A-A719-5D3067D64E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71777815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82440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4564139"/>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82440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4564139"/>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33" name="Image 32">
            <a:extLst>
              <a:ext uri="{FF2B5EF4-FFF2-40B4-BE49-F238E27FC236}">
                <a16:creationId xmlns:a16="http://schemas.microsoft.com/office/drawing/2014/main" id="{B25FA552-FC73-487D-A7D2-998EE6EA3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14" name="Ellipse 13">
            <a:extLst>
              <a:ext uri="{FF2B5EF4-FFF2-40B4-BE49-F238E27FC236}">
                <a16:creationId xmlns:a16="http://schemas.microsoft.com/office/drawing/2014/main" id="{54EF8D9E-505F-4B30-9E64-640DE5E36428}"/>
              </a:ext>
            </a:extLst>
          </p:cNvPr>
          <p:cNvSpPr/>
          <p:nvPr userDrawn="1"/>
        </p:nvSpPr>
        <p:spPr>
          <a:xfrm>
            <a:off x="1143565"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8" name="Ellipse 17">
            <a:extLst>
              <a:ext uri="{FF2B5EF4-FFF2-40B4-BE49-F238E27FC236}">
                <a16:creationId xmlns:a16="http://schemas.microsoft.com/office/drawing/2014/main" id="{186992C2-BDA4-45F9-AFE5-7212E066BAC6}"/>
              </a:ext>
            </a:extLst>
          </p:cNvPr>
          <p:cNvSpPr/>
          <p:nvPr userDrawn="1"/>
        </p:nvSpPr>
        <p:spPr>
          <a:xfrm>
            <a:off x="6692901"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9" name="Ellipse 18">
            <a:extLst>
              <a:ext uri="{FF2B5EF4-FFF2-40B4-BE49-F238E27FC236}">
                <a16:creationId xmlns:a16="http://schemas.microsoft.com/office/drawing/2014/main" id="{2488EC78-344F-4B29-B1E6-B277EBB6CC61}"/>
              </a:ext>
            </a:extLst>
          </p:cNvPr>
          <p:cNvSpPr/>
          <p:nvPr userDrawn="1"/>
        </p:nvSpPr>
        <p:spPr>
          <a:xfrm>
            <a:off x="6692901"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pic>
        <p:nvPicPr>
          <p:cNvPr id="20" name="Image 19">
            <a:extLst>
              <a:ext uri="{FF2B5EF4-FFF2-40B4-BE49-F238E27FC236}">
                <a16:creationId xmlns:a16="http://schemas.microsoft.com/office/drawing/2014/main" id="{B8716DD3-2AA0-43C3-BB0D-03FF98A3D5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43975216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2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5513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839371"/>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5513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839371"/>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271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27388"/>
            <a:ext cx="3587004" cy="457200"/>
          </a:xfrm>
        </p:spPr>
        <p:txBody>
          <a:bodyPr anchor="ctr">
            <a:noAutofit/>
          </a:bodyPr>
          <a:lstStyle>
            <a:lvl1pPr>
              <a:defRPr lang="fr-FR" sz="1600" b="1" kern="1200" dirty="0">
                <a:solidFill>
                  <a:srgbClr val="00A3DB"/>
                </a:solidFill>
                <a:latin typeface="+mj-lt"/>
                <a:ea typeface="+mn-ea"/>
                <a:cs typeface="Arial" panose="020B0604020202020204" pitchFamily="34" charset="0"/>
              </a:defRPr>
            </a:lvl1pPr>
          </a:lstStyle>
          <a:p>
            <a:pPr lvl="0"/>
            <a:r>
              <a:rPr lang="fr-FR"/>
              <a:t>Titre du chapitre</a:t>
            </a:r>
          </a:p>
        </p:txBody>
      </p:sp>
      <p:pic>
        <p:nvPicPr>
          <p:cNvPr id="25" name="Image 24">
            <a:extLst>
              <a:ext uri="{FF2B5EF4-FFF2-40B4-BE49-F238E27FC236}">
                <a16:creationId xmlns:a16="http://schemas.microsoft.com/office/drawing/2014/main" id="{C29D4962-4D90-4BA8-94BD-CBC640FE2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18" name="Ellipse 17">
            <a:extLst>
              <a:ext uri="{FF2B5EF4-FFF2-40B4-BE49-F238E27FC236}">
                <a16:creationId xmlns:a16="http://schemas.microsoft.com/office/drawing/2014/main" id="{9B1018F5-8F79-4A32-B8B7-CC1F3AAC66E7}"/>
              </a:ext>
            </a:extLst>
          </p:cNvPr>
          <p:cNvSpPr/>
          <p:nvPr userDrawn="1"/>
        </p:nvSpPr>
        <p:spPr>
          <a:xfrm>
            <a:off x="1143565"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9" name="Ellipse 18">
            <a:extLst>
              <a:ext uri="{FF2B5EF4-FFF2-40B4-BE49-F238E27FC236}">
                <a16:creationId xmlns:a16="http://schemas.microsoft.com/office/drawing/2014/main" id="{690858EF-B1F3-442B-B19E-CC254DBA9B85}"/>
              </a:ext>
            </a:extLst>
          </p:cNvPr>
          <p:cNvSpPr/>
          <p:nvPr userDrawn="1"/>
        </p:nvSpPr>
        <p:spPr>
          <a:xfrm>
            <a:off x="6692901"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20" name="Ellipse 19">
            <a:extLst>
              <a:ext uri="{FF2B5EF4-FFF2-40B4-BE49-F238E27FC236}">
                <a16:creationId xmlns:a16="http://schemas.microsoft.com/office/drawing/2014/main" id="{7973BF50-C36E-4239-8488-C1AC08F76E3B}"/>
              </a:ext>
            </a:extLst>
          </p:cNvPr>
          <p:cNvSpPr/>
          <p:nvPr userDrawn="1"/>
        </p:nvSpPr>
        <p:spPr>
          <a:xfrm>
            <a:off x="6692901"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23" name="Ellipse 22">
            <a:extLst>
              <a:ext uri="{FF2B5EF4-FFF2-40B4-BE49-F238E27FC236}">
                <a16:creationId xmlns:a16="http://schemas.microsoft.com/office/drawing/2014/main" id="{FC34A1C1-EF0D-444C-A415-6E561B0320F8}"/>
              </a:ext>
            </a:extLst>
          </p:cNvPr>
          <p:cNvSpPr/>
          <p:nvPr userDrawn="1"/>
        </p:nvSpPr>
        <p:spPr>
          <a:xfrm>
            <a:off x="1143565" y="50271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pic>
        <p:nvPicPr>
          <p:cNvPr id="24" name="Image 23">
            <a:extLst>
              <a:ext uri="{FF2B5EF4-FFF2-40B4-BE49-F238E27FC236}">
                <a16:creationId xmlns:a16="http://schemas.microsoft.com/office/drawing/2014/main" id="{93FF1C0F-643F-4B7B-BD30-B8E73829A8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300889108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3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643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973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744121"/>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973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5866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741742"/>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90888"/>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5190888"/>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B06E7592-418B-4694-A699-2E318F87A3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19" name="Ellipse 18">
            <a:extLst>
              <a:ext uri="{FF2B5EF4-FFF2-40B4-BE49-F238E27FC236}">
                <a16:creationId xmlns:a16="http://schemas.microsoft.com/office/drawing/2014/main" id="{115DA171-DA2C-4730-9AF5-703229F1FE64}"/>
              </a:ext>
            </a:extLst>
          </p:cNvPr>
          <p:cNvSpPr/>
          <p:nvPr userDrawn="1"/>
        </p:nvSpPr>
        <p:spPr>
          <a:xfrm>
            <a:off x="1143565" y="3643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20" name="Ellipse 19">
            <a:extLst>
              <a:ext uri="{FF2B5EF4-FFF2-40B4-BE49-F238E27FC236}">
                <a16:creationId xmlns:a16="http://schemas.microsoft.com/office/drawing/2014/main" id="{C20F579C-10BB-4EC5-8019-66AE6AFAA571}"/>
              </a:ext>
            </a:extLst>
          </p:cNvPr>
          <p:cNvSpPr/>
          <p:nvPr userDrawn="1"/>
        </p:nvSpPr>
        <p:spPr>
          <a:xfrm>
            <a:off x="6692901"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25" name="Ellipse 24">
            <a:extLst>
              <a:ext uri="{FF2B5EF4-FFF2-40B4-BE49-F238E27FC236}">
                <a16:creationId xmlns:a16="http://schemas.microsoft.com/office/drawing/2014/main" id="{93643079-4E0B-4CD0-8BBC-348AEE0041CD}"/>
              </a:ext>
            </a:extLst>
          </p:cNvPr>
          <p:cNvSpPr/>
          <p:nvPr userDrawn="1"/>
        </p:nvSpPr>
        <p:spPr>
          <a:xfrm>
            <a:off x="6692901" y="35866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26" name="Ellipse 25">
            <a:extLst>
              <a:ext uri="{FF2B5EF4-FFF2-40B4-BE49-F238E27FC236}">
                <a16:creationId xmlns:a16="http://schemas.microsoft.com/office/drawing/2014/main" id="{80A9F81B-38DC-44C9-962E-B2384593394E}"/>
              </a:ext>
            </a:extLst>
          </p:cNvPr>
          <p:cNvSpPr/>
          <p:nvPr userDrawn="1"/>
        </p:nvSpPr>
        <p:spPr>
          <a:xfrm>
            <a:off x="1143565"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7" name="Ellipse 26">
            <a:extLst>
              <a:ext uri="{FF2B5EF4-FFF2-40B4-BE49-F238E27FC236}">
                <a16:creationId xmlns:a16="http://schemas.microsoft.com/office/drawing/2014/main" id="{C61897B7-845F-4586-A87B-E8C87B697235}"/>
              </a:ext>
            </a:extLst>
          </p:cNvPr>
          <p:cNvSpPr/>
          <p:nvPr userDrawn="1"/>
        </p:nvSpPr>
        <p:spPr>
          <a:xfrm>
            <a:off x="6692901"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pic>
        <p:nvPicPr>
          <p:cNvPr id="28" name="Image 27">
            <a:extLst>
              <a:ext uri="{FF2B5EF4-FFF2-40B4-BE49-F238E27FC236}">
                <a16:creationId xmlns:a16="http://schemas.microsoft.com/office/drawing/2014/main" id="{9BA727BE-A987-403C-BC07-04069193AA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352336309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4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211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278526"/>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211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278526"/>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4335898"/>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4335898"/>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8" name="Ellipse 17">
            <a:extLst>
              <a:ext uri="{FF2B5EF4-FFF2-40B4-BE49-F238E27FC236}">
                <a16:creationId xmlns:a16="http://schemas.microsoft.com/office/drawing/2014/main" id="{0EE74CB9-97B6-4012-B003-55FFDC5858B0}"/>
              </a:ext>
            </a:extLst>
          </p:cNvPr>
          <p:cNvSpPr/>
          <p:nvPr/>
        </p:nvSpPr>
        <p:spPr>
          <a:xfrm>
            <a:off x="1143565" y="5299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sp>
        <p:nvSpPr>
          <p:cNvPr id="19" name="Espace réservé du texte 14">
            <a:extLst>
              <a:ext uri="{FF2B5EF4-FFF2-40B4-BE49-F238E27FC236}">
                <a16:creationId xmlns:a16="http://schemas.microsoft.com/office/drawing/2014/main" id="{DFB903D9-ABA5-4868-B41A-A362BCAB5938}"/>
              </a:ext>
            </a:extLst>
          </p:cNvPr>
          <p:cNvSpPr>
            <a:spLocks noGrp="1"/>
          </p:cNvSpPr>
          <p:nvPr>
            <p:ph type="body" sz="quarter" idx="18" hasCustomPrompt="1"/>
          </p:nvPr>
        </p:nvSpPr>
        <p:spPr>
          <a:xfrm>
            <a:off x="1912096" y="5400121"/>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20" name="Image 19">
            <a:extLst>
              <a:ext uri="{FF2B5EF4-FFF2-40B4-BE49-F238E27FC236}">
                <a16:creationId xmlns:a16="http://schemas.microsoft.com/office/drawing/2014/main" id="{481C1068-1FA9-4764-9AC1-0074F005C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5" name="Ellipse 24">
            <a:extLst>
              <a:ext uri="{FF2B5EF4-FFF2-40B4-BE49-F238E27FC236}">
                <a16:creationId xmlns:a16="http://schemas.microsoft.com/office/drawing/2014/main" id="{800F294D-35BC-4D61-AF10-32CC8B2D95B6}"/>
              </a:ext>
            </a:extLst>
          </p:cNvPr>
          <p:cNvSpPr/>
          <p:nvPr userDrawn="1"/>
        </p:nvSpPr>
        <p:spPr>
          <a:xfrm>
            <a:off x="1143565"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26" name="Ellipse 25">
            <a:extLst>
              <a:ext uri="{FF2B5EF4-FFF2-40B4-BE49-F238E27FC236}">
                <a16:creationId xmlns:a16="http://schemas.microsoft.com/office/drawing/2014/main" id="{E7B3B73D-5184-44A4-BA49-F040F9CDD597}"/>
              </a:ext>
            </a:extLst>
          </p:cNvPr>
          <p:cNvSpPr/>
          <p:nvPr userDrawn="1"/>
        </p:nvSpPr>
        <p:spPr>
          <a:xfrm>
            <a:off x="6692901"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27" name="Ellipse 26">
            <a:extLst>
              <a:ext uri="{FF2B5EF4-FFF2-40B4-BE49-F238E27FC236}">
                <a16:creationId xmlns:a16="http://schemas.microsoft.com/office/drawing/2014/main" id="{5BB5058A-96A5-4C7E-81A6-A004BF78CACF}"/>
              </a:ext>
            </a:extLst>
          </p:cNvPr>
          <p:cNvSpPr/>
          <p:nvPr userDrawn="1"/>
        </p:nvSpPr>
        <p:spPr>
          <a:xfrm>
            <a:off x="6692901"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28" name="Ellipse 27">
            <a:extLst>
              <a:ext uri="{FF2B5EF4-FFF2-40B4-BE49-F238E27FC236}">
                <a16:creationId xmlns:a16="http://schemas.microsoft.com/office/drawing/2014/main" id="{83C2B1DF-B8F7-41EA-A39B-0016932322EF}"/>
              </a:ext>
            </a:extLst>
          </p:cNvPr>
          <p:cNvSpPr/>
          <p:nvPr userDrawn="1"/>
        </p:nvSpPr>
        <p:spPr>
          <a:xfrm>
            <a:off x="1143565"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9" name="Ellipse 28">
            <a:extLst>
              <a:ext uri="{FF2B5EF4-FFF2-40B4-BE49-F238E27FC236}">
                <a16:creationId xmlns:a16="http://schemas.microsoft.com/office/drawing/2014/main" id="{D7AFB681-5578-4B31-9B53-FF422A766FC1}"/>
              </a:ext>
            </a:extLst>
          </p:cNvPr>
          <p:cNvSpPr/>
          <p:nvPr userDrawn="1"/>
        </p:nvSpPr>
        <p:spPr>
          <a:xfrm>
            <a:off x="6692901"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30" name="Ellipse 29">
            <a:extLst>
              <a:ext uri="{FF2B5EF4-FFF2-40B4-BE49-F238E27FC236}">
                <a16:creationId xmlns:a16="http://schemas.microsoft.com/office/drawing/2014/main" id="{FEA4BAC6-631E-4A1E-A8BB-BA0972886D63}"/>
              </a:ext>
            </a:extLst>
          </p:cNvPr>
          <p:cNvSpPr/>
          <p:nvPr userDrawn="1"/>
        </p:nvSpPr>
        <p:spPr>
          <a:xfrm>
            <a:off x="1143565" y="5299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pic>
        <p:nvPicPr>
          <p:cNvPr id="31" name="Image 30">
            <a:extLst>
              <a:ext uri="{FF2B5EF4-FFF2-40B4-BE49-F238E27FC236}">
                <a16:creationId xmlns:a16="http://schemas.microsoft.com/office/drawing/2014/main" id="{E48F151C-C75C-4568-968A-CD9AD200D4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0339576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Page_Fond coloré">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783219-E30F-4DBE-96A6-F0536EEC0EC0}"/>
              </a:ext>
            </a:extLst>
          </p:cNvPr>
          <p:cNvSpPr/>
          <p:nvPr/>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8" name="Cadre 7">
            <a:extLst>
              <a:ext uri="{FF2B5EF4-FFF2-40B4-BE49-F238E27FC236}">
                <a16:creationId xmlns:a16="http://schemas.microsoft.com/office/drawing/2014/main" id="{89666EEC-0EAA-4791-A0C1-7DD7A06BB5F8}"/>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7" name="Picture 19">
            <a:extLst>
              <a:ext uri="{FF2B5EF4-FFF2-40B4-BE49-F238E27FC236}">
                <a16:creationId xmlns:a16="http://schemas.microsoft.com/office/drawing/2014/main" id="{23B35238-E9F5-423F-81AC-1471BEB180A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Titre 1">
            <a:extLst>
              <a:ext uri="{FF2B5EF4-FFF2-40B4-BE49-F238E27FC236}">
                <a16:creationId xmlns:a16="http://schemas.microsoft.com/office/drawing/2014/main" id="{3E67C712-5CB5-4302-AD72-1BFC1FF84322}"/>
              </a:ext>
            </a:extLst>
          </p:cNvPr>
          <p:cNvSpPr>
            <a:spLocks noGrp="1"/>
          </p:cNvSpPr>
          <p:nvPr>
            <p:ph type="title"/>
          </p:nvPr>
        </p:nvSpPr>
        <p:spPr>
          <a:noFill/>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DC049572-D3EB-4FFD-BC28-4D7A8559316A}"/>
              </a:ext>
            </a:extLst>
          </p:cNvPr>
          <p:cNvSpPr>
            <a:spLocks noGrp="1"/>
          </p:cNvSpPr>
          <p:nvPr>
            <p:ph type="dt" sz="half" idx="10"/>
          </p:nvPr>
        </p:nvSpPr>
        <p:spPr>
          <a:xfrm>
            <a:off x="9815514" y="6532656"/>
            <a:ext cx="1976951" cy="153888"/>
          </a:xfrm>
        </p:spPr>
        <p:txBody>
          <a:bodyPr/>
          <a:lstStyle>
            <a:lvl1pPr>
              <a:defRPr>
                <a:solidFill>
                  <a:schemeClr val="accent1"/>
                </a:solidFill>
              </a:defRPr>
            </a:lvl1pPr>
          </a:lstStyle>
          <a:p>
            <a:fld id="{0BE378DF-5A01-4A9F-A646-E38EAEFD4DAB}" type="datetime4">
              <a:rPr lang="fr-FR" smtClean="0"/>
              <a:pPr/>
              <a:t>7 juillet 2025</a:t>
            </a:fld>
            <a:endParaRPr lang="fr-FR"/>
          </a:p>
        </p:txBody>
      </p:sp>
      <p:sp>
        <p:nvSpPr>
          <p:cNvPr id="4" name="Espace réservé du numéro de diapositive 3">
            <a:extLst>
              <a:ext uri="{FF2B5EF4-FFF2-40B4-BE49-F238E27FC236}">
                <a16:creationId xmlns:a16="http://schemas.microsoft.com/office/drawing/2014/main" id="{4E4C7616-2261-4AF8-8ADA-8DF708B48296}"/>
              </a:ext>
            </a:extLst>
          </p:cNvPr>
          <p:cNvSpPr>
            <a:spLocks noGrp="1"/>
          </p:cNvSpPr>
          <p:nvPr>
            <p:ph type="sldNum" sz="quarter" idx="11"/>
          </p:nvPr>
        </p:nvSpPr>
        <p:spPr/>
        <p:txBody>
          <a:bodyPr/>
          <a:lstStyle>
            <a:lvl1pPr>
              <a:defRPr>
                <a:solidFill>
                  <a:schemeClr val="accent1"/>
                </a:solidFill>
              </a:defRPr>
            </a:lvl1pPr>
          </a:lstStyle>
          <a:p>
            <a:fld id="{B1E28664-C9A0-B14D-A7D3-D0482E77A9F4}" type="slidenum">
              <a:rPr lang="fr-FR" smtClean="0"/>
              <a:pPr/>
              <a:t>‹N°›</a:t>
            </a:fld>
            <a:endParaRPr lang="fr-FR"/>
          </a:p>
        </p:txBody>
      </p:sp>
      <p:sp>
        <p:nvSpPr>
          <p:cNvPr id="9" name="Espace réservé du texte 8">
            <a:extLst>
              <a:ext uri="{FF2B5EF4-FFF2-40B4-BE49-F238E27FC236}">
                <a16:creationId xmlns:a16="http://schemas.microsoft.com/office/drawing/2014/main" id="{478DBB49-DC8B-4D8E-A2A2-0E07FB1C5C6E}"/>
              </a:ext>
            </a:extLst>
          </p:cNvPr>
          <p:cNvSpPr>
            <a:spLocks noGrp="1"/>
          </p:cNvSpPr>
          <p:nvPr>
            <p:ph type="body" sz="quarter" idx="12"/>
          </p:nvPr>
        </p:nvSpPr>
        <p:spPr>
          <a:xfrm>
            <a:off x="706757" y="1626152"/>
            <a:ext cx="5554663" cy="4565650"/>
          </a:xfrm>
        </p:spPr>
        <p:txBody>
          <a:bodyPr/>
          <a:lstStyle>
            <a:lvl1pPr>
              <a:defRPr>
                <a:solidFill>
                  <a:schemeClr val="bg1"/>
                </a:solidFill>
              </a:defRPr>
            </a:lvl1pPr>
            <a:lvl2pPr marL="251994" indent="-179996">
              <a:buFontTx/>
              <a:buBlip>
                <a:blip r:embed="rId4"/>
              </a:buBlip>
              <a:defRPr>
                <a:solidFill>
                  <a:schemeClr val="bg1"/>
                </a:solidFill>
              </a:defRPr>
            </a:lvl2pPr>
            <a:lvl3pPr marL="431989" indent="-107997">
              <a:buFontTx/>
              <a:buBlip>
                <a:blip r:embed="rId5"/>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0" name="Rectangle 9">
            <a:extLst>
              <a:ext uri="{FF2B5EF4-FFF2-40B4-BE49-F238E27FC236}">
                <a16:creationId xmlns:a16="http://schemas.microsoft.com/office/drawing/2014/main" id="{EDFEAFBB-78D5-4B75-9367-85F3EC5AF1C2}"/>
              </a:ext>
            </a:extLst>
          </p:cNvPr>
          <p:cNvSpPr/>
          <p:nvPr userDrawn="1"/>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11" name="Cadre 10">
            <a:extLst>
              <a:ext uri="{FF2B5EF4-FFF2-40B4-BE49-F238E27FC236}">
                <a16:creationId xmlns:a16="http://schemas.microsoft.com/office/drawing/2014/main" id="{88CCA488-841C-4448-ADC4-9C1AB8DCF300}"/>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12" name="Picture 19">
            <a:extLst>
              <a:ext uri="{FF2B5EF4-FFF2-40B4-BE49-F238E27FC236}">
                <a16:creationId xmlns:a16="http://schemas.microsoft.com/office/drawing/2014/main" id="{D2C7F641-2F04-4BD6-99AB-F9F404A805E0}"/>
              </a:ext>
            </a:extLst>
          </p:cNvPr>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Tree>
    <p:extLst>
      <p:ext uri="{BB962C8B-B14F-4D97-AF65-F5344CB8AC3E}">
        <p14:creationId xmlns:p14="http://schemas.microsoft.com/office/powerpoint/2010/main" val="320416355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Chapitre_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85C30C-1531-43C1-94C6-6C637BB3A787}"/>
              </a:ext>
            </a:extLst>
          </p:cNvPr>
          <p:cNvSpPr/>
          <p:nvPr/>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8083BA3-D045-4075-92BB-11DE7C20F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77900" y="4750891"/>
            <a:ext cx="10235352" cy="550600"/>
          </a:xfrm>
        </p:spPr>
        <p:txBody>
          <a:bodyPr wrap="square">
            <a:spAutoFit/>
          </a:bodyPr>
          <a:lstStyle>
            <a:lvl1pPr marL="0" indent="0" algn="ctr">
              <a:lnSpc>
                <a:spcPts val="3540"/>
              </a:lnSpc>
              <a:buNone/>
              <a:defRPr sz="3600" b="1" i="0">
                <a:solidFill>
                  <a:schemeClr val="bg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51618" y="2261537"/>
            <a:ext cx="3898583" cy="2330450"/>
          </a:xfrm>
        </p:spPr>
        <p:txBody>
          <a:bodyPr>
            <a:noAutofit/>
          </a:bodyPr>
          <a:lstStyle>
            <a:lvl1pPr marL="0" indent="0" algn="ctr">
              <a:buNone/>
              <a:defRPr sz="18000" b="1" i="0">
                <a:ln>
                  <a:solidFill>
                    <a:schemeClr val="bg1"/>
                  </a:solidFill>
                </a:ln>
                <a:noFill/>
                <a:latin typeface="+mj-lt"/>
                <a:cs typeface="Arial Black" panose="020B0604020202020204" pitchFamily="34" charset="0"/>
              </a:defRPr>
            </a:lvl1pPr>
          </a:lstStyle>
          <a:p>
            <a:pPr lvl="0"/>
            <a:r>
              <a:rPr lang="fr-FR"/>
              <a:t>1</a:t>
            </a:r>
          </a:p>
        </p:txBody>
      </p:sp>
      <p:sp>
        <p:nvSpPr>
          <p:cNvPr id="8" name="Cadre 7">
            <a:extLst>
              <a:ext uri="{FF2B5EF4-FFF2-40B4-BE49-F238E27FC236}">
                <a16:creationId xmlns:a16="http://schemas.microsoft.com/office/drawing/2014/main" id="{D32454D7-33E7-4670-B003-A1096FE83FA6}"/>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
        <p:nvSpPr>
          <p:cNvPr id="9" name="Rectangle 8">
            <a:extLst>
              <a:ext uri="{FF2B5EF4-FFF2-40B4-BE49-F238E27FC236}">
                <a16:creationId xmlns:a16="http://schemas.microsoft.com/office/drawing/2014/main" id="{BA046562-148E-46A6-BC07-3D2573C47CA2}"/>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9">
            <a:extLst>
              <a:ext uri="{FF2B5EF4-FFF2-40B4-BE49-F238E27FC236}">
                <a16:creationId xmlns:a16="http://schemas.microsoft.com/office/drawing/2014/main" id="{2E76DFA3-E637-4B52-831A-A1F1C55C6C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11" name="Cadre 10">
            <a:extLst>
              <a:ext uri="{FF2B5EF4-FFF2-40B4-BE49-F238E27FC236}">
                <a16:creationId xmlns:a16="http://schemas.microsoft.com/office/drawing/2014/main" id="{493B8833-8363-4DE8-8B6A-3CEA08869260}"/>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Tree>
    <p:extLst>
      <p:ext uri="{BB962C8B-B14F-4D97-AF65-F5344CB8AC3E}">
        <p14:creationId xmlns:p14="http://schemas.microsoft.com/office/powerpoint/2010/main" val="390133850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hapitre_version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0998DD-C758-7647-BE6B-0E9879307B53}"/>
              </a:ext>
            </a:extLst>
          </p:cNvPr>
          <p:cNvSpPr/>
          <p:nvPr userDrawn="1"/>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A07E04D6-2EC8-CA43-BDF6-3DEC1B75E710}"/>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51652" y="4750891"/>
            <a:ext cx="10287848" cy="550600"/>
          </a:xfrm>
        </p:spPr>
        <p:txBody>
          <a:bodyPr>
            <a:spAutoFit/>
          </a:bodyPr>
          <a:lstStyle>
            <a:lvl1pPr marL="0" indent="0" algn="ctr">
              <a:lnSpc>
                <a:spcPts val="3540"/>
              </a:lnSpc>
              <a:buNone/>
              <a:defRPr sz="3600" b="1" i="0">
                <a:gradFill>
                  <a:gsLst>
                    <a:gs pos="0">
                      <a:schemeClr val="accent1"/>
                    </a:gs>
                    <a:gs pos="100000">
                      <a:schemeClr val="accent2"/>
                    </a:gs>
                  </a:gsLst>
                  <a:lin ang="2700000" scaled="1"/>
                </a:gra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64318" y="2261537"/>
            <a:ext cx="3898583" cy="2330450"/>
          </a:xfrm>
        </p:spPr>
        <p:txBody>
          <a:bodyPr>
            <a:noAutofit/>
          </a:bodyPr>
          <a:lstStyle>
            <a:lvl1pPr marL="0" indent="0" algn="ctr">
              <a:buNone/>
              <a:defRPr sz="18000" b="1" i="0">
                <a:ln>
                  <a:gradFill flip="none" rotWithShape="1">
                    <a:gsLst>
                      <a:gs pos="0">
                        <a:schemeClr val="accent1"/>
                      </a:gs>
                      <a:gs pos="100000">
                        <a:schemeClr val="accent2"/>
                      </a:gs>
                    </a:gsLst>
                    <a:lin ang="2700000" scaled="1"/>
                    <a:tileRect/>
                  </a:gradFill>
                </a:ln>
                <a:noFill/>
                <a:latin typeface="+mj-lt"/>
                <a:cs typeface="Arial Black" panose="020B0604020202020204" pitchFamily="34" charset="0"/>
              </a:defRPr>
            </a:lvl1pPr>
          </a:lstStyle>
          <a:p>
            <a:pPr lvl="0"/>
            <a:r>
              <a:rPr lang="fr-FR"/>
              <a:t>1</a:t>
            </a:r>
          </a:p>
        </p:txBody>
      </p:sp>
      <p:sp>
        <p:nvSpPr>
          <p:cNvPr id="2" name="Espace réservé de la date 1"/>
          <p:cNvSpPr>
            <a:spLocks noGrp="1"/>
          </p:cNvSpPr>
          <p:nvPr>
            <p:ph type="dt" sz="half" idx="17"/>
          </p:nvPr>
        </p:nvSpPr>
        <p:spPr>
          <a:xfrm>
            <a:off x="9815514" y="6532656"/>
            <a:ext cx="1976951" cy="153888"/>
          </a:xfrm>
        </p:spPr>
        <p:txBody>
          <a:bodyPr/>
          <a:lstStyle>
            <a:lvl1pPr>
              <a:defRPr>
                <a:solidFill>
                  <a:schemeClr val="bg1"/>
                </a:solidFill>
              </a:defRPr>
            </a:lvl1pPr>
          </a:lstStyle>
          <a:p>
            <a:fld id="{39504477-FE76-4B8D-9CD1-5FD63E939B88}" type="datetime4">
              <a:rPr lang="fr-FR" smtClean="0"/>
              <a:t>7 juillet 2025</a:t>
            </a:fld>
            <a:endParaRPr lang="fr-FR"/>
          </a:p>
        </p:txBody>
      </p:sp>
      <p:sp>
        <p:nvSpPr>
          <p:cNvPr id="7" name="Rectangle 6">
            <a:extLst>
              <a:ext uri="{FF2B5EF4-FFF2-40B4-BE49-F238E27FC236}">
                <a16:creationId xmlns:a16="http://schemas.microsoft.com/office/drawing/2014/main" id="{A43E8EA2-54DB-4183-B0E0-5E4EAF3AEE34}"/>
              </a:ext>
            </a:extLst>
          </p:cNvPr>
          <p:cNvSpPr/>
          <p:nvPr userDrawn="1"/>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Rectangle 8">
            <a:extLst>
              <a:ext uri="{FF2B5EF4-FFF2-40B4-BE49-F238E27FC236}">
                <a16:creationId xmlns:a16="http://schemas.microsoft.com/office/drawing/2014/main" id="{40F62B15-17EA-4AAA-94D2-238218AD7FBF}"/>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28606646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Page_texte seul">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B20A5FD-5598-494B-A89A-A9E8A450B09E}"/>
              </a:ext>
            </a:extLst>
          </p:cNvPr>
          <p:cNvSpPr>
            <a:spLocks noGrp="1"/>
          </p:cNvSpPr>
          <p:nvPr>
            <p:ph type="body" sz="quarter" idx="27"/>
          </p:nvPr>
        </p:nvSpPr>
        <p:spPr>
          <a:xfrm>
            <a:off x="706439" y="1797628"/>
            <a:ext cx="10820400" cy="437774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
        <p:nvSpPr>
          <p:cNvPr id="4" name="Espace réservé de la date 3"/>
          <p:cNvSpPr>
            <a:spLocks noGrp="1"/>
          </p:cNvSpPr>
          <p:nvPr>
            <p:ph type="dt" sz="half" idx="23"/>
          </p:nvPr>
        </p:nvSpPr>
        <p:spPr>
          <a:xfrm>
            <a:off x="9815514" y="6532656"/>
            <a:ext cx="1976951" cy="153888"/>
          </a:xfrm>
        </p:spPr>
        <p:txBody>
          <a:bodyPr/>
          <a:lstStyle>
            <a:lvl1pPr>
              <a:defRPr>
                <a:solidFill>
                  <a:schemeClr val="bg1"/>
                </a:solidFill>
              </a:defRPr>
            </a:lvl1pPr>
          </a:lstStyle>
          <a:p>
            <a:fld id="{B0A83439-BE2E-4840-A3D1-4E09A1FF1483}" type="datetime4">
              <a:rPr lang="fr-FR" smtClean="0"/>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4" name="Titre 23">
            <a:extLst>
              <a:ext uri="{FF2B5EF4-FFF2-40B4-BE49-F238E27FC236}">
                <a16:creationId xmlns:a16="http://schemas.microsoft.com/office/drawing/2014/main" id="{3ECC3C2B-EBE3-4CFF-85F5-31AECC9EC28A}"/>
              </a:ext>
            </a:extLst>
          </p:cNvPr>
          <p:cNvSpPr>
            <a:spLocks noGrp="1"/>
          </p:cNvSpPr>
          <p:nvPr>
            <p:ph type="title"/>
          </p:nvPr>
        </p:nvSpPr>
        <p:spPr>
          <a:xfrm>
            <a:off x="706755" y="752477"/>
            <a:ext cx="10820225" cy="557213"/>
          </a:xfrm>
        </p:spPr>
        <p:txBody>
          <a:bodyPr tIns="0" bIns="0"/>
          <a:lstStyle/>
          <a:p>
            <a:r>
              <a:rPr lang="fr-FR"/>
              <a:t>Modifiez le style du titre</a:t>
            </a:r>
          </a:p>
        </p:txBody>
      </p:sp>
      <p:pic>
        <p:nvPicPr>
          <p:cNvPr id="8" name="Image 7">
            <a:extLst>
              <a:ext uri="{FF2B5EF4-FFF2-40B4-BE49-F238E27FC236}">
                <a16:creationId xmlns:a16="http://schemas.microsoft.com/office/drawing/2014/main" id="{2C2B0D86-A2C9-4BBD-829B-D7945BFF7B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Tree>
    <p:extLst>
      <p:ext uri="{BB962C8B-B14F-4D97-AF65-F5344CB8AC3E}">
        <p14:creationId xmlns:p14="http://schemas.microsoft.com/office/powerpoint/2010/main" val="417791660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Page_texte + visue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6642100" y="752477"/>
            <a:ext cx="4843144" cy="539021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a:xfrm>
            <a:off x="9815514" y="6532656"/>
            <a:ext cx="1976951" cy="153888"/>
          </a:xfrm>
        </p:spPr>
        <p:txBody>
          <a:bodyPr/>
          <a:lstStyle>
            <a:lvl1pPr>
              <a:defRPr>
                <a:solidFill>
                  <a:schemeClr val="bg1"/>
                </a:solidFill>
              </a:defRPr>
            </a:lvl1pPr>
          </a:lstStyle>
          <a:p>
            <a:fld id="{6D4C3DF5-C548-4C3F-A03E-95565405CC3D}" type="datetime4">
              <a:rPr lang="fr-FR" smtClean="0"/>
              <a:t>7 juillet 2025</a:t>
            </a:fld>
            <a:endParaRPr lang="fr-FR"/>
          </a:p>
        </p:txBody>
      </p:sp>
      <p:sp>
        <p:nvSpPr>
          <p:cNvPr id="8" name="Titre 7">
            <a:extLst>
              <a:ext uri="{FF2B5EF4-FFF2-40B4-BE49-F238E27FC236}">
                <a16:creationId xmlns:a16="http://schemas.microsoft.com/office/drawing/2014/main" id="{7C655D0F-0413-423A-A00F-9AE8A6BA1352}"/>
              </a:ext>
            </a:extLst>
          </p:cNvPr>
          <p:cNvSpPr>
            <a:spLocks noGrp="1"/>
          </p:cNvSpPr>
          <p:nvPr>
            <p:ph type="title"/>
          </p:nvPr>
        </p:nvSpPr>
        <p:spPr>
          <a:xfrm>
            <a:off x="706758" y="752477"/>
            <a:ext cx="5684519" cy="557213"/>
          </a:xfrm>
        </p:spPr>
        <p:txBody>
          <a:bodyPr/>
          <a:lstStyle/>
          <a:p>
            <a:r>
              <a:rPr lang="fr-FR"/>
              <a:t>Modifiez le style du titre</a:t>
            </a:r>
          </a:p>
        </p:txBody>
      </p:sp>
      <p:sp>
        <p:nvSpPr>
          <p:cNvPr id="10" name="Espace réservé du texte 9">
            <a:extLst>
              <a:ext uri="{FF2B5EF4-FFF2-40B4-BE49-F238E27FC236}">
                <a16:creationId xmlns:a16="http://schemas.microsoft.com/office/drawing/2014/main" id="{58AC4725-6BF0-4F68-B83B-D05C3E5F5379}"/>
              </a:ext>
            </a:extLst>
          </p:cNvPr>
          <p:cNvSpPr>
            <a:spLocks noGrp="1"/>
          </p:cNvSpPr>
          <p:nvPr>
            <p:ph type="body" sz="quarter" idx="28"/>
          </p:nvPr>
        </p:nvSpPr>
        <p:spPr>
          <a:xfrm>
            <a:off x="706755" y="1797626"/>
            <a:ext cx="5684520" cy="4344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numéro de diapositive 12">
            <a:extLst>
              <a:ext uri="{FF2B5EF4-FFF2-40B4-BE49-F238E27FC236}">
                <a16:creationId xmlns:a16="http://schemas.microsoft.com/office/drawing/2014/main" id="{F98D83A5-9C87-4E48-A7B5-D1CF89DA53A7}"/>
              </a:ext>
            </a:extLst>
          </p:cNvPr>
          <p:cNvSpPr>
            <a:spLocks noGrp="1"/>
          </p:cNvSpPr>
          <p:nvPr>
            <p:ph type="sldNum" sz="quarter" idx="29"/>
          </p:nvPr>
        </p:nvSpPr>
        <p:spPr/>
        <p:txBody>
          <a:bodyPr/>
          <a:lstStyle/>
          <a:p>
            <a:fld id="{B1E28664-C9A0-B14D-A7D3-D0482E77A9F4}" type="slidenum">
              <a:rPr lang="fr-FR" smtClean="0"/>
              <a:pPr/>
              <a:t>‹N°›</a:t>
            </a:fld>
            <a:endParaRPr lang="fr-FR"/>
          </a:p>
        </p:txBody>
      </p:sp>
      <p:sp>
        <p:nvSpPr>
          <p:cNvPr id="23" name="Espace réservé du texte 95">
            <a:extLst>
              <a:ext uri="{FF2B5EF4-FFF2-40B4-BE49-F238E27FC236}">
                <a16:creationId xmlns:a16="http://schemas.microsoft.com/office/drawing/2014/main" id="{AABF0D27-F729-43A3-A291-7BE34BCF07F8}"/>
              </a:ext>
            </a:extLst>
          </p:cNvPr>
          <p:cNvSpPr>
            <a:spLocks noGrp="1"/>
          </p:cNvSpPr>
          <p:nvPr>
            <p:ph type="body" sz="quarter" idx="15" hasCustomPrompt="1"/>
          </p:nvPr>
        </p:nvSpPr>
        <p:spPr>
          <a:xfrm>
            <a:off x="706756" y="1309690"/>
            <a:ext cx="5684521"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313446080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Page_visuel seu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815889" y="1796832"/>
            <a:ext cx="10576012" cy="426184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a:xfrm>
            <a:off x="9815514" y="6532656"/>
            <a:ext cx="1976951" cy="153888"/>
          </a:xfrm>
        </p:spPr>
        <p:txBody>
          <a:bodyPr/>
          <a:lstStyle>
            <a:lvl1pPr>
              <a:defRPr>
                <a:solidFill>
                  <a:schemeClr val="bg1"/>
                </a:solidFill>
              </a:defRPr>
            </a:lvl1pPr>
          </a:lstStyle>
          <a:p>
            <a:fld id="{1AA8E890-AC24-4E94-8648-FCBD8005C07C}" type="datetime4">
              <a:rPr lang="fr-FR" smtClean="0"/>
              <a:t>7 juillet 2025</a:t>
            </a:fld>
            <a:endParaRPr lang="fr-FR"/>
          </a:p>
        </p:txBody>
      </p:sp>
      <p:sp>
        <p:nvSpPr>
          <p:cNvPr id="3" name="Titre 2">
            <a:extLst>
              <a:ext uri="{FF2B5EF4-FFF2-40B4-BE49-F238E27FC236}">
                <a16:creationId xmlns:a16="http://schemas.microsoft.com/office/drawing/2014/main" id="{B74B7EF7-58EE-4009-BBC3-C7956D2ED645}"/>
              </a:ext>
            </a:extLst>
          </p:cNvPr>
          <p:cNvSpPr>
            <a:spLocks noGrp="1"/>
          </p:cNvSpPr>
          <p:nvPr>
            <p:ph type="title"/>
          </p:nvPr>
        </p:nvSpPr>
        <p:spPr/>
        <p:txBody>
          <a:bodyPr/>
          <a:lstStyle/>
          <a:p>
            <a:r>
              <a:rPr lang="fr-FR"/>
              <a:t>Modifiez le style du titre</a:t>
            </a:r>
          </a:p>
        </p:txBody>
      </p:sp>
      <p:sp>
        <p:nvSpPr>
          <p:cNvPr id="4" name="Espace réservé du numéro de diapositive 3">
            <a:extLst>
              <a:ext uri="{FF2B5EF4-FFF2-40B4-BE49-F238E27FC236}">
                <a16:creationId xmlns:a16="http://schemas.microsoft.com/office/drawing/2014/main" id="{BE35D41D-5A1E-407D-91F3-622ADC907533}"/>
              </a:ext>
            </a:extLst>
          </p:cNvPr>
          <p:cNvSpPr>
            <a:spLocks noGrp="1"/>
          </p:cNvSpPr>
          <p:nvPr>
            <p:ph type="sldNum" sz="quarter" idx="28"/>
          </p:nvPr>
        </p:nvSpPr>
        <p:spPr/>
        <p:txBody>
          <a:bodyPr/>
          <a:lstStyle/>
          <a:p>
            <a:fld id="{B1E28664-C9A0-B14D-A7D3-D0482E77A9F4}" type="slidenum">
              <a:rPr lang="fr-FR" smtClean="0"/>
              <a:pPr/>
              <a:t>‹N°›</a:t>
            </a:fld>
            <a:endParaRPr lang="fr-FR"/>
          </a:p>
        </p:txBody>
      </p:sp>
      <p:sp>
        <p:nvSpPr>
          <p:cNvPr id="16" name="Espace réservé du texte 95">
            <a:extLst>
              <a:ext uri="{FF2B5EF4-FFF2-40B4-BE49-F238E27FC236}">
                <a16:creationId xmlns:a16="http://schemas.microsoft.com/office/drawing/2014/main" id="{12893F33-5FA0-4795-93FE-55133A1DF6F7}"/>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75276721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p:cSld name="Page_Fond coloré">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783219-E30F-4DBE-96A6-F0536EEC0EC0}"/>
              </a:ext>
            </a:extLst>
          </p:cNvPr>
          <p:cNvSpPr/>
          <p:nvPr/>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8" name="Cadre 7">
            <a:extLst>
              <a:ext uri="{FF2B5EF4-FFF2-40B4-BE49-F238E27FC236}">
                <a16:creationId xmlns:a16="http://schemas.microsoft.com/office/drawing/2014/main" id="{89666EEC-0EAA-4791-A0C1-7DD7A06BB5F8}"/>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7" name="Picture 19">
            <a:extLst>
              <a:ext uri="{FF2B5EF4-FFF2-40B4-BE49-F238E27FC236}">
                <a16:creationId xmlns:a16="http://schemas.microsoft.com/office/drawing/2014/main" id="{23B35238-E9F5-423F-81AC-1471BEB180A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Titre 1">
            <a:extLst>
              <a:ext uri="{FF2B5EF4-FFF2-40B4-BE49-F238E27FC236}">
                <a16:creationId xmlns:a16="http://schemas.microsoft.com/office/drawing/2014/main" id="{3E67C712-5CB5-4302-AD72-1BFC1FF84322}"/>
              </a:ext>
            </a:extLst>
          </p:cNvPr>
          <p:cNvSpPr>
            <a:spLocks noGrp="1"/>
          </p:cNvSpPr>
          <p:nvPr>
            <p:ph type="title"/>
          </p:nvPr>
        </p:nvSpPr>
        <p:spPr>
          <a:noFill/>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DC049572-D3EB-4FFD-BC28-4D7A8559316A}"/>
              </a:ext>
            </a:extLst>
          </p:cNvPr>
          <p:cNvSpPr>
            <a:spLocks noGrp="1"/>
          </p:cNvSpPr>
          <p:nvPr>
            <p:ph type="dt" sz="half" idx="10"/>
          </p:nvPr>
        </p:nvSpPr>
        <p:spPr>
          <a:xfrm>
            <a:off x="9815514" y="6532656"/>
            <a:ext cx="1976951" cy="153888"/>
          </a:xfrm>
        </p:spPr>
        <p:txBody>
          <a:bodyPr/>
          <a:lstStyle>
            <a:lvl1pPr>
              <a:defRPr>
                <a:solidFill>
                  <a:schemeClr val="accent1"/>
                </a:solidFill>
              </a:defRPr>
            </a:lvl1pPr>
          </a:lstStyle>
          <a:p>
            <a:fld id="{0BE378DF-5A01-4A9F-A646-E38EAEFD4DAB}" type="datetime4">
              <a:rPr lang="fr-FR" smtClean="0"/>
              <a:pPr/>
              <a:t>7 juillet 2025</a:t>
            </a:fld>
            <a:endParaRPr lang="fr-FR"/>
          </a:p>
        </p:txBody>
      </p:sp>
      <p:sp>
        <p:nvSpPr>
          <p:cNvPr id="4" name="Espace réservé du numéro de diapositive 3">
            <a:extLst>
              <a:ext uri="{FF2B5EF4-FFF2-40B4-BE49-F238E27FC236}">
                <a16:creationId xmlns:a16="http://schemas.microsoft.com/office/drawing/2014/main" id="{4E4C7616-2261-4AF8-8ADA-8DF708B48296}"/>
              </a:ext>
            </a:extLst>
          </p:cNvPr>
          <p:cNvSpPr>
            <a:spLocks noGrp="1"/>
          </p:cNvSpPr>
          <p:nvPr>
            <p:ph type="sldNum" sz="quarter" idx="11"/>
          </p:nvPr>
        </p:nvSpPr>
        <p:spPr/>
        <p:txBody>
          <a:bodyPr/>
          <a:lstStyle>
            <a:lvl1pPr>
              <a:defRPr>
                <a:solidFill>
                  <a:schemeClr val="accent1"/>
                </a:solidFill>
              </a:defRPr>
            </a:lvl1pPr>
          </a:lstStyle>
          <a:p>
            <a:fld id="{B1E28664-C9A0-B14D-A7D3-D0482E77A9F4}" type="slidenum">
              <a:rPr lang="fr-FR" smtClean="0"/>
              <a:pPr/>
              <a:t>‹N°›</a:t>
            </a:fld>
            <a:endParaRPr lang="fr-FR"/>
          </a:p>
        </p:txBody>
      </p:sp>
      <p:sp>
        <p:nvSpPr>
          <p:cNvPr id="9" name="Espace réservé du texte 8">
            <a:extLst>
              <a:ext uri="{FF2B5EF4-FFF2-40B4-BE49-F238E27FC236}">
                <a16:creationId xmlns:a16="http://schemas.microsoft.com/office/drawing/2014/main" id="{478DBB49-DC8B-4D8E-A2A2-0E07FB1C5C6E}"/>
              </a:ext>
            </a:extLst>
          </p:cNvPr>
          <p:cNvSpPr>
            <a:spLocks noGrp="1"/>
          </p:cNvSpPr>
          <p:nvPr>
            <p:ph type="body" sz="quarter" idx="12"/>
          </p:nvPr>
        </p:nvSpPr>
        <p:spPr>
          <a:xfrm>
            <a:off x="706757" y="1626152"/>
            <a:ext cx="5554663" cy="4565650"/>
          </a:xfrm>
        </p:spPr>
        <p:txBody>
          <a:bodyPr/>
          <a:lstStyle>
            <a:lvl1pPr>
              <a:defRPr>
                <a:solidFill>
                  <a:schemeClr val="bg1"/>
                </a:solidFill>
              </a:defRPr>
            </a:lvl1pPr>
            <a:lvl2pPr marL="251994" indent="-179996">
              <a:buFontTx/>
              <a:buBlip>
                <a:blip r:embed="rId4"/>
              </a:buBlip>
              <a:defRPr>
                <a:solidFill>
                  <a:schemeClr val="bg1"/>
                </a:solidFill>
              </a:defRPr>
            </a:lvl2pPr>
            <a:lvl3pPr marL="431989" indent="-107997">
              <a:buFontTx/>
              <a:buBlip>
                <a:blip r:embed="rId5"/>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0" name="Rectangle 9">
            <a:extLst>
              <a:ext uri="{FF2B5EF4-FFF2-40B4-BE49-F238E27FC236}">
                <a16:creationId xmlns:a16="http://schemas.microsoft.com/office/drawing/2014/main" id="{EDFEAFBB-78D5-4B75-9367-85F3EC5AF1C2}"/>
              </a:ext>
            </a:extLst>
          </p:cNvPr>
          <p:cNvSpPr/>
          <p:nvPr userDrawn="1"/>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11" name="Cadre 10">
            <a:extLst>
              <a:ext uri="{FF2B5EF4-FFF2-40B4-BE49-F238E27FC236}">
                <a16:creationId xmlns:a16="http://schemas.microsoft.com/office/drawing/2014/main" id="{88CCA488-841C-4448-ADC4-9C1AB8DCF300}"/>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12" name="Picture 19">
            <a:extLst>
              <a:ext uri="{FF2B5EF4-FFF2-40B4-BE49-F238E27FC236}">
                <a16:creationId xmlns:a16="http://schemas.microsoft.com/office/drawing/2014/main" id="{D2C7F641-2F04-4BD6-99AB-F9F404A805E0}"/>
              </a:ext>
            </a:extLst>
          </p:cNvPr>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Tree>
    <p:extLst>
      <p:ext uri="{BB962C8B-B14F-4D97-AF65-F5344CB8AC3E}">
        <p14:creationId xmlns:p14="http://schemas.microsoft.com/office/powerpoint/2010/main" val="114103616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Page_Bloc blanc dro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399537" y="752477"/>
            <a:ext cx="5480564"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400051" y="1797627"/>
            <a:ext cx="5480051"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texte 95">
            <a:extLst>
              <a:ext uri="{FF2B5EF4-FFF2-40B4-BE49-F238E27FC236}">
                <a16:creationId xmlns:a16="http://schemas.microsoft.com/office/drawing/2014/main" id="{235449F8-78CF-4578-A7A3-28D63813561A}"/>
              </a:ext>
            </a:extLst>
          </p:cNvPr>
          <p:cNvSpPr>
            <a:spLocks noGrp="1"/>
          </p:cNvSpPr>
          <p:nvPr>
            <p:ph type="body" sz="quarter" idx="15" hasCustomPrompt="1"/>
          </p:nvPr>
        </p:nvSpPr>
        <p:spPr>
          <a:xfrm>
            <a:off x="399538" y="1309690"/>
            <a:ext cx="5480564"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
        <p:nvSpPr>
          <p:cNvPr id="10" name="Rectangle 9">
            <a:extLst>
              <a:ext uri="{FF2B5EF4-FFF2-40B4-BE49-F238E27FC236}">
                <a16:creationId xmlns:a16="http://schemas.microsoft.com/office/drawing/2014/main" id="{C88682FD-B5B0-4264-8DDB-4864E4F977BB}"/>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Rectangle 11">
            <a:extLst>
              <a:ext uri="{FF2B5EF4-FFF2-40B4-BE49-F238E27FC236}">
                <a16:creationId xmlns:a16="http://schemas.microsoft.com/office/drawing/2014/main" id="{6CCD1C75-2056-4AC3-8B22-CFF607D0D07D}"/>
              </a:ext>
            </a:extLst>
          </p:cNvPr>
          <p:cNvSpPr/>
          <p:nvPr userDrawn="1"/>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3" name="Image 12">
            <a:extLst>
              <a:ext uri="{FF2B5EF4-FFF2-40B4-BE49-F238E27FC236}">
                <a16:creationId xmlns:a16="http://schemas.microsoft.com/office/drawing/2014/main" id="{D6458B6B-7B59-468F-AC97-3A96889ABD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Tree>
    <p:extLst>
      <p:ext uri="{BB962C8B-B14F-4D97-AF65-F5344CB8AC3E}">
        <p14:creationId xmlns:p14="http://schemas.microsoft.com/office/powerpoint/2010/main" val="192605037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Page_Bloc blanc gauch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6387498" y="752477"/>
            <a:ext cx="5404967"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6388101" y="1797627"/>
            <a:ext cx="5408219"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texte 95">
            <a:extLst>
              <a:ext uri="{FF2B5EF4-FFF2-40B4-BE49-F238E27FC236}">
                <a16:creationId xmlns:a16="http://schemas.microsoft.com/office/drawing/2014/main" id="{FC9F0717-4E40-40C6-8810-40DA6A34F30D}"/>
              </a:ext>
            </a:extLst>
          </p:cNvPr>
          <p:cNvSpPr>
            <a:spLocks noGrp="1"/>
          </p:cNvSpPr>
          <p:nvPr>
            <p:ph type="body" sz="quarter" idx="15" hasCustomPrompt="1"/>
          </p:nvPr>
        </p:nvSpPr>
        <p:spPr>
          <a:xfrm>
            <a:off x="6383746" y="1309690"/>
            <a:ext cx="5408719"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
        <p:nvSpPr>
          <p:cNvPr id="10" name="Rectangle 9">
            <a:extLst>
              <a:ext uri="{FF2B5EF4-FFF2-40B4-BE49-F238E27FC236}">
                <a16:creationId xmlns:a16="http://schemas.microsoft.com/office/drawing/2014/main" id="{71B0B645-3851-4E16-987F-4B2B77F64357}"/>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5ABC3687-6254-47FD-A439-118F43E11B7A}"/>
              </a:ext>
            </a:extLst>
          </p:cNvPr>
          <p:cNvSpPr/>
          <p:nvPr userDrawn="1"/>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2" name="Image 11">
            <a:extLst>
              <a:ext uri="{FF2B5EF4-FFF2-40B4-BE49-F238E27FC236}">
                <a16:creationId xmlns:a16="http://schemas.microsoft.com/office/drawing/2014/main" id="{FFBC367B-88D6-4298-9599-1FE7CE90323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Tree>
    <p:extLst>
      <p:ext uri="{BB962C8B-B14F-4D97-AF65-F5344CB8AC3E}">
        <p14:creationId xmlns:p14="http://schemas.microsoft.com/office/powerpoint/2010/main" val="161962024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Page_3 blocs">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B3B1FE7-B5B3-BF43-84F5-F6542E2A4185}"/>
              </a:ext>
            </a:extLst>
          </p:cNvPr>
          <p:cNvSpPr/>
          <p:nvPr/>
        </p:nvSpPr>
        <p:spPr>
          <a:xfrm>
            <a:off x="927654"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Rectangle 26">
            <a:extLst>
              <a:ext uri="{FF2B5EF4-FFF2-40B4-BE49-F238E27FC236}">
                <a16:creationId xmlns:a16="http://schemas.microsoft.com/office/drawing/2014/main" id="{B5B0C234-08F5-5F4D-87F7-206480AA69AC}"/>
              </a:ext>
            </a:extLst>
          </p:cNvPr>
          <p:cNvSpPr/>
          <p:nvPr/>
        </p:nvSpPr>
        <p:spPr>
          <a:xfrm>
            <a:off x="1262778" y="3522466"/>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 name="Espace réservé du texte 3">
            <a:extLst>
              <a:ext uri="{FF2B5EF4-FFF2-40B4-BE49-F238E27FC236}">
                <a16:creationId xmlns:a16="http://schemas.microsoft.com/office/drawing/2014/main" id="{D1C40EED-6A05-3E4B-8B2C-F87E0EF4F59B}"/>
              </a:ext>
            </a:extLst>
          </p:cNvPr>
          <p:cNvSpPr>
            <a:spLocks noGrp="1"/>
          </p:cNvSpPr>
          <p:nvPr>
            <p:ph type="body" sz="quarter" idx="30" hasCustomPrompt="1"/>
          </p:nvPr>
        </p:nvSpPr>
        <p:spPr>
          <a:xfrm>
            <a:off x="1808878"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14" name="Espace réservé du texte 13">
            <a:extLst>
              <a:ext uri="{FF2B5EF4-FFF2-40B4-BE49-F238E27FC236}">
                <a16:creationId xmlns:a16="http://schemas.microsoft.com/office/drawing/2014/main" id="{4227F54B-F692-0648-A669-00FB02D9F937}"/>
              </a:ext>
            </a:extLst>
          </p:cNvPr>
          <p:cNvSpPr>
            <a:spLocks noGrp="1"/>
          </p:cNvSpPr>
          <p:nvPr>
            <p:ph type="body" sz="quarter" idx="31" hasCustomPrompt="1"/>
          </p:nvPr>
        </p:nvSpPr>
        <p:spPr>
          <a:xfrm>
            <a:off x="1376110"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3" name="Rectangle 32">
            <a:extLst>
              <a:ext uri="{FF2B5EF4-FFF2-40B4-BE49-F238E27FC236}">
                <a16:creationId xmlns:a16="http://schemas.microsoft.com/office/drawing/2014/main" id="{76B60E22-0065-0F49-B6DA-2AC1255390D4}"/>
              </a:ext>
            </a:extLst>
          </p:cNvPr>
          <p:cNvSpPr/>
          <p:nvPr/>
        </p:nvSpPr>
        <p:spPr>
          <a:xfrm>
            <a:off x="4717890"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Rectangle 33">
            <a:extLst>
              <a:ext uri="{FF2B5EF4-FFF2-40B4-BE49-F238E27FC236}">
                <a16:creationId xmlns:a16="http://schemas.microsoft.com/office/drawing/2014/main" id="{CC53374E-9D5C-E843-B4CC-8E08C289D830}"/>
              </a:ext>
            </a:extLst>
          </p:cNvPr>
          <p:cNvSpPr/>
          <p:nvPr/>
        </p:nvSpPr>
        <p:spPr>
          <a:xfrm>
            <a:off x="5053014"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5" name="Espace réservé du texte 3">
            <a:extLst>
              <a:ext uri="{FF2B5EF4-FFF2-40B4-BE49-F238E27FC236}">
                <a16:creationId xmlns:a16="http://schemas.microsoft.com/office/drawing/2014/main" id="{A4FC1F4A-1EDB-D94C-B698-044A817D4A06}"/>
              </a:ext>
            </a:extLst>
          </p:cNvPr>
          <p:cNvSpPr>
            <a:spLocks noGrp="1"/>
          </p:cNvSpPr>
          <p:nvPr>
            <p:ph type="body" sz="quarter" idx="32" hasCustomPrompt="1"/>
          </p:nvPr>
        </p:nvSpPr>
        <p:spPr>
          <a:xfrm>
            <a:off x="5599114"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36" name="Espace réservé du texte 13">
            <a:extLst>
              <a:ext uri="{FF2B5EF4-FFF2-40B4-BE49-F238E27FC236}">
                <a16:creationId xmlns:a16="http://schemas.microsoft.com/office/drawing/2014/main" id="{4A49AEF9-1280-A949-B0D2-DD4EC24A60A4}"/>
              </a:ext>
            </a:extLst>
          </p:cNvPr>
          <p:cNvSpPr>
            <a:spLocks noGrp="1"/>
          </p:cNvSpPr>
          <p:nvPr>
            <p:ph type="body" sz="quarter" idx="33" hasCustomPrompt="1"/>
          </p:nvPr>
        </p:nvSpPr>
        <p:spPr>
          <a:xfrm>
            <a:off x="5166347"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7" name="Rectangle 36">
            <a:extLst>
              <a:ext uri="{FF2B5EF4-FFF2-40B4-BE49-F238E27FC236}">
                <a16:creationId xmlns:a16="http://schemas.microsoft.com/office/drawing/2014/main" id="{D3A7DC9C-206C-814C-A1DB-3C3045BBD69C}"/>
              </a:ext>
            </a:extLst>
          </p:cNvPr>
          <p:cNvSpPr/>
          <p:nvPr/>
        </p:nvSpPr>
        <p:spPr>
          <a:xfrm>
            <a:off x="8508126"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8" name="Rectangle 37">
            <a:extLst>
              <a:ext uri="{FF2B5EF4-FFF2-40B4-BE49-F238E27FC236}">
                <a16:creationId xmlns:a16="http://schemas.microsoft.com/office/drawing/2014/main" id="{A19A15D5-4C89-564F-92A7-FB7C149DCBB1}"/>
              </a:ext>
            </a:extLst>
          </p:cNvPr>
          <p:cNvSpPr/>
          <p:nvPr/>
        </p:nvSpPr>
        <p:spPr>
          <a:xfrm>
            <a:off x="8843250"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space réservé du texte 3">
            <a:extLst>
              <a:ext uri="{FF2B5EF4-FFF2-40B4-BE49-F238E27FC236}">
                <a16:creationId xmlns:a16="http://schemas.microsoft.com/office/drawing/2014/main" id="{23A20845-150D-1D46-9D9B-A65D641E9049}"/>
              </a:ext>
            </a:extLst>
          </p:cNvPr>
          <p:cNvSpPr>
            <a:spLocks noGrp="1"/>
          </p:cNvSpPr>
          <p:nvPr>
            <p:ph type="body" sz="quarter" idx="34" hasCustomPrompt="1"/>
          </p:nvPr>
        </p:nvSpPr>
        <p:spPr>
          <a:xfrm>
            <a:off x="9389350"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40" name="Espace réservé du texte 13">
            <a:extLst>
              <a:ext uri="{FF2B5EF4-FFF2-40B4-BE49-F238E27FC236}">
                <a16:creationId xmlns:a16="http://schemas.microsoft.com/office/drawing/2014/main" id="{491ECF39-1009-A54A-A272-A5701E52B1A7}"/>
              </a:ext>
            </a:extLst>
          </p:cNvPr>
          <p:cNvSpPr>
            <a:spLocks noGrp="1"/>
          </p:cNvSpPr>
          <p:nvPr>
            <p:ph type="body" sz="quarter" idx="35" hasCustomPrompt="1"/>
          </p:nvPr>
        </p:nvSpPr>
        <p:spPr>
          <a:xfrm>
            <a:off x="8956582"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2" name="Espace réservé de la date 1"/>
          <p:cNvSpPr>
            <a:spLocks noGrp="1"/>
          </p:cNvSpPr>
          <p:nvPr>
            <p:ph type="dt" sz="half" idx="36"/>
          </p:nvPr>
        </p:nvSpPr>
        <p:spPr>
          <a:xfrm>
            <a:off x="9815514" y="6532656"/>
            <a:ext cx="1976951" cy="153888"/>
          </a:xfrm>
        </p:spPr>
        <p:txBody>
          <a:bodyPr/>
          <a:lstStyle>
            <a:lvl1pPr>
              <a:defRPr>
                <a:solidFill>
                  <a:schemeClr val="bg1"/>
                </a:solidFill>
              </a:defRPr>
            </a:lvl1pPr>
          </a:lstStyle>
          <a:p>
            <a:fld id="{33AEF33C-C1CD-44DB-9724-5354E41A915F}" type="datetime4">
              <a:rPr lang="fr-FR" smtClean="0"/>
              <a:t>7 juillet 2025</a:t>
            </a:fld>
            <a:endParaRPr lang="fr-FR"/>
          </a:p>
        </p:txBody>
      </p:sp>
      <p:sp>
        <p:nvSpPr>
          <p:cNvPr id="3" name="Titre 2">
            <a:extLst>
              <a:ext uri="{FF2B5EF4-FFF2-40B4-BE49-F238E27FC236}">
                <a16:creationId xmlns:a16="http://schemas.microsoft.com/office/drawing/2014/main" id="{7296C90E-E73D-4EC1-926A-0E82025DB2DB}"/>
              </a:ext>
            </a:extLst>
          </p:cNvPr>
          <p:cNvSpPr>
            <a:spLocks noGrp="1"/>
          </p:cNvSpPr>
          <p:nvPr>
            <p:ph type="title"/>
          </p:nvPr>
        </p:nvSpPr>
        <p:spPr/>
        <p:txBody>
          <a:bodyPr/>
          <a:lstStyle/>
          <a:p>
            <a:r>
              <a:rPr lang="fr-FR"/>
              <a:t>Modifiez le style du titre</a:t>
            </a:r>
          </a:p>
        </p:txBody>
      </p:sp>
      <p:sp>
        <p:nvSpPr>
          <p:cNvPr id="8" name="Espace réservé du texte 7">
            <a:extLst>
              <a:ext uri="{FF2B5EF4-FFF2-40B4-BE49-F238E27FC236}">
                <a16:creationId xmlns:a16="http://schemas.microsoft.com/office/drawing/2014/main" id="{9E41D1BB-3FD9-4AF5-8455-05830187E2C5}"/>
              </a:ext>
            </a:extLst>
          </p:cNvPr>
          <p:cNvSpPr>
            <a:spLocks noGrp="1"/>
          </p:cNvSpPr>
          <p:nvPr>
            <p:ph type="body" sz="quarter" idx="37"/>
          </p:nvPr>
        </p:nvSpPr>
        <p:spPr>
          <a:xfrm>
            <a:off x="734935" y="1952627"/>
            <a:ext cx="3141663" cy="993775"/>
          </a:xfrm>
        </p:spPr>
        <p:txBody>
          <a:bodyPr/>
          <a:lstStyle/>
          <a:p>
            <a:pPr lvl="0"/>
            <a:r>
              <a:rPr lang="fr-FR"/>
              <a:t>Cliquez pour modifier les styles du texte du masque</a:t>
            </a:r>
          </a:p>
          <a:p>
            <a:pPr lvl="1"/>
            <a:r>
              <a:rPr lang="fr-FR"/>
              <a:t>Deuxième niveau</a:t>
            </a:r>
          </a:p>
        </p:txBody>
      </p:sp>
      <p:sp>
        <p:nvSpPr>
          <p:cNvPr id="32" name="Espace réservé du texte 7">
            <a:extLst>
              <a:ext uri="{FF2B5EF4-FFF2-40B4-BE49-F238E27FC236}">
                <a16:creationId xmlns:a16="http://schemas.microsoft.com/office/drawing/2014/main" id="{3E8B2C56-91AF-42A6-8639-2CCD612F2544}"/>
              </a:ext>
            </a:extLst>
          </p:cNvPr>
          <p:cNvSpPr>
            <a:spLocks noGrp="1"/>
          </p:cNvSpPr>
          <p:nvPr>
            <p:ph type="body" sz="quarter" idx="38"/>
          </p:nvPr>
        </p:nvSpPr>
        <p:spPr>
          <a:xfrm>
            <a:off x="4523109" y="1952627"/>
            <a:ext cx="3141663" cy="993775"/>
          </a:xfrm>
        </p:spPr>
        <p:txBody>
          <a:bodyPr/>
          <a:lstStyle/>
          <a:p>
            <a:pPr lvl="0"/>
            <a:r>
              <a:rPr lang="fr-FR"/>
              <a:t>Cliquez pour modifier les styles du texte du masque</a:t>
            </a:r>
          </a:p>
          <a:p>
            <a:pPr lvl="1"/>
            <a:r>
              <a:rPr lang="fr-FR"/>
              <a:t>Deuxième niveau</a:t>
            </a:r>
          </a:p>
        </p:txBody>
      </p:sp>
      <p:sp>
        <p:nvSpPr>
          <p:cNvPr id="42" name="Espace réservé du texte 7">
            <a:extLst>
              <a:ext uri="{FF2B5EF4-FFF2-40B4-BE49-F238E27FC236}">
                <a16:creationId xmlns:a16="http://schemas.microsoft.com/office/drawing/2014/main" id="{9272C976-052C-45BD-8A3A-0533D4C48F0B}"/>
              </a:ext>
            </a:extLst>
          </p:cNvPr>
          <p:cNvSpPr>
            <a:spLocks noGrp="1"/>
          </p:cNvSpPr>
          <p:nvPr>
            <p:ph type="body" sz="quarter" idx="39"/>
          </p:nvPr>
        </p:nvSpPr>
        <p:spPr>
          <a:xfrm>
            <a:off x="8315403" y="1952627"/>
            <a:ext cx="3141663" cy="993775"/>
          </a:xfrm>
        </p:spPr>
        <p:txBody>
          <a:bodyPr/>
          <a:lstStyle>
            <a:lvl3pPr marL="323992" indent="0">
              <a:buNone/>
              <a:defRPr/>
            </a:lvl3pPr>
          </a:lstStyle>
          <a:p>
            <a:pPr lvl="0"/>
            <a:r>
              <a:rPr lang="fr-FR"/>
              <a:t>Cliquez pour modifier les styles du texte du masque</a:t>
            </a:r>
          </a:p>
          <a:p>
            <a:pPr lvl="1"/>
            <a:r>
              <a:rPr lang="fr-FR"/>
              <a:t>Deuxième niveau</a:t>
            </a:r>
          </a:p>
        </p:txBody>
      </p:sp>
      <p:sp>
        <p:nvSpPr>
          <p:cNvPr id="9" name="Espace réservé du numéro de diapositive 8">
            <a:extLst>
              <a:ext uri="{FF2B5EF4-FFF2-40B4-BE49-F238E27FC236}">
                <a16:creationId xmlns:a16="http://schemas.microsoft.com/office/drawing/2014/main" id="{41DCA0D7-D03B-4E90-B0E3-865445E9BE68}"/>
              </a:ext>
            </a:extLst>
          </p:cNvPr>
          <p:cNvSpPr>
            <a:spLocks noGrp="1"/>
          </p:cNvSpPr>
          <p:nvPr>
            <p:ph type="sldNum" sz="quarter" idx="40"/>
          </p:nvPr>
        </p:nvSpPr>
        <p:spPr/>
        <p:txBody>
          <a:bodyPr/>
          <a:lstStyle/>
          <a:p>
            <a:fld id="{B1E28664-C9A0-B14D-A7D3-D0482E77A9F4}" type="slidenum">
              <a:rPr lang="fr-FR" smtClean="0"/>
              <a:pPr/>
              <a:t>‹N°›</a:t>
            </a:fld>
            <a:endParaRPr lang="fr-FR"/>
          </a:p>
        </p:txBody>
      </p:sp>
      <p:sp>
        <p:nvSpPr>
          <p:cNvPr id="43" name="Espace réservé du texte 95">
            <a:extLst>
              <a:ext uri="{FF2B5EF4-FFF2-40B4-BE49-F238E27FC236}">
                <a16:creationId xmlns:a16="http://schemas.microsoft.com/office/drawing/2014/main" id="{A1992604-0D04-4F9C-99B2-67E46FC6A94C}"/>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
        <p:nvSpPr>
          <p:cNvPr id="21" name="Rectangle 20">
            <a:extLst>
              <a:ext uri="{FF2B5EF4-FFF2-40B4-BE49-F238E27FC236}">
                <a16:creationId xmlns:a16="http://schemas.microsoft.com/office/drawing/2014/main" id="{EC246688-EACA-4187-A0A5-14283128F2D5}"/>
              </a:ext>
            </a:extLst>
          </p:cNvPr>
          <p:cNvSpPr/>
          <p:nvPr userDrawn="1"/>
        </p:nvSpPr>
        <p:spPr>
          <a:xfrm>
            <a:off x="927654"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Rectangle 21">
            <a:extLst>
              <a:ext uri="{FF2B5EF4-FFF2-40B4-BE49-F238E27FC236}">
                <a16:creationId xmlns:a16="http://schemas.microsoft.com/office/drawing/2014/main" id="{981B08A0-BCD4-4FA5-AB97-051191126391}"/>
              </a:ext>
            </a:extLst>
          </p:cNvPr>
          <p:cNvSpPr/>
          <p:nvPr userDrawn="1"/>
        </p:nvSpPr>
        <p:spPr>
          <a:xfrm>
            <a:off x="1262778" y="3522466"/>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Rectangle 22">
            <a:extLst>
              <a:ext uri="{FF2B5EF4-FFF2-40B4-BE49-F238E27FC236}">
                <a16:creationId xmlns:a16="http://schemas.microsoft.com/office/drawing/2014/main" id="{A9ACACA9-FFCA-4172-AB49-CFCF0D486D4A}"/>
              </a:ext>
            </a:extLst>
          </p:cNvPr>
          <p:cNvSpPr/>
          <p:nvPr userDrawn="1"/>
        </p:nvSpPr>
        <p:spPr>
          <a:xfrm>
            <a:off x="4717890"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Rectangle 23">
            <a:extLst>
              <a:ext uri="{FF2B5EF4-FFF2-40B4-BE49-F238E27FC236}">
                <a16:creationId xmlns:a16="http://schemas.microsoft.com/office/drawing/2014/main" id="{0FED4771-F5EF-4733-9CA2-0521F544D177}"/>
              </a:ext>
            </a:extLst>
          </p:cNvPr>
          <p:cNvSpPr/>
          <p:nvPr userDrawn="1"/>
        </p:nvSpPr>
        <p:spPr>
          <a:xfrm>
            <a:off x="5053014"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5" name="Rectangle 24">
            <a:extLst>
              <a:ext uri="{FF2B5EF4-FFF2-40B4-BE49-F238E27FC236}">
                <a16:creationId xmlns:a16="http://schemas.microsoft.com/office/drawing/2014/main" id="{4B719042-CEEA-4D2F-99E2-B47A690C27A8}"/>
              </a:ext>
            </a:extLst>
          </p:cNvPr>
          <p:cNvSpPr/>
          <p:nvPr userDrawn="1"/>
        </p:nvSpPr>
        <p:spPr>
          <a:xfrm>
            <a:off x="8508126"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Rectangle 27">
            <a:extLst>
              <a:ext uri="{FF2B5EF4-FFF2-40B4-BE49-F238E27FC236}">
                <a16:creationId xmlns:a16="http://schemas.microsoft.com/office/drawing/2014/main" id="{9AB64833-BE42-4B8E-AAED-CA27C7D31D03}"/>
              </a:ext>
            </a:extLst>
          </p:cNvPr>
          <p:cNvSpPr/>
          <p:nvPr userDrawn="1"/>
        </p:nvSpPr>
        <p:spPr>
          <a:xfrm>
            <a:off x="8843250"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229203932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Page_conclus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p:nvSpPr>
        <p:spPr>
          <a:xfrm>
            <a:off x="1200" y="3"/>
            <a:ext cx="12189600" cy="6857999"/>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4" name="Image 3">
            <a:extLst>
              <a:ext uri="{FF2B5EF4-FFF2-40B4-BE49-F238E27FC236}">
                <a16:creationId xmlns:a16="http://schemas.microsoft.com/office/drawing/2014/main" id="{2CB2633A-F630-BA4D-B717-9DB5FA4946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5" name="Espace réservé du texte 95">
            <a:extLst>
              <a:ext uri="{FF2B5EF4-FFF2-40B4-BE49-F238E27FC236}">
                <a16:creationId xmlns:a16="http://schemas.microsoft.com/office/drawing/2014/main" id="{5AF21BB3-0E41-6C43-B6C1-9F913BA61476}"/>
              </a:ext>
            </a:extLst>
          </p:cNvPr>
          <p:cNvSpPr txBox="1">
            <a:spLocks/>
          </p:cNvSpPr>
          <p:nvPr/>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rgbClr val="00BCFD"/>
                </a:solidFill>
              </a:rPr>
              <a:t>engie-solutions.com</a:t>
            </a:r>
          </a:p>
        </p:txBody>
      </p:sp>
      <p:sp>
        <p:nvSpPr>
          <p:cNvPr id="8" name="Rectangle 7">
            <a:extLst>
              <a:ext uri="{FF2B5EF4-FFF2-40B4-BE49-F238E27FC236}">
                <a16:creationId xmlns:a16="http://schemas.microsoft.com/office/drawing/2014/main" id="{5110353D-1405-41D7-B204-B3C6DFA82D70}"/>
              </a:ext>
            </a:extLst>
          </p:cNvPr>
          <p:cNvSpPr/>
          <p:nvPr userDrawn="1"/>
        </p:nvSpPr>
        <p:spPr>
          <a:xfrm>
            <a:off x="1200" y="3"/>
            <a:ext cx="12189600" cy="6857999"/>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Rectangle 8">
            <a:extLst>
              <a:ext uri="{FF2B5EF4-FFF2-40B4-BE49-F238E27FC236}">
                <a16:creationId xmlns:a16="http://schemas.microsoft.com/office/drawing/2014/main" id="{4E14DE1D-18D8-4B04-A2D5-C9DA4E5CCE92}"/>
              </a:ext>
            </a:extLst>
          </p:cNvPr>
          <p:cNvSpPr/>
          <p:nvPr userDrawn="1"/>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9">
            <a:extLst>
              <a:ext uri="{FF2B5EF4-FFF2-40B4-BE49-F238E27FC236}">
                <a16:creationId xmlns:a16="http://schemas.microsoft.com/office/drawing/2014/main" id="{75FD89B1-A455-41F4-81FD-F737F52915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11" name="Espace réservé du texte 95">
            <a:extLst>
              <a:ext uri="{FF2B5EF4-FFF2-40B4-BE49-F238E27FC236}">
                <a16:creationId xmlns:a16="http://schemas.microsoft.com/office/drawing/2014/main" id="{5EA25AFA-82B1-46B2-86E6-2D878B730309}"/>
              </a:ext>
            </a:extLst>
          </p:cNvPr>
          <p:cNvSpPr txBox="1">
            <a:spLocks/>
          </p:cNvSpPr>
          <p:nvPr userDrawn="1"/>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rgbClr val="00BCFD"/>
                </a:solidFill>
              </a:rPr>
              <a:t>engie-solutions.com</a:t>
            </a:r>
          </a:p>
        </p:txBody>
      </p:sp>
    </p:spTree>
    <p:extLst>
      <p:ext uri="{BB962C8B-B14F-4D97-AF65-F5344CB8AC3E}">
        <p14:creationId xmlns:p14="http://schemas.microsoft.com/office/powerpoint/2010/main" val="2677292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age_Bloc blanc dro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399537" y="752477"/>
            <a:ext cx="5480564"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400051" y="1797627"/>
            <a:ext cx="5480051"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texte 95">
            <a:extLst>
              <a:ext uri="{FF2B5EF4-FFF2-40B4-BE49-F238E27FC236}">
                <a16:creationId xmlns:a16="http://schemas.microsoft.com/office/drawing/2014/main" id="{235449F8-78CF-4578-A7A3-28D63813561A}"/>
              </a:ext>
            </a:extLst>
          </p:cNvPr>
          <p:cNvSpPr>
            <a:spLocks noGrp="1"/>
          </p:cNvSpPr>
          <p:nvPr>
            <p:ph type="body" sz="quarter" idx="15" hasCustomPrompt="1"/>
          </p:nvPr>
        </p:nvSpPr>
        <p:spPr>
          <a:xfrm>
            <a:off x="399538" y="1309690"/>
            <a:ext cx="5480564"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
        <p:nvSpPr>
          <p:cNvPr id="10" name="Rectangle 9">
            <a:extLst>
              <a:ext uri="{FF2B5EF4-FFF2-40B4-BE49-F238E27FC236}">
                <a16:creationId xmlns:a16="http://schemas.microsoft.com/office/drawing/2014/main" id="{C88682FD-B5B0-4264-8DDB-4864E4F977BB}"/>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Rectangle 11">
            <a:extLst>
              <a:ext uri="{FF2B5EF4-FFF2-40B4-BE49-F238E27FC236}">
                <a16:creationId xmlns:a16="http://schemas.microsoft.com/office/drawing/2014/main" id="{6CCD1C75-2056-4AC3-8B22-CFF607D0D07D}"/>
              </a:ext>
            </a:extLst>
          </p:cNvPr>
          <p:cNvSpPr/>
          <p:nvPr userDrawn="1"/>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3" name="Image 12">
            <a:extLst>
              <a:ext uri="{FF2B5EF4-FFF2-40B4-BE49-F238E27FC236}">
                <a16:creationId xmlns:a16="http://schemas.microsoft.com/office/drawing/2014/main" id="{D6458B6B-7B59-468F-AC97-3A96889ABD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Tree>
    <p:extLst>
      <p:ext uri="{BB962C8B-B14F-4D97-AF65-F5344CB8AC3E}">
        <p14:creationId xmlns:p14="http://schemas.microsoft.com/office/powerpoint/2010/main" val="177905636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1_Pages_textes seu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userDrawn="1"/>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90">
            <a:extLst>
              <a:ext uri="{FF2B5EF4-FFF2-40B4-BE49-F238E27FC236}">
                <a16:creationId xmlns:a16="http://schemas.microsoft.com/office/drawing/2014/main" id="{23019B04-08C2-1C41-8B6C-D3D699C1ED2C}"/>
              </a:ext>
            </a:extLst>
          </p:cNvPr>
          <p:cNvSpPr>
            <a:spLocks noGrp="1"/>
          </p:cNvSpPr>
          <p:nvPr>
            <p:ph type="body" sz="quarter" idx="14" hasCustomPrompt="1"/>
          </p:nvPr>
        </p:nvSpPr>
        <p:spPr>
          <a:xfrm>
            <a:off x="706755" y="710624"/>
            <a:ext cx="6721151" cy="499038"/>
          </a:xfrm>
          <a:noFill/>
        </p:spPr>
        <p:txBody>
          <a:bodyPr>
            <a:noAutofit/>
          </a:bodyPr>
          <a:lstStyle>
            <a:lvl1pPr marL="0" indent="0">
              <a:buNone/>
              <a:defRPr sz="3200" b="1" i="0">
                <a:gradFill flip="none" rotWithShape="1">
                  <a:gsLst>
                    <a:gs pos="0">
                      <a:srgbClr val="23D2B5"/>
                    </a:gs>
                    <a:gs pos="100000">
                      <a:srgbClr val="00BCFD"/>
                    </a:gs>
                  </a:gsLst>
                  <a:path path="circle">
                    <a:fillToRect l="100000" t="100000"/>
                  </a:path>
                  <a:tileRect r="-100000" b="-100000"/>
                </a:gradFill>
                <a:latin typeface="Arial Black" panose="020B0604020202020204" pitchFamily="34" charset="0"/>
                <a:cs typeface="Arial Black" panose="020B0604020202020204" pitchFamily="34" charset="0"/>
              </a:defRPr>
            </a:lvl1pPr>
            <a:lvl2pPr>
              <a:defRPr sz="2800">
                <a:solidFill>
                  <a:srgbClr val="23D2B5"/>
                </a:solidFill>
              </a:defRPr>
            </a:lvl2pPr>
            <a:lvl3pPr>
              <a:defRPr sz="2400">
                <a:solidFill>
                  <a:srgbClr val="23D2B5"/>
                </a:solidFill>
              </a:defRPr>
            </a:lvl3pPr>
            <a:lvl4pPr>
              <a:defRPr sz="2000">
                <a:solidFill>
                  <a:srgbClr val="23D2B5"/>
                </a:solidFill>
              </a:defRPr>
            </a:lvl4pPr>
            <a:lvl5pPr>
              <a:defRPr sz="2000">
                <a:solidFill>
                  <a:srgbClr val="23D2B5"/>
                </a:solidFill>
              </a:defRPr>
            </a:lvl5pPr>
          </a:lstStyle>
          <a:p>
            <a:pPr lvl="0"/>
            <a:r>
              <a:rPr lang="fr-FR"/>
              <a:t>Titre de Page</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7" y="1147800"/>
            <a:ext cx="6721151" cy="514667"/>
          </a:xfrm>
        </p:spPr>
        <p:txBody>
          <a:bodyPr>
            <a:normAutofit/>
          </a:bodyPr>
          <a:lstStyle>
            <a:lvl1pPr marL="0" indent="0">
              <a:buNone/>
              <a:defRPr sz="1800">
                <a:solidFill>
                  <a:srgbClr val="00BCFD"/>
                </a:solidFill>
              </a:defRPr>
            </a:lvl1pPr>
          </a:lstStyle>
          <a:p>
            <a:pPr lvl="0"/>
            <a:r>
              <a:rPr lang="fr-FR"/>
              <a:t>Sous Titre</a:t>
            </a:r>
          </a:p>
        </p:txBody>
      </p:sp>
      <p:sp>
        <p:nvSpPr>
          <p:cNvPr id="5" name="Espace réservé du texte 4">
            <a:extLst>
              <a:ext uri="{FF2B5EF4-FFF2-40B4-BE49-F238E27FC236}">
                <a16:creationId xmlns:a16="http://schemas.microsoft.com/office/drawing/2014/main" id="{29C1CE0E-D494-694D-AC9C-644118BE29A6}"/>
              </a:ext>
            </a:extLst>
          </p:cNvPr>
          <p:cNvSpPr>
            <a:spLocks noGrp="1"/>
          </p:cNvSpPr>
          <p:nvPr>
            <p:ph type="body" sz="quarter" idx="17" hasCustomPrompt="1"/>
          </p:nvPr>
        </p:nvSpPr>
        <p:spPr>
          <a:xfrm>
            <a:off x="706439" y="1924052"/>
            <a:ext cx="10666412" cy="714375"/>
          </a:xfrm>
        </p:spPr>
        <p:txBody>
          <a:bodyPr>
            <a:normAutofit/>
          </a:bodyPr>
          <a:lstStyle>
            <a:lvl1pPr marL="0" indent="0">
              <a:lnSpc>
                <a:spcPct val="100000"/>
              </a:lnSpc>
              <a:buNone/>
              <a:defRPr sz="1600" b="1"/>
            </a:lvl1pPr>
          </a:lstStyle>
          <a:p>
            <a:pPr lvl="0"/>
            <a:r>
              <a:rPr lang="fr-FR"/>
              <a:t>Texte de niveau 1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br>
              <a:rPr lang="fr-FR"/>
            </a:br>
            <a:r>
              <a:rPr lang="fr-FR" err="1"/>
              <a:t>ismod</a:t>
            </a:r>
            <a:r>
              <a:rPr lang="fr-FR"/>
              <a:t> </a:t>
            </a:r>
            <a:r>
              <a:rPr lang="fr-FR" err="1"/>
              <a:t>tincidunt</a:t>
            </a:r>
            <a:r>
              <a:rPr lang="fr-FR"/>
              <a:t> ut </a:t>
            </a:r>
            <a:r>
              <a:rPr lang="fr-FR" err="1"/>
              <a:t>laoreet</a:t>
            </a:r>
            <a:r>
              <a:rPr lang="fr-FR"/>
              <a:t> </a:t>
            </a:r>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a:t>
            </a:r>
            <a:endParaRPr lang="fr-FR"/>
          </a:p>
        </p:txBody>
      </p:sp>
      <p:sp>
        <p:nvSpPr>
          <p:cNvPr id="15" name="Espace réservé du texte 14">
            <a:extLst>
              <a:ext uri="{FF2B5EF4-FFF2-40B4-BE49-F238E27FC236}">
                <a16:creationId xmlns:a16="http://schemas.microsoft.com/office/drawing/2014/main" id="{D8B7F02C-4B3F-044A-BB70-9DE46276B031}"/>
              </a:ext>
            </a:extLst>
          </p:cNvPr>
          <p:cNvSpPr>
            <a:spLocks noGrp="1"/>
          </p:cNvSpPr>
          <p:nvPr>
            <p:ph type="body" sz="quarter" idx="18" hasCustomPrompt="1"/>
          </p:nvPr>
        </p:nvSpPr>
        <p:spPr>
          <a:xfrm>
            <a:off x="706439" y="2638427"/>
            <a:ext cx="10666412" cy="428625"/>
          </a:xfrm>
        </p:spPr>
        <p:txBody>
          <a:bodyPr>
            <a:noAutofit/>
          </a:bodyPr>
          <a:lstStyle>
            <a:lvl1pPr marL="228594" indent="-228594">
              <a:lnSpc>
                <a:spcPct val="100000"/>
              </a:lnSpc>
              <a:buFontTx/>
              <a:buBlip>
                <a:blip r:embed="rId2"/>
              </a:buBlip>
              <a:defRPr sz="1500" b="0" i="0">
                <a:latin typeface="Arial" panose="020B0604020202020204" pitchFamily="34" charset="0"/>
                <a:cs typeface="Arial" panose="020B0604020202020204" pitchFamily="34" charset="0"/>
              </a:defRPr>
            </a:lvl1pPr>
          </a:lstStyle>
          <a:p>
            <a:pPr lvl="0"/>
            <a:r>
              <a:rPr lang="fr-FR"/>
              <a:t>Bullet Point de niveau 1 :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p>
        </p:txBody>
      </p:sp>
      <p:sp>
        <p:nvSpPr>
          <p:cNvPr id="16" name="Espace réservé du texte 4">
            <a:extLst>
              <a:ext uri="{FF2B5EF4-FFF2-40B4-BE49-F238E27FC236}">
                <a16:creationId xmlns:a16="http://schemas.microsoft.com/office/drawing/2014/main" id="{3051B35E-F29C-3E42-8E3E-BC9E769CCF28}"/>
              </a:ext>
            </a:extLst>
          </p:cNvPr>
          <p:cNvSpPr>
            <a:spLocks noGrp="1"/>
          </p:cNvSpPr>
          <p:nvPr>
            <p:ph type="body" sz="quarter" idx="19" hasCustomPrompt="1"/>
          </p:nvPr>
        </p:nvSpPr>
        <p:spPr>
          <a:xfrm>
            <a:off x="706439" y="3467102"/>
            <a:ext cx="10666412" cy="714375"/>
          </a:xfrm>
        </p:spPr>
        <p:txBody>
          <a:bodyPr>
            <a:normAutofit/>
          </a:bodyPr>
          <a:lstStyle>
            <a:lvl1pPr marL="0" indent="0">
              <a:lnSpc>
                <a:spcPct val="100000"/>
              </a:lnSpc>
              <a:buNone/>
              <a:defRPr sz="1400" b="1"/>
            </a:lvl1pPr>
          </a:lstStyle>
          <a:p>
            <a:pPr lvl="0"/>
            <a:r>
              <a:rPr lang="fr-FR"/>
              <a:t>Texte de niveau 2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br>
              <a:rPr lang="fr-FR"/>
            </a:br>
            <a:r>
              <a:rPr lang="fr-FR" err="1"/>
              <a:t>ismod</a:t>
            </a:r>
            <a:r>
              <a:rPr lang="fr-FR"/>
              <a:t> </a:t>
            </a:r>
            <a:r>
              <a:rPr lang="fr-FR" err="1"/>
              <a:t>tincidunt</a:t>
            </a:r>
            <a:r>
              <a:rPr lang="fr-FR"/>
              <a:t> ut </a:t>
            </a:r>
            <a:r>
              <a:rPr lang="fr-FR" err="1"/>
              <a:t>laoreet</a:t>
            </a:r>
            <a:r>
              <a:rPr lang="fr-FR"/>
              <a:t> </a:t>
            </a:r>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a:t>
            </a:r>
            <a:endParaRPr lang="fr-FR"/>
          </a:p>
        </p:txBody>
      </p:sp>
      <p:sp>
        <p:nvSpPr>
          <p:cNvPr id="17" name="Espace réservé du texte 14">
            <a:extLst>
              <a:ext uri="{FF2B5EF4-FFF2-40B4-BE49-F238E27FC236}">
                <a16:creationId xmlns:a16="http://schemas.microsoft.com/office/drawing/2014/main" id="{A9BDD683-A111-084A-B144-3D6B28A44630}"/>
              </a:ext>
            </a:extLst>
          </p:cNvPr>
          <p:cNvSpPr>
            <a:spLocks noGrp="1"/>
          </p:cNvSpPr>
          <p:nvPr>
            <p:ph type="body" sz="quarter" idx="20" hasCustomPrompt="1"/>
          </p:nvPr>
        </p:nvSpPr>
        <p:spPr>
          <a:xfrm>
            <a:off x="706439" y="4082343"/>
            <a:ext cx="10666412" cy="428625"/>
          </a:xfrm>
        </p:spPr>
        <p:txBody>
          <a:bodyPr>
            <a:noAutofit/>
          </a:bodyPr>
          <a:lstStyle>
            <a:lvl1pPr marL="228594" indent="-228594">
              <a:lnSpc>
                <a:spcPct val="100000"/>
              </a:lnSpc>
              <a:buFontTx/>
              <a:buBlip>
                <a:blip r:embed="rId2"/>
              </a:buBlip>
              <a:defRPr sz="1200" b="0" i="0">
                <a:latin typeface="Arial" panose="020B0604020202020204" pitchFamily="34" charset="0"/>
                <a:cs typeface="Arial" panose="020B0604020202020204" pitchFamily="34" charset="0"/>
              </a:defRPr>
            </a:lvl1pPr>
          </a:lstStyle>
          <a:p>
            <a:pPr lvl="0"/>
            <a:r>
              <a:rPr lang="fr-FR"/>
              <a:t>Bullet Point de niveau 2 :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p>
        </p:txBody>
      </p:sp>
      <p:sp>
        <p:nvSpPr>
          <p:cNvPr id="18" name="Espace réservé du texte 4">
            <a:extLst>
              <a:ext uri="{FF2B5EF4-FFF2-40B4-BE49-F238E27FC236}">
                <a16:creationId xmlns:a16="http://schemas.microsoft.com/office/drawing/2014/main" id="{38035F49-AA1D-A749-927E-000334F62D26}"/>
              </a:ext>
            </a:extLst>
          </p:cNvPr>
          <p:cNvSpPr>
            <a:spLocks noGrp="1"/>
          </p:cNvSpPr>
          <p:nvPr>
            <p:ph type="body" sz="quarter" idx="21" hasCustomPrompt="1"/>
          </p:nvPr>
        </p:nvSpPr>
        <p:spPr>
          <a:xfrm>
            <a:off x="706439" y="4840461"/>
            <a:ext cx="10666412" cy="714375"/>
          </a:xfrm>
        </p:spPr>
        <p:txBody>
          <a:bodyPr>
            <a:normAutofit/>
          </a:bodyPr>
          <a:lstStyle>
            <a:lvl1pPr marL="0" indent="0">
              <a:lnSpc>
                <a:spcPct val="100000"/>
              </a:lnSpc>
              <a:buNone/>
              <a:defRPr sz="1200" b="1"/>
            </a:lvl1pPr>
          </a:lstStyle>
          <a:p>
            <a:pPr lvl="0"/>
            <a:r>
              <a:rPr lang="fr-FR"/>
              <a:t>Texte de niveau 3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br>
              <a:rPr lang="fr-FR"/>
            </a:br>
            <a:r>
              <a:rPr lang="fr-FR" err="1"/>
              <a:t>ismod</a:t>
            </a:r>
            <a:r>
              <a:rPr lang="fr-FR"/>
              <a:t> </a:t>
            </a:r>
            <a:r>
              <a:rPr lang="fr-FR" err="1"/>
              <a:t>tincidunt</a:t>
            </a:r>
            <a:r>
              <a:rPr lang="fr-FR"/>
              <a:t> ut </a:t>
            </a:r>
            <a:r>
              <a:rPr lang="fr-FR" err="1"/>
              <a:t>laoreet</a:t>
            </a:r>
            <a:r>
              <a:rPr lang="fr-FR"/>
              <a:t> </a:t>
            </a:r>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a:t>
            </a:r>
            <a:endParaRPr lang="fr-FR"/>
          </a:p>
        </p:txBody>
      </p:sp>
      <p:sp>
        <p:nvSpPr>
          <p:cNvPr id="19" name="Espace réservé du texte 14">
            <a:extLst>
              <a:ext uri="{FF2B5EF4-FFF2-40B4-BE49-F238E27FC236}">
                <a16:creationId xmlns:a16="http://schemas.microsoft.com/office/drawing/2014/main" id="{DD652048-E439-5F47-8BEF-D5A7D0A9FD41}"/>
              </a:ext>
            </a:extLst>
          </p:cNvPr>
          <p:cNvSpPr>
            <a:spLocks noGrp="1"/>
          </p:cNvSpPr>
          <p:nvPr>
            <p:ph type="body" sz="quarter" idx="22" hasCustomPrompt="1"/>
          </p:nvPr>
        </p:nvSpPr>
        <p:spPr>
          <a:xfrm>
            <a:off x="706439" y="5403372"/>
            <a:ext cx="10666412" cy="428625"/>
          </a:xfrm>
        </p:spPr>
        <p:txBody>
          <a:bodyPr>
            <a:noAutofit/>
          </a:bodyPr>
          <a:lstStyle>
            <a:lvl1pPr marL="228594" indent="-228594">
              <a:lnSpc>
                <a:spcPct val="100000"/>
              </a:lnSpc>
              <a:buFontTx/>
              <a:buBlip>
                <a:blip r:embed="rId2"/>
              </a:buBlip>
              <a:defRPr sz="1100" b="0" i="0">
                <a:latin typeface="Arial" panose="020B0604020202020204" pitchFamily="34" charset="0"/>
                <a:cs typeface="Arial" panose="020B0604020202020204" pitchFamily="34" charset="0"/>
              </a:defRPr>
            </a:lvl1pPr>
          </a:lstStyle>
          <a:p>
            <a:pPr lvl="0"/>
            <a:r>
              <a:rPr lang="fr-FR"/>
              <a:t>Bullet Point de niveau 3 :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p>
        </p:txBody>
      </p:sp>
      <p:sp>
        <p:nvSpPr>
          <p:cNvPr id="4" name="Espace réservé de la date 3"/>
          <p:cNvSpPr>
            <a:spLocks noGrp="1"/>
          </p:cNvSpPr>
          <p:nvPr>
            <p:ph type="dt" sz="half" idx="23"/>
          </p:nvPr>
        </p:nvSpPr>
        <p:spPr>
          <a:xfrm>
            <a:off x="9815514" y="6532656"/>
            <a:ext cx="1976951" cy="153888"/>
          </a:xfrm>
        </p:spPr>
        <p:txBody>
          <a:bodyPr/>
          <a:lstStyle>
            <a:lvl1pPr>
              <a:defRPr>
                <a:solidFill>
                  <a:schemeClr val="bg1"/>
                </a:solidFill>
              </a:defRPr>
            </a:lvl1pPr>
          </a:lstStyle>
          <a:p>
            <a:fld id="{672A0C82-3269-4DD4-AD38-3F36F0F81EB6}" type="datetime4">
              <a:rPr lang="fr-FR" smtClean="0"/>
              <a:pPr/>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Tree>
    <p:extLst>
      <p:ext uri="{BB962C8B-B14F-4D97-AF65-F5344CB8AC3E}">
        <p14:creationId xmlns:p14="http://schemas.microsoft.com/office/powerpoint/2010/main" val="86774257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2D9B584-68F2-49F1-A110-7F169A64FCE1}"/>
              </a:ext>
            </a:extLst>
          </p:cNvPr>
          <p:cNvSpPr/>
          <p:nvPr userDrawn="1"/>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2" name="Cadre 31">
            <a:extLst>
              <a:ext uri="{FF2B5EF4-FFF2-40B4-BE49-F238E27FC236}">
                <a16:creationId xmlns:a16="http://schemas.microsoft.com/office/drawing/2014/main" id="{EC29B018-5066-4576-874C-F4BD2CEC9709}"/>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10" name="Groupe 9">
            <a:extLst>
              <a:ext uri="{FF2B5EF4-FFF2-40B4-BE49-F238E27FC236}">
                <a16:creationId xmlns:a16="http://schemas.microsoft.com/office/drawing/2014/main" id="{7A18F7B5-0E1D-B542-B88B-13F77C1EAC99}"/>
              </a:ext>
            </a:extLst>
          </p:cNvPr>
          <p:cNvGrpSpPr/>
          <p:nvPr userDrawn="1"/>
        </p:nvGrpSpPr>
        <p:grpSpPr>
          <a:xfrm>
            <a:off x="4660057" y="6248455"/>
            <a:ext cx="419945" cy="419945"/>
            <a:chOff x="4609070" y="6174127"/>
            <a:chExt cx="494271" cy="494271"/>
          </a:xfrm>
          <a:solidFill>
            <a:srgbClr val="24C2E7">
              <a:alpha val="42000"/>
            </a:srgbClr>
          </a:solidFill>
        </p:grpSpPr>
        <p:sp>
          <p:nvSpPr>
            <p:cNvPr id="11" name="Ellipse 10">
              <a:extLst>
                <a:ext uri="{FF2B5EF4-FFF2-40B4-BE49-F238E27FC236}">
                  <a16:creationId xmlns:a16="http://schemas.microsoft.com/office/drawing/2014/main" id="{F710E38D-EDC3-FA4F-83DF-8D627AEF9789}"/>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a:extLst>
                <a:ext uri="{FF2B5EF4-FFF2-40B4-BE49-F238E27FC236}">
                  <a16:creationId xmlns:a16="http://schemas.microsoft.com/office/drawing/2014/main" id="{05C39667-9EE5-3C46-B7FB-854526B562B1}"/>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3" name="Groupe 12">
            <a:extLst>
              <a:ext uri="{FF2B5EF4-FFF2-40B4-BE49-F238E27FC236}">
                <a16:creationId xmlns:a16="http://schemas.microsoft.com/office/drawing/2014/main" id="{530D9ADB-0369-A149-B536-E0488CE423B4}"/>
              </a:ext>
            </a:extLst>
          </p:cNvPr>
          <p:cNvGrpSpPr/>
          <p:nvPr userDrawn="1"/>
        </p:nvGrpSpPr>
        <p:grpSpPr>
          <a:xfrm>
            <a:off x="5885606" y="6248455"/>
            <a:ext cx="419945" cy="419945"/>
            <a:chOff x="4609070" y="6174127"/>
            <a:chExt cx="494271" cy="494271"/>
          </a:xfrm>
          <a:solidFill>
            <a:srgbClr val="24C2E7">
              <a:alpha val="42000"/>
            </a:srgbClr>
          </a:solidFill>
        </p:grpSpPr>
        <p:sp>
          <p:nvSpPr>
            <p:cNvPr id="14" name="Ellipse 13">
              <a:extLst>
                <a:ext uri="{FF2B5EF4-FFF2-40B4-BE49-F238E27FC236}">
                  <a16:creationId xmlns:a16="http://schemas.microsoft.com/office/drawing/2014/main" id="{E8292D3A-879B-2A47-8679-2E1E1791FE2D}"/>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a:extLst>
                <a:ext uri="{FF2B5EF4-FFF2-40B4-BE49-F238E27FC236}">
                  <a16:creationId xmlns:a16="http://schemas.microsoft.com/office/drawing/2014/main" id="{014635B0-AEC8-C741-AD60-D77C3B5FD87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6" name="Groupe 15">
            <a:extLst>
              <a:ext uri="{FF2B5EF4-FFF2-40B4-BE49-F238E27FC236}">
                <a16:creationId xmlns:a16="http://schemas.microsoft.com/office/drawing/2014/main" id="{6C0D24D2-73E8-5D4C-8AFB-5EBFE1A47183}"/>
              </a:ext>
            </a:extLst>
          </p:cNvPr>
          <p:cNvGrpSpPr/>
          <p:nvPr userDrawn="1"/>
        </p:nvGrpSpPr>
        <p:grpSpPr>
          <a:xfrm>
            <a:off x="7104806" y="6248455"/>
            <a:ext cx="419945" cy="419945"/>
            <a:chOff x="4609070" y="6174127"/>
            <a:chExt cx="494271" cy="494271"/>
          </a:xfrm>
          <a:solidFill>
            <a:srgbClr val="24C2E7">
              <a:alpha val="42000"/>
            </a:srgbClr>
          </a:solidFill>
        </p:grpSpPr>
        <p:sp>
          <p:nvSpPr>
            <p:cNvPr id="17" name="Ellipse 16">
              <a:extLst>
                <a:ext uri="{FF2B5EF4-FFF2-40B4-BE49-F238E27FC236}">
                  <a16:creationId xmlns:a16="http://schemas.microsoft.com/office/drawing/2014/main" id="{F0F8CBF2-5A1B-A44B-94E3-F9093160842E}"/>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9E1F1ACA-9D2B-2446-9183-6782AED15DD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23" name="ZoneTexte 22">
            <a:extLst>
              <a:ext uri="{FF2B5EF4-FFF2-40B4-BE49-F238E27FC236}">
                <a16:creationId xmlns:a16="http://schemas.microsoft.com/office/drawing/2014/main" id="{3D933291-E105-AE4A-92E3-2EB916112BF1}"/>
              </a:ext>
            </a:extLst>
          </p:cNvPr>
          <p:cNvSpPr txBox="1"/>
          <p:nvPr userDrawn="1"/>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24" name="ZoneTexte 23">
            <a:extLst>
              <a:ext uri="{FF2B5EF4-FFF2-40B4-BE49-F238E27FC236}">
                <a16:creationId xmlns:a16="http://schemas.microsoft.com/office/drawing/2014/main" id="{86357EDE-F8A6-F443-9B8D-CDE73D61CEC1}"/>
              </a:ext>
            </a:extLst>
          </p:cNvPr>
          <p:cNvSpPr txBox="1"/>
          <p:nvPr userDrawn="1"/>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25" name="ZoneTexte 24">
            <a:extLst>
              <a:ext uri="{FF2B5EF4-FFF2-40B4-BE49-F238E27FC236}">
                <a16:creationId xmlns:a16="http://schemas.microsoft.com/office/drawing/2014/main" id="{CF9BCEED-06D5-1749-B492-8AA53A07AD61}"/>
              </a:ext>
            </a:extLst>
          </p:cNvPr>
          <p:cNvSpPr txBox="1"/>
          <p:nvPr userDrawn="1"/>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26" name="Connecteur droit 25">
            <a:extLst>
              <a:ext uri="{FF2B5EF4-FFF2-40B4-BE49-F238E27FC236}">
                <a16:creationId xmlns:a16="http://schemas.microsoft.com/office/drawing/2014/main" id="{FC1216F5-5582-C143-9A86-78019EE6F156}"/>
              </a:ext>
            </a:extLst>
          </p:cNvPr>
          <p:cNvCxnSpPr>
            <a:cxnSpLocks/>
          </p:cNvCxnSpPr>
          <p:nvPr userDrawn="1"/>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FDCDA9B-3935-594F-A368-545B2A7DF986}"/>
              </a:ext>
            </a:extLst>
          </p:cNvPr>
          <p:cNvCxnSpPr>
            <a:cxnSpLocks/>
          </p:cNvCxnSpPr>
          <p:nvPr userDrawn="1"/>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Espace réservé du texte 28">
            <a:extLst>
              <a:ext uri="{FF2B5EF4-FFF2-40B4-BE49-F238E27FC236}">
                <a16:creationId xmlns:a16="http://schemas.microsoft.com/office/drawing/2014/main" id="{9A69F975-04D1-3842-AD03-63BE37ED6BBC}"/>
              </a:ext>
            </a:extLst>
          </p:cNvPr>
          <p:cNvSpPr>
            <a:spLocks noGrp="1"/>
          </p:cNvSpPr>
          <p:nvPr>
            <p:ph type="body" sz="quarter" idx="14" hasCustomPrompt="1"/>
          </p:nvPr>
        </p:nvSpPr>
        <p:spPr>
          <a:xfrm>
            <a:off x="977052" y="2987962"/>
            <a:ext cx="10237048" cy="1271588"/>
          </a:xfrm>
        </p:spPr>
        <p:txBody>
          <a:bodyPr anchor="ctr">
            <a:noAutofit/>
          </a:bodyPr>
          <a:lstStyle>
            <a:lvl1pPr marL="0" indent="0" algn="ctr">
              <a:lnSpc>
                <a:spcPct val="65000"/>
              </a:lnSpc>
              <a:buNone/>
              <a:defRPr sz="4700" b="1" i="0">
                <a:solidFill>
                  <a:srgbClr val="353A3D"/>
                </a:solidFill>
                <a:latin typeface="+mj-lt"/>
                <a:cs typeface="Arial Black" panose="020B0604020202020204" pitchFamily="34" charset="0"/>
              </a:defRPr>
            </a:lvl1pPr>
          </a:lstStyle>
          <a:p>
            <a:pPr lvl="0"/>
            <a:r>
              <a:rPr lang="fr-FR"/>
              <a:t>Titre de la</a:t>
            </a:r>
          </a:p>
          <a:p>
            <a:pPr lvl="0"/>
            <a:r>
              <a:rPr lang="fr-FR"/>
              <a:t>Présentation</a:t>
            </a:r>
          </a:p>
        </p:txBody>
      </p:sp>
      <p:sp>
        <p:nvSpPr>
          <p:cNvPr id="31" name="Espace réservé du texte 30">
            <a:extLst>
              <a:ext uri="{FF2B5EF4-FFF2-40B4-BE49-F238E27FC236}">
                <a16:creationId xmlns:a16="http://schemas.microsoft.com/office/drawing/2014/main" id="{2731F205-A66A-0B40-9E17-B9D466167B36}"/>
              </a:ext>
            </a:extLst>
          </p:cNvPr>
          <p:cNvSpPr>
            <a:spLocks noGrp="1"/>
          </p:cNvSpPr>
          <p:nvPr>
            <p:ph type="body" sz="quarter" idx="15" hasCustomPrompt="1"/>
          </p:nvPr>
        </p:nvSpPr>
        <p:spPr>
          <a:xfrm>
            <a:off x="977052" y="4357782"/>
            <a:ext cx="10237049" cy="430212"/>
          </a:xfrm>
        </p:spPr>
        <p:txBody>
          <a:bodyPr>
            <a:noAutofit/>
          </a:bodyPr>
          <a:lstStyle>
            <a:lvl1pPr marL="0" indent="0" algn="ctr">
              <a:buNone/>
              <a:defRPr sz="1200" b="1">
                <a:solidFill>
                  <a:schemeClr val="bg1"/>
                </a:solidFill>
                <a:latin typeface="+mn-lt"/>
              </a:defRPr>
            </a:lvl1pPr>
          </a:lstStyle>
          <a:p>
            <a:pPr lvl="0"/>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adietuer</a:t>
            </a:r>
            <a:r>
              <a:rPr lang="fr-FR"/>
              <a:t> </a:t>
            </a:r>
            <a:r>
              <a:rPr lang="fr-FR" err="1"/>
              <a:t>adipiscing</a:t>
            </a:r>
            <a:r>
              <a:rPr lang="fr-FR"/>
              <a:t> </a:t>
            </a:r>
            <a:r>
              <a:rPr lang="fr-FR" err="1"/>
              <a:t>elit</a:t>
            </a:r>
            <a:r>
              <a:rPr lang="fr-FR"/>
              <a:t>, </a:t>
            </a:r>
            <a:r>
              <a:rPr lang="fr-FR" err="1"/>
              <a:t>Lorem</a:t>
            </a:r>
            <a:r>
              <a:rPr lang="fr-FR"/>
              <a:t> </a:t>
            </a:r>
          </a:p>
        </p:txBody>
      </p:sp>
      <p:sp>
        <p:nvSpPr>
          <p:cNvPr id="21" name="Espace réservé de la date 20"/>
          <p:cNvSpPr>
            <a:spLocks noGrp="1"/>
          </p:cNvSpPr>
          <p:nvPr>
            <p:ph type="dt" sz="half" idx="16"/>
          </p:nvPr>
        </p:nvSpPr>
        <p:spPr>
          <a:xfrm>
            <a:off x="9815514" y="6532656"/>
            <a:ext cx="1976951" cy="153888"/>
          </a:xfrm>
        </p:spPr>
        <p:txBody>
          <a:bodyPr/>
          <a:lstStyle/>
          <a:p>
            <a:fld id="{F98CA079-1BF7-44A6-8428-15202F6059B4}" type="datetime4">
              <a:rPr lang="fr-FR" smtClean="0"/>
              <a:t>7 juillet 2025</a:t>
            </a:fld>
            <a:endParaRPr lang="fr-FR"/>
          </a:p>
        </p:txBody>
      </p:sp>
      <p:pic>
        <p:nvPicPr>
          <p:cNvPr id="22" name="Image 21">
            <a:extLst>
              <a:ext uri="{FF2B5EF4-FFF2-40B4-BE49-F238E27FC236}">
                <a16:creationId xmlns:a16="http://schemas.microsoft.com/office/drawing/2014/main" id="{9001A8CD-A00D-0944-B7D1-FA41054AB60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Tree>
    <p:extLst>
      <p:ext uri="{BB962C8B-B14F-4D97-AF65-F5344CB8AC3E}">
        <p14:creationId xmlns:p14="http://schemas.microsoft.com/office/powerpoint/2010/main" val="66991483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_Introduction">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598D3DA-BA34-024E-90BB-6ECC57507C89}"/>
              </a:ext>
            </a:extLst>
          </p:cNvPr>
          <p:cNvSpPr>
            <a:spLocks noGrp="1"/>
          </p:cNvSpPr>
          <p:nvPr>
            <p:ph type="body" sz="quarter" idx="14" hasCustomPrompt="1"/>
          </p:nvPr>
        </p:nvSpPr>
        <p:spPr>
          <a:xfrm>
            <a:off x="1533691" y="2410674"/>
            <a:ext cx="9125344" cy="755650"/>
          </a:xfrm>
        </p:spPr>
        <p:txBody>
          <a:bodyPr>
            <a:normAutofit/>
          </a:bodyPr>
          <a:lstStyle>
            <a:lvl1pPr marL="0" indent="0" algn="ctr">
              <a:buNone/>
              <a:defRPr sz="4000" b="1" i="0" spc="-120" baseline="0">
                <a:gradFill flip="none" rotWithShape="1">
                  <a:gsLst>
                    <a:gs pos="0">
                      <a:srgbClr val="00BCFD"/>
                    </a:gs>
                    <a:gs pos="100000">
                      <a:srgbClr val="23D2B5"/>
                    </a:gs>
                  </a:gsLst>
                  <a:lin ang="2700000" scaled="1"/>
                  <a:tileRect/>
                </a:gradFill>
                <a:latin typeface="+mn-lt"/>
                <a:cs typeface="Arial" panose="020B0604020202020204" pitchFamily="34" charset="0"/>
              </a:defRPr>
            </a:lvl1pPr>
          </a:lstStyle>
          <a:p>
            <a:r>
              <a:rPr lang="fr-FR"/>
              <a:t>Introduction</a:t>
            </a:r>
          </a:p>
        </p:txBody>
      </p:sp>
      <p:sp>
        <p:nvSpPr>
          <p:cNvPr id="13" name="Espace réservé du texte 12">
            <a:extLst>
              <a:ext uri="{FF2B5EF4-FFF2-40B4-BE49-F238E27FC236}">
                <a16:creationId xmlns:a16="http://schemas.microsoft.com/office/drawing/2014/main" id="{48298B14-D926-8947-8DC3-6D32333B0226}"/>
              </a:ext>
            </a:extLst>
          </p:cNvPr>
          <p:cNvSpPr>
            <a:spLocks noGrp="1"/>
          </p:cNvSpPr>
          <p:nvPr>
            <p:ph type="body" sz="quarter" idx="15" hasCustomPrompt="1"/>
          </p:nvPr>
        </p:nvSpPr>
        <p:spPr>
          <a:xfrm>
            <a:off x="1533691" y="3207065"/>
            <a:ext cx="9116380" cy="646331"/>
          </a:xfrm>
        </p:spPr>
        <p:txBody>
          <a:bodyPr wrap="square">
            <a:spAutoFit/>
          </a:bodyPr>
          <a:lstStyle>
            <a:lvl1pPr marL="0" indent="0" algn="ctr">
              <a:buNone/>
              <a:defRPr sz="1800" b="1" i="0">
                <a:solidFill>
                  <a:schemeClr val="tx2">
                    <a:alpha val="60000"/>
                  </a:schemeClr>
                </a:solidFill>
                <a:latin typeface="+mn-lt"/>
                <a:cs typeface="Arial" panose="020B0604020202020204" pitchFamily="34" charset="0"/>
              </a:defRPr>
            </a:lvl1pPr>
          </a:lstStyle>
          <a:p>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a:t>
            </a:r>
            <a:r>
              <a:rPr lang="fr-FR" err="1"/>
              <a:t>diamipsum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a:t>
            </a:r>
          </a:p>
        </p:txBody>
      </p:sp>
      <p:sp>
        <p:nvSpPr>
          <p:cNvPr id="11" name="Espace réservé de la date 10"/>
          <p:cNvSpPr>
            <a:spLocks noGrp="1"/>
          </p:cNvSpPr>
          <p:nvPr>
            <p:ph type="dt" sz="half" idx="16"/>
          </p:nvPr>
        </p:nvSpPr>
        <p:spPr>
          <a:xfrm>
            <a:off x="9815514" y="6532656"/>
            <a:ext cx="1976951" cy="153888"/>
          </a:xfrm>
        </p:spPr>
        <p:txBody>
          <a:bodyPr/>
          <a:lstStyle>
            <a:lvl1pPr>
              <a:defRPr>
                <a:solidFill>
                  <a:schemeClr val="bg1"/>
                </a:solidFill>
              </a:defRPr>
            </a:lvl1pPr>
          </a:lstStyle>
          <a:p>
            <a:fld id="{A6CDE50A-97C2-4357-8C08-A3421F6AE43B}" type="datetime4">
              <a:rPr lang="fr-FR" smtClean="0"/>
              <a:t>7 juillet 2025</a:t>
            </a:fld>
            <a:endParaRPr lang="fr-FR"/>
          </a:p>
        </p:txBody>
      </p:sp>
      <p:pic>
        <p:nvPicPr>
          <p:cNvPr id="9" name="Image 8">
            <a:extLst>
              <a:ext uri="{FF2B5EF4-FFF2-40B4-BE49-F238E27FC236}">
                <a16:creationId xmlns:a16="http://schemas.microsoft.com/office/drawing/2014/main" id="{80A0D34B-F497-D74F-B609-9764E7AA33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 name="Espace réservé du numéro de diapositive 1">
            <a:extLst>
              <a:ext uri="{FF2B5EF4-FFF2-40B4-BE49-F238E27FC236}">
                <a16:creationId xmlns:a16="http://schemas.microsoft.com/office/drawing/2014/main" id="{D41B5AC4-FF8C-4A7E-8363-3987BF744855}"/>
              </a:ext>
            </a:extLst>
          </p:cNvPr>
          <p:cNvSpPr>
            <a:spLocks noGrp="1"/>
          </p:cNvSpPr>
          <p:nvPr>
            <p:ph type="sldNum" sz="quarter" idx="17"/>
          </p:nvPr>
        </p:nvSpPr>
        <p:spPr/>
        <p:txBody>
          <a:bodyPr/>
          <a:lstStyle/>
          <a:p>
            <a:fld id="{B1E28664-C9A0-B14D-A7D3-D0482E77A9F4}" type="slidenum">
              <a:rPr lang="fr-FR" smtClean="0"/>
              <a:pPr/>
              <a:t>‹N°›</a:t>
            </a:fld>
            <a:endParaRPr lang="fr-FR"/>
          </a:p>
        </p:txBody>
      </p:sp>
    </p:spTree>
    <p:extLst>
      <p:ext uri="{BB962C8B-B14F-4D97-AF65-F5344CB8AC3E}">
        <p14:creationId xmlns:p14="http://schemas.microsoft.com/office/powerpoint/2010/main" val="218055978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5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73399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444687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815975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50252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521540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892828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69DD8772-6843-4C80-B6A4-41C3D3AEF9E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91395331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6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1143565"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6692901"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82440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4564139"/>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82440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userDrawn="1"/>
        </p:nvSpPr>
        <p:spPr>
          <a:xfrm>
            <a:off x="6692901"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4564139"/>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33" name="Image 32">
            <a:extLst>
              <a:ext uri="{FF2B5EF4-FFF2-40B4-BE49-F238E27FC236}">
                <a16:creationId xmlns:a16="http://schemas.microsoft.com/office/drawing/2014/main" id="{B25FA552-FC73-487D-A7D2-998EE6EA33B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41557359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7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1143565"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6692901"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5513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839371"/>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5513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userDrawn="1"/>
        </p:nvSpPr>
        <p:spPr>
          <a:xfrm>
            <a:off x="6692901"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839371"/>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userDrawn="1"/>
        </p:nvSpPr>
        <p:spPr>
          <a:xfrm>
            <a:off x="1143565" y="50271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27388"/>
            <a:ext cx="3587004" cy="457200"/>
          </a:xfrm>
        </p:spPr>
        <p:txBody>
          <a:bodyPr anchor="ctr">
            <a:noAutofit/>
          </a:bodyPr>
          <a:lstStyle>
            <a:lvl1pPr>
              <a:defRPr lang="fr-FR" sz="1600" b="1" kern="1200" dirty="0">
                <a:solidFill>
                  <a:srgbClr val="00A3DB"/>
                </a:solidFill>
                <a:latin typeface="+mj-lt"/>
                <a:ea typeface="+mn-ea"/>
                <a:cs typeface="Arial" panose="020B0604020202020204" pitchFamily="34" charset="0"/>
              </a:defRPr>
            </a:lvl1pPr>
          </a:lstStyle>
          <a:p>
            <a:pPr lvl="0"/>
            <a:r>
              <a:rPr lang="fr-FR"/>
              <a:t>Titre du chapitre</a:t>
            </a:r>
          </a:p>
        </p:txBody>
      </p:sp>
      <p:pic>
        <p:nvPicPr>
          <p:cNvPr id="25" name="Image 24">
            <a:extLst>
              <a:ext uri="{FF2B5EF4-FFF2-40B4-BE49-F238E27FC236}">
                <a16:creationId xmlns:a16="http://schemas.microsoft.com/office/drawing/2014/main" id="{C29D4962-4D90-4BA8-94BD-CBC640FE2C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62465960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8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1143565" y="3643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6692901"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973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744121"/>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973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userDrawn="1"/>
        </p:nvSpPr>
        <p:spPr>
          <a:xfrm>
            <a:off x="6692901" y="35866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741742"/>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userDrawn="1"/>
        </p:nvSpPr>
        <p:spPr>
          <a:xfrm>
            <a:off x="1143565"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90888"/>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userDrawn="1"/>
        </p:nvSpPr>
        <p:spPr>
          <a:xfrm>
            <a:off x="6692901"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5190888"/>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B06E7592-418B-4694-A699-2E318F87A3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72293614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9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1143565"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6692901"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211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278526"/>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211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userDrawn="1"/>
        </p:nvSpPr>
        <p:spPr>
          <a:xfrm>
            <a:off x="6692901"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278526"/>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userDrawn="1"/>
        </p:nvSpPr>
        <p:spPr>
          <a:xfrm>
            <a:off x="1143565"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4335898"/>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userDrawn="1"/>
        </p:nvSpPr>
        <p:spPr>
          <a:xfrm>
            <a:off x="6692901"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4335898"/>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8" name="Ellipse 17">
            <a:extLst>
              <a:ext uri="{FF2B5EF4-FFF2-40B4-BE49-F238E27FC236}">
                <a16:creationId xmlns:a16="http://schemas.microsoft.com/office/drawing/2014/main" id="{0EE74CB9-97B6-4012-B003-55FFDC5858B0}"/>
              </a:ext>
            </a:extLst>
          </p:cNvPr>
          <p:cNvSpPr/>
          <p:nvPr userDrawn="1"/>
        </p:nvSpPr>
        <p:spPr>
          <a:xfrm>
            <a:off x="1143565" y="5299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sp>
        <p:nvSpPr>
          <p:cNvPr id="19" name="Espace réservé du texte 14">
            <a:extLst>
              <a:ext uri="{FF2B5EF4-FFF2-40B4-BE49-F238E27FC236}">
                <a16:creationId xmlns:a16="http://schemas.microsoft.com/office/drawing/2014/main" id="{DFB903D9-ABA5-4868-B41A-A362BCAB5938}"/>
              </a:ext>
            </a:extLst>
          </p:cNvPr>
          <p:cNvSpPr>
            <a:spLocks noGrp="1"/>
          </p:cNvSpPr>
          <p:nvPr>
            <p:ph type="body" sz="quarter" idx="18" hasCustomPrompt="1"/>
          </p:nvPr>
        </p:nvSpPr>
        <p:spPr>
          <a:xfrm>
            <a:off x="1912096" y="5400121"/>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20" name="Image 19">
            <a:extLst>
              <a:ext uri="{FF2B5EF4-FFF2-40B4-BE49-F238E27FC236}">
                <a16:creationId xmlns:a16="http://schemas.microsoft.com/office/drawing/2014/main" id="{481C1068-1FA9-4764-9AC1-0074F005CF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417997193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Chapitre_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85C30C-1531-43C1-94C6-6C637BB3A787}"/>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8083BA3-D045-4075-92BB-11DE7C20FA1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77900" y="4750891"/>
            <a:ext cx="10235352" cy="550600"/>
          </a:xfrm>
        </p:spPr>
        <p:txBody>
          <a:bodyPr wrap="square">
            <a:spAutoFit/>
          </a:bodyPr>
          <a:lstStyle>
            <a:lvl1pPr marL="0" indent="0" algn="ctr">
              <a:lnSpc>
                <a:spcPts val="3540"/>
              </a:lnSpc>
              <a:buNone/>
              <a:defRPr sz="3600" b="1" i="0">
                <a:solidFill>
                  <a:schemeClr val="bg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51618" y="2261537"/>
            <a:ext cx="3898583" cy="2330450"/>
          </a:xfrm>
        </p:spPr>
        <p:txBody>
          <a:bodyPr>
            <a:noAutofit/>
          </a:bodyPr>
          <a:lstStyle>
            <a:lvl1pPr marL="0" indent="0" algn="ctr">
              <a:buNone/>
              <a:defRPr sz="18000" b="1" i="0">
                <a:ln>
                  <a:solidFill>
                    <a:schemeClr val="bg1"/>
                  </a:solidFill>
                </a:ln>
                <a:noFill/>
                <a:latin typeface="+mj-lt"/>
                <a:cs typeface="Arial Black" panose="020B0604020202020204" pitchFamily="34" charset="0"/>
              </a:defRPr>
            </a:lvl1pPr>
          </a:lstStyle>
          <a:p>
            <a:pPr lvl="0"/>
            <a:r>
              <a:rPr lang="fr-FR"/>
              <a:t>1</a:t>
            </a:r>
          </a:p>
        </p:txBody>
      </p:sp>
      <p:sp>
        <p:nvSpPr>
          <p:cNvPr id="8" name="Cadre 7">
            <a:extLst>
              <a:ext uri="{FF2B5EF4-FFF2-40B4-BE49-F238E27FC236}">
                <a16:creationId xmlns:a16="http://schemas.microsoft.com/office/drawing/2014/main" id="{D32454D7-33E7-4670-B003-A1096FE83FA6}"/>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Tree>
    <p:extLst>
      <p:ext uri="{BB962C8B-B14F-4D97-AF65-F5344CB8AC3E}">
        <p14:creationId xmlns:p14="http://schemas.microsoft.com/office/powerpoint/2010/main" val="415764499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_Chapitre_version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0998DD-C758-7647-BE6B-0E9879307B53}"/>
              </a:ext>
            </a:extLst>
          </p:cNvPr>
          <p:cNvSpPr/>
          <p:nvPr userDrawn="1"/>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A07E04D6-2EC8-CA43-BDF6-3DEC1B75E710}"/>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51652" y="4750891"/>
            <a:ext cx="10287848" cy="550600"/>
          </a:xfrm>
        </p:spPr>
        <p:txBody>
          <a:bodyPr>
            <a:spAutoFit/>
          </a:bodyPr>
          <a:lstStyle>
            <a:lvl1pPr marL="0" indent="0" algn="ctr">
              <a:lnSpc>
                <a:spcPts val="3540"/>
              </a:lnSpc>
              <a:buNone/>
              <a:defRPr sz="3600" b="1" i="0">
                <a:gradFill>
                  <a:gsLst>
                    <a:gs pos="0">
                      <a:schemeClr val="accent1"/>
                    </a:gs>
                    <a:gs pos="100000">
                      <a:schemeClr val="accent2"/>
                    </a:gs>
                  </a:gsLst>
                  <a:lin ang="2700000" scaled="1"/>
                </a:gra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64318" y="2261537"/>
            <a:ext cx="3898583" cy="2330450"/>
          </a:xfrm>
        </p:spPr>
        <p:txBody>
          <a:bodyPr>
            <a:noAutofit/>
          </a:bodyPr>
          <a:lstStyle>
            <a:lvl1pPr marL="0" indent="0" algn="ctr">
              <a:buNone/>
              <a:defRPr sz="18000" b="1" i="0">
                <a:ln>
                  <a:gradFill flip="none" rotWithShape="1">
                    <a:gsLst>
                      <a:gs pos="0">
                        <a:schemeClr val="accent1"/>
                      </a:gs>
                      <a:gs pos="100000">
                        <a:schemeClr val="accent2"/>
                      </a:gs>
                    </a:gsLst>
                    <a:lin ang="2700000" scaled="1"/>
                    <a:tileRect/>
                  </a:gradFill>
                </a:ln>
                <a:noFill/>
                <a:latin typeface="+mj-lt"/>
                <a:cs typeface="Arial Black" panose="020B0604020202020204" pitchFamily="34" charset="0"/>
              </a:defRPr>
            </a:lvl1pPr>
          </a:lstStyle>
          <a:p>
            <a:pPr lvl="0"/>
            <a:r>
              <a:rPr lang="fr-FR"/>
              <a:t>1</a:t>
            </a:r>
          </a:p>
        </p:txBody>
      </p:sp>
      <p:sp>
        <p:nvSpPr>
          <p:cNvPr id="2" name="Espace réservé de la date 1"/>
          <p:cNvSpPr>
            <a:spLocks noGrp="1"/>
          </p:cNvSpPr>
          <p:nvPr>
            <p:ph type="dt" sz="half" idx="17"/>
          </p:nvPr>
        </p:nvSpPr>
        <p:spPr>
          <a:xfrm>
            <a:off x="9815514" y="6532656"/>
            <a:ext cx="1976951" cy="153888"/>
          </a:xfrm>
        </p:spPr>
        <p:txBody>
          <a:bodyPr/>
          <a:lstStyle>
            <a:lvl1pPr>
              <a:defRPr>
                <a:solidFill>
                  <a:schemeClr val="bg1"/>
                </a:solidFill>
              </a:defRPr>
            </a:lvl1pPr>
          </a:lstStyle>
          <a:p>
            <a:fld id="{39504477-FE76-4B8D-9CD1-5FD63E939B88}" type="datetime4">
              <a:rPr lang="fr-FR" smtClean="0"/>
              <a:t>7 juillet 2025</a:t>
            </a:fld>
            <a:endParaRPr lang="fr-FR"/>
          </a:p>
        </p:txBody>
      </p:sp>
    </p:spTree>
    <p:extLst>
      <p:ext uri="{BB962C8B-B14F-4D97-AF65-F5344CB8AC3E}">
        <p14:creationId xmlns:p14="http://schemas.microsoft.com/office/powerpoint/2010/main" val="3886465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age_Bloc blanc gauch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6387498" y="752477"/>
            <a:ext cx="5404967"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6388101" y="1797627"/>
            <a:ext cx="5408219"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texte 95">
            <a:extLst>
              <a:ext uri="{FF2B5EF4-FFF2-40B4-BE49-F238E27FC236}">
                <a16:creationId xmlns:a16="http://schemas.microsoft.com/office/drawing/2014/main" id="{FC9F0717-4E40-40C6-8810-40DA6A34F30D}"/>
              </a:ext>
            </a:extLst>
          </p:cNvPr>
          <p:cNvSpPr>
            <a:spLocks noGrp="1"/>
          </p:cNvSpPr>
          <p:nvPr>
            <p:ph type="body" sz="quarter" idx="15" hasCustomPrompt="1"/>
          </p:nvPr>
        </p:nvSpPr>
        <p:spPr>
          <a:xfrm>
            <a:off x="6383746" y="1309690"/>
            <a:ext cx="5408719"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
        <p:nvSpPr>
          <p:cNvPr id="10" name="Rectangle 9">
            <a:extLst>
              <a:ext uri="{FF2B5EF4-FFF2-40B4-BE49-F238E27FC236}">
                <a16:creationId xmlns:a16="http://schemas.microsoft.com/office/drawing/2014/main" id="{71B0B645-3851-4E16-987F-4B2B77F64357}"/>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5ABC3687-6254-47FD-A439-118F43E11B7A}"/>
              </a:ext>
            </a:extLst>
          </p:cNvPr>
          <p:cNvSpPr/>
          <p:nvPr userDrawn="1"/>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2" name="Image 11">
            <a:extLst>
              <a:ext uri="{FF2B5EF4-FFF2-40B4-BE49-F238E27FC236}">
                <a16:creationId xmlns:a16="http://schemas.microsoft.com/office/drawing/2014/main" id="{FFBC367B-88D6-4298-9599-1FE7CE90323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Tree>
    <p:extLst>
      <p:ext uri="{BB962C8B-B14F-4D97-AF65-F5344CB8AC3E}">
        <p14:creationId xmlns:p14="http://schemas.microsoft.com/office/powerpoint/2010/main" val="320079883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1_Page_texte seul">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B20A5FD-5598-494B-A89A-A9E8A450B09E}"/>
              </a:ext>
            </a:extLst>
          </p:cNvPr>
          <p:cNvSpPr>
            <a:spLocks noGrp="1"/>
          </p:cNvSpPr>
          <p:nvPr>
            <p:ph type="body" sz="quarter" idx="27"/>
          </p:nvPr>
        </p:nvSpPr>
        <p:spPr>
          <a:xfrm>
            <a:off x="706439" y="1797628"/>
            <a:ext cx="10820400" cy="437774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
        <p:nvSpPr>
          <p:cNvPr id="4" name="Espace réservé de la date 3"/>
          <p:cNvSpPr>
            <a:spLocks noGrp="1"/>
          </p:cNvSpPr>
          <p:nvPr>
            <p:ph type="dt" sz="half" idx="23"/>
          </p:nvPr>
        </p:nvSpPr>
        <p:spPr>
          <a:xfrm>
            <a:off x="9815514" y="6532656"/>
            <a:ext cx="1976951" cy="153888"/>
          </a:xfrm>
        </p:spPr>
        <p:txBody>
          <a:bodyPr/>
          <a:lstStyle>
            <a:lvl1pPr>
              <a:defRPr>
                <a:solidFill>
                  <a:schemeClr val="bg1"/>
                </a:solidFill>
              </a:defRPr>
            </a:lvl1pPr>
          </a:lstStyle>
          <a:p>
            <a:fld id="{B0A83439-BE2E-4840-A3D1-4E09A1FF1483}" type="datetime4">
              <a:rPr lang="fr-FR" smtClean="0"/>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4" name="Titre 23">
            <a:extLst>
              <a:ext uri="{FF2B5EF4-FFF2-40B4-BE49-F238E27FC236}">
                <a16:creationId xmlns:a16="http://schemas.microsoft.com/office/drawing/2014/main" id="{3ECC3C2B-EBE3-4CFF-85F5-31AECC9EC28A}"/>
              </a:ext>
            </a:extLst>
          </p:cNvPr>
          <p:cNvSpPr>
            <a:spLocks noGrp="1"/>
          </p:cNvSpPr>
          <p:nvPr>
            <p:ph type="title"/>
          </p:nvPr>
        </p:nvSpPr>
        <p:spPr>
          <a:xfrm>
            <a:off x="706755" y="752477"/>
            <a:ext cx="10820225" cy="557213"/>
          </a:xfrm>
        </p:spPr>
        <p:txBody>
          <a:bodyPr tIns="0" bIns="0"/>
          <a:lstStyle/>
          <a:p>
            <a:r>
              <a:rPr lang="fr-FR"/>
              <a:t>Modifiez le style du titre</a:t>
            </a:r>
          </a:p>
        </p:txBody>
      </p:sp>
    </p:spTree>
    <p:extLst>
      <p:ext uri="{BB962C8B-B14F-4D97-AF65-F5344CB8AC3E}">
        <p14:creationId xmlns:p14="http://schemas.microsoft.com/office/powerpoint/2010/main" val="52271725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_Page_texte + visue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6642100" y="752477"/>
            <a:ext cx="4843144" cy="5390213"/>
          </a:xfrm>
          <a:solidFill>
            <a:schemeClr val="bg1">
              <a:lumMod val="95000"/>
            </a:schemeClr>
          </a:solidFill>
        </p:spPr>
        <p:txBody>
          <a:bodyPr/>
          <a:lstStyle/>
          <a:p>
            <a:endParaRPr lang="fr-FR"/>
          </a:p>
        </p:txBody>
      </p:sp>
      <p:sp>
        <p:nvSpPr>
          <p:cNvPr id="2" name="Espace réservé de la date 1"/>
          <p:cNvSpPr>
            <a:spLocks noGrp="1"/>
          </p:cNvSpPr>
          <p:nvPr>
            <p:ph type="dt" sz="half" idx="27"/>
          </p:nvPr>
        </p:nvSpPr>
        <p:spPr>
          <a:xfrm>
            <a:off x="9815514" y="6532656"/>
            <a:ext cx="1976951" cy="153888"/>
          </a:xfrm>
        </p:spPr>
        <p:txBody>
          <a:bodyPr/>
          <a:lstStyle>
            <a:lvl1pPr>
              <a:defRPr>
                <a:solidFill>
                  <a:schemeClr val="bg1"/>
                </a:solidFill>
              </a:defRPr>
            </a:lvl1pPr>
          </a:lstStyle>
          <a:p>
            <a:fld id="{6D4C3DF5-C548-4C3F-A03E-95565405CC3D}" type="datetime4">
              <a:rPr lang="fr-FR" smtClean="0"/>
              <a:t>7 juillet 2025</a:t>
            </a:fld>
            <a:endParaRPr lang="fr-FR"/>
          </a:p>
        </p:txBody>
      </p:sp>
      <p:sp>
        <p:nvSpPr>
          <p:cNvPr id="8" name="Titre 7">
            <a:extLst>
              <a:ext uri="{FF2B5EF4-FFF2-40B4-BE49-F238E27FC236}">
                <a16:creationId xmlns:a16="http://schemas.microsoft.com/office/drawing/2014/main" id="{7C655D0F-0413-423A-A00F-9AE8A6BA1352}"/>
              </a:ext>
            </a:extLst>
          </p:cNvPr>
          <p:cNvSpPr>
            <a:spLocks noGrp="1"/>
          </p:cNvSpPr>
          <p:nvPr>
            <p:ph type="title"/>
          </p:nvPr>
        </p:nvSpPr>
        <p:spPr>
          <a:xfrm>
            <a:off x="706758" y="752477"/>
            <a:ext cx="5684519" cy="557213"/>
          </a:xfrm>
        </p:spPr>
        <p:txBody>
          <a:bodyPr/>
          <a:lstStyle/>
          <a:p>
            <a:r>
              <a:rPr lang="fr-FR"/>
              <a:t>Modifiez le style du titre</a:t>
            </a:r>
          </a:p>
        </p:txBody>
      </p:sp>
      <p:sp>
        <p:nvSpPr>
          <p:cNvPr id="10" name="Espace réservé du texte 9">
            <a:extLst>
              <a:ext uri="{FF2B5EF4-FFF2-40B4-BE49-F238E27FC236}">
                <a16:creationId xmlns:a16="http://schemas.microsoft.com/office/drawing/2014/main" id="{58AC4725-6BF0-4F68-B83B-D05C3E5F5379}"/>
              </a:ext>
            </a:extLst>
          </p:cNvPr>
          <p:cNvSpPr>
            <a:spLocks noGrp="1"/>
          </p:cNvSpPr>
          <p:nvPr>
            <p:ph type="body" sz="quarter" idx="28"/>
          </p:nvPr>
        </p:nvSpPr>
        <p:spPr>
          <a:xfrm>
            <a:off x="706755" y="1797626"/>
            <a:ext cx="5684520" cy="4344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numéro de diapositive 12">
            <a:extLst>
              <a:ext uri="{FF2B5EF4-FFF2-40B4-BE49-F238E27FC236}">
                <a16:creationId xmlns:a16="http://schemas.microsoft.com/office/drawing/2014/main" id="{F98D83A5-9C87-4E48-A7B5-D1CF89DA53A7}"/>
              </a:ext>
            </a:extLst>
          </p:cNvPr>
          <p:cNvSpPr>
            <a:spLocks noGrp="1"/>
          </p:cNvSpPr>
          <p:nvPr>
            <p:ph type="sldNum" sz="quarter" idx="29"/>
          </p:nvPr>
        </p:nvSpPr>
        <p:spPr/>
        <p:txBody>
          <a:bodyPr/>
          <a:lstStyle/>
          <a:p>
            <a:fld id="{B1E28664-C9A0-B14D-A7D3-D0482E77A9F4}" type="slidenum">
              <a:rPr lang="fr-FR" smtClean="0"/>
              <a:pPr/>
              <a:t>‹N°›</a:t>
            </a:fld>
            <a:endParaRPr lang="fr-FR"/>
          </a:p>
        </p:txBody>
      </p:sp>
      <p:sp>
        <p:nvSpPr>
          <p:cNvPr id="23" name="Espace réservé du texte 95">
            <a:extLst>
              <a:ext uri="{FF2B5EF4-FFF2-40B4-BE49-F238E27FC236}">
                <a16:creationId xmlns:a16="http://schemas.microsoft.com/office/drawing/2014/main" id="{AABF0D27-F729-43A3-A291-7BE34BCF07F8}"/>
              </a:ext>
            </a:extLst>
          </p:cNvPr>
          <p:cNvSpPr>
            <a:spLocks noGrp="1"/>
          </p:cNvSpPr>
          <p:nvPr>
            <p:ph type="body" sz="quarter" idx="15" hasCustomPrompt="1"/>
          </p:nvPr>
        </p:nvSpPr>
        <p:spPr>
          <a:xfrm>
            <a:off x="706756" y="1309690"/>
            <a:ext cx="5684521"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3821500984"/>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Page_visuel seu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815889" y="1796832"/>
            <a:ext cx="10576012" cy="4261843"/>
          </a:xfrm>
          <a:solidFill>
            <a:schemeClr val="bg1">
              <a:lumMod val="95000"/>
            </a:schemeClr>
          </a:solidFill>
        </p:spPr>
        <p:txBody>
          <a:bodyPr/>
          <a:lstStyle/>
          <a:p>
            <a:endParaRPr lang="fr-FR"/>
          </a:p>
        </p:txBody>
      </p:sp>
      <p:sp>
        <p:nvSpPr>
          <p:cNvPr id="2" name="Espace réservé de la date 1"/>
          <p:cNvSpPr>
            <a:spLocks noGrp="1"/>
          </p:cNvSpPr>
          <p:nvPr>
            <p:ph type="dt" sz="half" idx="27"/>
          </p:nvPr>
        </p:nvSpPr>
        <p:spPr>
          <a:xfrm>
            <a:off x="9815514" y="6532656"/>
            <a:ext cx="1976951" cy="153888"/>
          </a:xfrm>
        </p:spPr>
        <p:txBody>
          <a:bodyPr/>
          <a:lstStyle>
            <a:lvl1pPr>
              <a:defRPr>
                <a:solidFill>
                  <a:schemeClr val="bg1"/>
                </a:solidFill>
              </a:defRPr>
            </a:lvl1pPr>
          </a:lstStyle>
          <a:p>
            <a:fld id="{1AA8E890-AC24-4E94-8648-FCBD8005C07C}" type="datetime4">
              <a:rPr lang="fr-FR" smtClean="0"/>
              <a:t>7 juillet 2025</a:t>
            </a:fld>
            <a:endParaRPr lang="fr-FR"/>
          </a:p>
        </p:txBody>
      </p:sp>
      <p:sp>
        <p:nvSpPr>
          <p:cNvPr id="3" name="Titre 2">
            <a:extLst>
              <a:ext uri="{FF2B5EF4-FFF2-40B4-BE49-F238E27FC236}">
                <a16:creationId xmlns:a16="http://schemas.microsoft.com/office/drawing/2014/main" id="{B74B7EF7-58EE-4009-BBC3-C7956D2ED645}"/>
              </a:ext>
            </a:extLst>
          </p:cNvPr>
          <p:cNvSpPr>
            <a:spLocks noGrp="1"/>
          </p:cNvSpPr>
          <p:nvPr>
            <p:ph type="title"/>
          </p:nvPr>
        </p:nvSpPr>
        <p:spPr/>
        <p:txBody>
          <a:bodyPr/>
          <a:lstStyle/>
          <a:p>
            <a:r>
              <a:rPr lang="fr-FR"/>
              <a:t>Modifiez le style du titre</a:t>
            </a:r>
          </a:p>
        </p:txBody>
      </p:sp>
      <p:sp>
        <p:nvSpPr>
          <p:cNvPr id="4" name="Espace réservé du numéro de diapositive 3">
            <a:extLst>
              <a:ext uri="{FF2B5EF4-FFF2-40B4-BE49-F238E27FC236}">
                <a16:creationId xmlns:a16="http://schemas.microsoft.com/office/drawing/2014/main" id="{BE35D41D-5A1E-407D-91F3-622ADC907533}"/>
              </a:ext>
            </a:extLst>
          </p:cNvPr>
          <p:cNvSpPr>
            <a:spLocks noGrp="1"/>
          </p:cNvSpPr>
          <p:nvPr>
            <p:ph type="sldNum" sz="quarter" idx="28"/>
          </p:nvPr>
        </p:nvSpPr>
        <p:spPr/>
        <p:txBody>
          <a:bodyPr/>
          <a:lstStyle/>
          <a:p>
            <a:fld id="{B1E28664-C9A0-B14D-A7D3-D0482E77A9F4}" type="slidenum">
              <a:rPr lang="fr-FR" smtClean="0"/>
              <a:pPr/>
              <a:t>‹N°›</a:t>
            </a:fld>
            <a:endParaRPr lang="fr-FR"/>
          </a:p>
        </p:txBody>
      </p:sp>
      <p:sp>
        <p:nvSpPr>
          <p:cNvPr id="16" name="Espace réservé du texte 95">
            <a:extLst>
              <a:ext uri="{FF2B5EF4-FFF2-40B4-BE49-F238E27FC236}">
                <a16:creationId xmlns:a16="http://schemas.microsoft.com/office/drawing/2014/main" id="{12893F33-5FA0-4795-93FE-55133A1DF6F7}"/>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124582932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1_Page_Fond coloré">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783219-E30F-4DBE-96A6-F0536EEC0EC0}"/>
              </a:ext>
            </a:extLst>
          </p:cNvPr>
          <p:cNvSpPr/>
          <p:nvPr userDrawn="1"/>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8" name="Cadre 7">
            <a:extLst>
              <a:ext uri="{FF2B5EF4-FFF2-40B4-BE49-F238E27FC236}">
                <a16:creationId xmlns:a16="http://schemas.microsoft.com/office/drawing/2014/main" id="{89666EEC-0EAA-4791-A0C1-7DD7A06BB5F8}"/>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7" name="Picture 19">
            <a:extLst>
              <a:ext uri="{FF2B5EF4-FFF2-40B4-BE49-F238E27FC236}">
                <a16:creationId xmlns:a16="http://schemas.microsoft.com/office/drawing/2014/main" id="{23B35238-E9F5-423F-81AC-1471BEB180AC}"/>
              </a:ext>
            </a:extLst>
          </p:cNvPr>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Titre 1">
            <a:extLst>
              <a:ext uri="{FF2B5EF4-FFF2-40B4-BE49-F238E27FC236}">
                <a16:creationId xmlns:a16="http://schemas.microsoft.com/office/drawing/2014/main" id="{3E67C712-5CB5-4302-AD72-1BFC1FF84322}"/>
              </a:ext>
            </a:extLst>
          </p:cNvPr>
          <p:cNvSpPr>
            <a:spLocks noGrp="1"/>
          </p:cNvSpPr>
          <p:nvPr>
            <p:ph type="title"/>
          </p:nvPr>
        </p:nvSpPr>
        <p:spPr>
          <a:noFill/>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DC049572-D3EB-4FFD-BC28-4D7A8559316A}"/>
              </a:ext>
            </a:extLst>
          </p:cNvPr>
          <p:cNvSpPr>
            <a:spLocks noGrp="1"/>
          </p:cNvSpPr>
          <p:nvPr>
            <p:ph type="dt" sz="half" idx="10"/>
          </p:nvPr>
        </p:nvSpPr>
        <p:spPr>
          <a:xfrm>
            <a:off x="9815514" y="6532656"/>
            <a:ext cx="1976951" cy="153888"/>
          </a:xfrm>
        </p:spPr>
        <p:txBody>
          <a:bodyPr/>
          <a:lstStyle>
            <a:lvl1pPr>
              <a:defRPr>
                <a:solidFill>
                  <a:schemeClr val="accent1"/>
                </a:solidFill>
              </a:defRPr>
            </a:lvl1pPr>
          </a:lstStyle>
          <a:p>
            <a:fld id="{0BE378DF-5A01-4A9F-A646-E38EAEFD4DAB}" type="datetime4">
              <a:rPr lang="fr-FR" smtClean="0"/>
              <a:pPr/>
              <a:t>7 juillet 2025</a:t>
            </a:fld>
            <a:endParaRPr lang="fr-FR"/>
          </a:p>
        </p:txBody>
      </p:sp>
      <p:sp>
        <p:nvSpPr>
          <p:cNvPr id="4" name="Espace réservé du numéro de diapositive 3">
            <a:extLst>
              <a:ext uri="{FF2B5EF4-FFF2-40B4-BE49-F238E27FC236}">
                <a16:creationId xmlns:a16="http://schemas.microsoft.com/office/drawing/2014/main" id="{4E4C7616-2261-4AF8-8ADA-8DF708B48296}"/>
              </a:ext>
            </a:extLst>
          </p:cNvPr>
          <p:cNvSpPr>
            <a:spLocks noGrp="1"/>
          </p:cNvSpPr>
          <p:nvPr>
            <p:ph type="sldNum" sz="quarter" idx="11"/>
          </p:nvPr>
        </p:nvSpPr>
        <p:spPr/>
        <p:txBody>
          <a:bodyPr/>
          <a:lstStyle>
            <a:lvl1pPr>
              <a:defRPr>
                <a:solidFill>
                  <a:schemeClr val="accent1"/>
                </a:solidFill>
              </a:defRPr>
            </a:lvl1pPr>
          </a:lstStyle>
          <a:p>
            <a:fld id="{B1E28664-C9A0-B14D-A7D3-D0482E77A9F4}" type="slidenum">
              <a:rPr lang="fr-FR" smtClean="0"/>
              <a:pPr/>
              <a:t>‹N°›</a:t>
            </a:fld>
            <a:endParaRPr lang="fr-FR"/>
          </a:p>
        </p:txBody>
      </p:sp>
      <p:sp>
        <p:nvSpPr>
          <p:cNvPr id="9" name="Espace réservé du texte 8">
            <a:extLst>
              <a:ext uri="{FF2B5EF4-FFF2-40B4-BE49-F238E27FC236}">
                <a16:creationId xmlns:a16="http://schemas.microsoft.com/office/drawing/2014/main" id="{478DBB49-DC8B-4D8E-A2A2-0E07FB1C5C6E}"/>
              </a:ext>
            </a:extLst>
          </p:cNvPr>
          <p:cNvSpPr>
            <a:spLocks noGrp="1"/>
          </p:cNvSpPr>
          <p:nvPr>
            <p:ph type="body" sz="quarter" idx="12"/>
          </p:nvPr>
        </p:nvSpPr>
        <p:spPr>
          <a:xfrm>
            <a:off x="706757" y="1626152"/>
            <a:ext cx="5554663" cy="4565650"/>
          </a:xfrm>
        </p:spPr>
        <p:txBody>
          <a:bodyPr/>
          <a:lstStyle>
            <a:lvl1pPr>
              <a:defRPr>
                <a:solidFill>
                  <a:schemeClr val="bg1"/>
                </a:solidFill>
              </a:defRPr>
            </a:lvl1pPr>
            <a:lvl2pPr marL="251994" indent="-179996">
              <a:buFontTx/>
              <a:buBlip>
                <a:blip r:embed="rId4"/>
              </a:buBlip>
              <a:defRPr>
                <a:solidFill>
                  <a:schemeClr val="bg1"/>
                </a:solidFill>
              </a:defRPr>
            </a:lvl2pPr>
            <a:lvl3pPr marL="431989" indent="-107997">
              <a:buFontTx/>
              <a:buBlip>
                <a:blip r:embed="rId5"/>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17917285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Page_Bloc blanc dro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399537" y="752477"/>
            <a:ext cx="5480564"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userDrawn="1"/>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400051" y="1797627"/>
            <a:ext cx="5480051"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texte 95">
            <a:extLst>
              <a:ext uri="{FF2B5EF4-FFF2-40B4-BE49-F238E27FC236}">
                <a16:creationId xmlns:a16="http://schemas.microsoft.com/office/drawing/2014/main" id="{235449F8-78CF-4578-A7A3-28D63813561A}"/>
              </a:ext>
            </a:extLst>
          </p:cNvPr>
          <p:cNvSpPr>
            <a:spLocks noGrp="1"/>
          </p:cNvSpPr>
          <p:nvPr>
            <p:ph type="body" sz="quarter" idx="15" hasCustomPrompt="1"/>
          </p:nvPr>
        </p:nvSpPr>
        <p:spPr>
          <a:xfrm>
            <a:off x="399538" y="1309690"/>
            <a:ext cx="5480564"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187375529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1_Page_Bloc blanc gauch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6387498" y="752477"/>
            <a:ext cx="5404967"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userDrawn="1"/>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6388101" y="1797627"/>
            <a:ext cx="5408219"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texte 95">
            <a:extLst>
              <a:ext uri="{FF2B5EF4-FFF2-40B4-BE49-F238E27FC236}">
                <a16:creationId xmlns:a16="http://schemas.microsoft.com/office/drawing/2014/main" id="{FC9F0717-4E40-40C6-8810-40DA6A34F30D}"/>
              </a:ext>
            </a:extLst>
          </p:cNvPr>
          <p:cNvSpPr>
            <a:spLocks noGrp="1"/>
          </p:cNvSpPr>
          <p:nvPr>
            <p:ph type="body" sz="quarter" idx="15" hasCustomPrompt="1"/>
          </p:nvPr>
        </p:nvSpPr>
        <p:spPr>
          <a:xfrm>
            <a:off x="6383746" y="1309690"/>
            <a:ext cx="5408719"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217204746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1_Page_3 blocs">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B3B1FE7-B5B3-BF43-84F5-F6542E2A4185}"/>
              </a:ext>
            </a:extLst>
          </p:cNvPr>
          <p:cNvSpPr/>
          <p:nvPr userDrawn="1"/>
        </p:nvSpPr>
        <p:spPr>
          <a:xfrm>
            <a:off x="927654"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Rectangle 26">
            <a:extLst>
              <a:ext uri="{FF2B5EF4-FFF2-40B4-BE49-F238E27FC236}">
                <a16:creationId xmlns:a16="http://schemas.microsoft.com/office/drawing/2014/main" id="{B5B0C234-08F5-5F4D-87F7-206480AA69AC}"/>
              </a:ext>
            </a:extLst>
          </p:cNvPr>
          <p:cNvSpPr/>
          <p:nvPr userDrawn="1"/>
        </p:nvSpPr>
        <p:spPr>
          <a:xfrm>
            <a:off x="1262778" y="3522466"/>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 name="Espace réservé du texte 3">
            <a:extLst>
              <a:ext uri="{FF2B5EF4-FFF2-40B4-BE49-F238E27FC236}">
                <a16:creationId xmlns:a16="http://schemas.microsoft.com/office/drawing/2014/main" id="{D1C40EED-6A05-3E4B-8B2C-F87E0EF4F59B}"/>
              </a:ext>
            </a:extLst>
          </p:cNvPr>
          <p:cNvSpPr>
            <a:spLocks noGrp="1"/>
          </p:cNvSpPr>
          <p:nvPr>
            <p:ph type="body" sz="quarter" idx="30" hasCustomPrompt="1"/>
          </p:nvPr>
        </p:nvSpPr>
        <p:spPr>
          <a:xfrm>
            <a:off x="1808878"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14" name="Espace réservé du texte 13">
            <a:extLst>
              <a:ext uri="{FF2B5EF4-FFF2-40B4-BE49-F238E27FC236}">
                <a16:creationId xmlns:a16="http://schemas.microsoft.com/office/drawing/2014/main" id="{4227F54B-F692-0648-A669-00FB02D9F937}"/>
              </a:ext>
            </a:extLst>
          </p:cNvPr>
          <p:cNvSpPr>
            <a:spLocks noGrp="1"/>
          </p:cNvSpPr>
          <p:nvPr>
            <p:ph type="body" sz="quarter" idx="31" hasCustomPrompt="1"/>
          </p:nvPr>
        </p:nvSpPr>
        <p:spPr>
          <a:xfrm>
            <a:off x="1376110"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3" name="Rectangle 32">
            <a:extLst>
              <a:ext uri="{FF2B5EF4-FFF2-40B4-BE49-F238E27FC236}">
                <a16:creationId xmlns:a16="http://schemas.microsoft.com/office/drawing/2014/main" id="{76B60E22-0065-0F49-B6DA-2AC1255390D4}"/>
              </a:ext>
            </a:extLst>
          </p:cNvPr>
          <p:cNvSpPr/>
          <p:nvPr userDrawn="1"/>
        </p:nvSpPr>
        <p:spPr>
          <a:xfrm>
            <a:off x="4717890"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Rectangle 33">
            <a:extLst>
              <a:ext uri="{FF2B5EF4-FFF2-40B4-BE49-F238E27FC236}">
                <a16:creationId xmlns:a16="http://schemas.microsoft.com/office/drawing/2014/main" id="{CC53374E-9D5C-E843-B4CC-8E08C289D830}"/>
              </a:ext>
            </a:extLst>
          </p:cNvPr>
          <p:cNvSpPr/>
          <p:nvPr userDrawn="1"/>
        </p:nvSpPr>
        <p:spPr>
          <a:xfrm>
            <a:off x="5053014"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5" name="Espace réservé du texte 3">
            <a:extLst>
              <a:ext uri="{FF2B5EF4-FFF2-40B4-BE49-F238E27FC236}">
                <a16:creationId xmlns:a16="http://schemas.microsoft.com/office/drawing/2014/main" id="{A4FC1F4A-1EDB-D94C-B698-044A817D4A06}"/>
              </a:ext>
            </a:extLst>
          </p:cNvPr>
          <p:cNvSpPr>
            <a:spLocks noGrp="1"/>
          </p:cNvSpPr>
          <p:nvPr>
            <p:ph type="body" sz="quarter" idx="32" hasCustomPrompt="1"/>
          </p:nvPr>
        </p:nvSpPr>
        <p:spPr>
          <a:xfrm>
            <a:off x="5599114"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36" name="Espace réservé du texte 13">
            <a:extLst>
              <a:ext uri="{FF2B5EF4-FFF2-40B4-BE49-F238E27FC236}">
                <a16:creationId xmlns:a16="http://schemas.microsoft.com/office/drawing/2014/main" id="{4A49AEF9-1280-A949-B0D2-DD4EC24A60A4}"/>
              </a:ext>
            </a:extLst>
          </p:cNvPr>
          <p:cNvSpPr>
            <a:spLocks noGrp="1"/>
          </p:cNvSpPr>
          <p:nvPr>
            <p:ph type="body" sz="quarter" idx="33" hasCustomPrompt="1"/>
          </p:nvPr>
        </p:nvSpPr>
        <p:spPr>
          <a:xfrm>
            <a:off x="5166347"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7" name="Rectangle 36">
            <a:extLst>
              <a:ext uri="{FF2B5EF4-FFF2-40B4-BE49-F238E27FC236}">
                <a16:creationId xmlns:a16="http://schemas.microsoft.com/office/drawing/2014/main" id="{D3A7DC9C-206C-814C-A1DB-3C3045BBD69C}"/>
              </a:ext>
            </a:extLst>
          </p:cNvPr>
          <p:cNvSpPr/>
          <p:nvPr userDrawn="1"/>
        </p:nvSpPr>
        <p:spPr>
          <a:xfrm>
            <a:off x="8508126"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8" name="Rectangle 37">
            <a:extLst>
              <a:ext uri="{FF2B5EF4-FFF2-40B4-BE49-F238E27FC236}">
                <a16:creationId xmlns:a16="http://schemas.microsoft.com/office/drawing/2014/main" id="{A19A15D5-4C89-564F-92A7-FB7C149DCBB1}"/>
              </a:ext>
            </a:extLst>
          </p:cNvPr>
          <p:cNvSpPr/>
          <p:nvPr userDrawn="1"/>
        </p:nvSpPr>
        <p:spPr>
          <a:xfrm>
            <a:off x="8843250"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space réservé du texte 3">
            <a:extLst>
              <a:ext uri="{FF2B5EF4-FFF2-40B4-BE49-F238E27FC236}">
                <a16:creationId xmlns:a16="http://schemas.microsoft.com/office/drawing/2014/main" id="{23A20845-150D-1D46-9D9B-A65D641E9049}"/>
              </a:ext>
            </a:extLst>
          </p:cNvPr>
          <p:cNvSpPr>
            <a:spLocks noGrp="1"/>
          </p:cNvSpPr>
          <p:nvPr>
            <p:ph type="body" sz="quarter" idx="34" hasCustomPrompt="1"/>
          </p:nvPr>
        </p:nvSpPr>
        <p:spPr>
          <a:xfrm>
            <a:off x="9389350"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40" name="Espace réservé du texte 13">
            <a:extLst>
              <a:ext uri="{FF2B5EF4-FFF2-40B4-BE49-F238E27FC236}">
                <a16:creationId xmlns:a16="http://schemas.microsoft.com/office/drawing/2014/main" id="{491ECF39-1009-A54A-A272-A5701E52B1A7}"/>
              </a:ext>
            </a:extLst>
          </p:cNvPr>
          <p:cNvSpPr>
            <a:spLocks noGrp="1"/>
          </p:cNvSpPr>
          <p:nvPr>
            <p:ph type="body" sz="quarter" idx="35" hasCustomPrompt="1"/>
          </p:nvPr>
        </p:nvSpPr>
        <p:spPr>
          <a:xfrm>
            <a:off x="8956582"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2" name="Espace réservé de la date 1"/>
          <p:cNvSpPr>
            <a:spLocks noGrp="1"/>
          </p:cNvSpPr>
          <p:nvPr>
            <p:ph type="dt" sz="half" idx="36"/>
          </p:nvPr>
        </p:nvSpPr>
        <p:spPr>
          <a:xfrm>
            <a:off x="9815514" y="6532656"/>
            <a:ext cx="1976951" cy="153888"/>
          </a:xfrm>
        </p:spPr>
        <p:txBody>
          <a:bodyPr/>
          <a:lstStyle>
            <a:lvl1pPr>
              <a:defRPr>
                <a:solidFill>
                  <a:schemeClr val="bg1"/>
                </a:solidFill>
              </a:defRPr>
            </a:lvl1pPr>
          </a:lstStyle>
          <a:p>
            <a:fld id="{33AEF33C-C1CD-44DB-9724-5354E41A915F}" type="datetime4">
              <a:rPr lang="fr-FR" smtClean="0"/>
              <a:t>7 juillet 2025</a:t>
            </a:fld>
            <a:endParaRPr lang="fr-FR"/>
          </a:p>
        </p:txBody>
      </p:sp>
      <p:sp>
        <p:nvSpPr>
          <p:cNvPr id="3" name="Titre 2">
            <a:extLst>
              <a:ext uri="{FF2B5EF4-FFF2-40B4-BE49-F238E27FC236}">
                <a16:creationId xmlns:a16="http://schemas.microsoft.com/office/drawing/2014/main" id="{7296C90E-E73D-4EC1-926A-0E82025DB2DB}"/>
              </a:ext>
            </a:extLst>
          </p:cNvPr>
          <p:cNvSpPr>
            <a:spLocks noGrp="1"/>
          </p:cNvSpPr>
          <p:nvPr>
            <p:ph type="title"/>
          </p:nvPr>
        </p:nvSpPr>
        <p:spPr/>
        <p:txBody>
          <a:bodyPr/>
          <a:lstStyle/>
          <a:p>
            <a:r>
              <a:rPr lang="fr-FR"/>
              <a:t>Modifiez le style du titre</a:t>
            </a:r>
          </a:p>
        </p:txBody>
      </p:sp>
      <p:sp>
        <p:nvSpPr>
          <p:cNvPr id="8" name="Espace réservé du texte 7">
            <a:extLst>
              <a:ext uri="{FF2B5EF4-FFF2-40B4-BE49-F238E27FC236}">
                <a16:creationId xmlns:a16="http://schemas.microsoft.com/office/drawing/2014/main" id="{9E41D1BB-3FD9-4AF5-8455-05830187E2C5}"/>
              </a:ext>
            </a:extLst>
          </p:cNvPr>
          <p:cNvSpPr>
            <a:spLocks noGrp="1"/>
          </p:cNvSpPr>
          <p:nvPr>
            <p:ph type="body" sz="quarter" idx="37"/>
          </p:nvPr>
        </p:nvSpPr>
        <p:spPr>
          <a:xfrm>
            <a:off x="734935" y="1952627"/>
            <a:ext cx="3141663" cy="993775"/>
          </a:xfrm>
        </p:spPr>
        <p:txBody>
          <a:bodyPr/>
          <a:lstStyle/>
          <a:p>
            <a:pPr lvl="0"/>
            <a:r>
              <a:rPr lang="fr-FR"/>
              <a:t>Cliquez pour modifier les styles du texte du masque</a:t>
            </a:r>
          </a:p>
          <a:p>
            <a:pPr lvl="1"/>
            <a:r>
              <a:rPr lang="fr-FR"/>
              <a:t>Deuxième niveau</a:t>
            </a:r>
          </a:p>
        </p:txBody>
      </p:sp>
      <p:sp>
        <p:nvSpPr>
          <p:cNvPr id="32" name="Espace réservé du texte 7">
            <a:extLst>
              <a:ext uri="{FF2B5EF4-FFF2-40B4-BE49-F238E27FC236}">
                <a16:creationId xmlns:a16="http://schemas.microsoft.com/office/drawing/2014/main" id="{3E8B2C56-91AF-42A6-8639-2CCD612F2544}"/>
              </a:ext>
            </a:extLst>
          </p:cNvPr>
          <p:cNvSpPr>
            <a:spLocks noGrp="1"/>
          </p:cNvSpPr>
          <p:nvPr>
            <p:ph type="body" sz="quarter" idx="38"/>
          </p:nvPr>
        </p:nvSpPr>
        <p:spPr>
          <a:xfrm>
            <a:off x="4523109" y="1952627"/>
            <a:ext cx="3141663" cy="993775"/>
          </a:xfrm>
        </p:spPr>
        <p:txBody>
          <a:bodyPr/>
          <a:lstStyle/>
          <a:p>
            <a:pPr lvl="0"/>
            <a:r>
              <a:rPr lang="fr-FR"/>
              <a:t>Cliquez pour modifier les styles du texte du masque</a:t>
            </a:r>
          </a:p>
          <a:p>
            <a:pPr lvl="1"/>
            <a:r>
              <a:rPr lang="fr-FR"/>
              <a:t>Deuxième niveau</a:t>
            </a:r>
          </a:p>
        </p:txBody>
      </p:sp>
      <p:sp>
        <p:nvSpPr>
          <p:cNvPr id="42" name="Espace réservé du texte 7">
            <a:extLst>
              <a:ext uri="{FF2B5EF4-FFF2-40B4-BE49-F238E27FC236}">
                <a16:creationId xmlns:a16="http://schemas.microsoft.com/office/drawing/2014/main" id="{9272C976-052C-45BD-8A3A-0533D4C48F0B}"/>
              </a:ext>
            </a:extLst>
          </p:cNvPr>
          <p:cNvSpPr>
            <a:spLocks noGrp="1"/>
          </p:cNvSpPr>
          <p:nvPr>
            <p:ph type="body" sz="quarter" idx="39"/>
          </p:nvPr>
        </p:nvSpPr>
        <p:spPr>
          <a:xfrm>
            <a:off x="8315403" y="1952627"/>
            <a:ext cx="3141663" cy="993775"/>
          </a:xfrm>
        </p:spPr>
        <p:txBody>
          <a:bodyPr/>
          <a:lstStyle>
            <a:lvl3pPr marL="323992" indent="0">
              <a:buNone/>
              <a:defRPr/>
            </a:lvl3pPr>
          </a:lstStyle>
          <a:p>
            <a:pPr lvl="0"/>
            <a:r>
              <a:rPr lang="fr-FR"/>
              <a:t>Cliquez pour modifier les styles du texte du masque</a:t>
            </a:r>
          </a:p>
          <a:p>
            <a:pPr lvl="1"/>
            <a:r>
              <a:rPr lang="fr-FR"/>
              <a:t>Deuxième niveau</a:t>
            </a:r>
          </a:p>
        </p:txBody>
      </p:sp>
      <p:sp>
        <p:nvSpPr>
          <p:cNvPr id="9" name="Espace réservé du numéro de diapositive 8">
            <a:extLst>
              <a:ext uri="{FF2B5EF4-FFF2-40B4-BE49-F238E27FC236}">
                <a16:creationId xmlns:a16="http://schemas.microsoft.com/office/drawing/2014/main" id="{41DCA0D7-D03B-4E90-B0E3-865445E9BE68}"/>
              </a:ext>
            </a:extLst>
          </p:cNvPr>
          <p:cNvSpPr>
            <a:spLocks noGrp="1"/>
          </p:cNvSpPr>
          <p:nvPr>
            <p:ph type="sldNum" sz="quarter" idx="40"/>
          </p:nvPr>
        </p:nvSpPr>
        <p:spPr/>
        <p:txBody>
          <a:bodyPr/>
          <a:lstStyle/>
          <a:p>
            <a:fld id="{B1E28664-C9A0-B14D-A7D3-D0482E77A9F4}" type="slidenum">
              <a:rPr lang="fr-FR" smtClean="0"/>
              <a:pPr/>
              <a:t>‹N°›</a:t>
            </a:fld>
            <a:endParaRPr lang="fr-FR"/>
          </a:p>
        </p:txBody>
      </p:sp>
      <p:sp>
        <p:nvSpPr>
          <p:cNvPr id="43" name="Espace réservé du texte 95">
            <a:extLst>
              <a:ext uri="{FF2B5EF4-FFF2-40B4-BE49-F238E27FC236}">
                <a16:creationId xmlns:a16="http://schemas.microsoft.com/office/drawing/2014/main" id="{A1992604-0D04-4F9C-99B2-67E46FC6A94C}"/>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325123890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1_Page_conclus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userDrawn="1"/>
        </p:nvSpPr>
        <p:spPr>
          <a:xfrm>
            <a:off x="1200" y="3"/>
            <a:ext cx="12189600" cy="6857999"/>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userDrawn="1"/>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4" name="Image 3">
            <a:extLst>
              <a:ext uri="{FF2B5EF4-FFF2-40B4-BE49-F238E27FC236}">
                <a16:creationId xmlns:a16="http://schemas.microsoft.com/office/drawing/2014/main" id="{2CB2633A-F630-BA4D-B717-9DB5FA4946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5" name="Espace réservé du texte 95">
            <a:extLst>
              <a:ext uri="{FF2B5EF4-FFF2-40B4-BE49-F238E27FC236}">
                <a16:creationId xmlns:a16="http://schemas.microsoft.com/office/drawing/2014/main" id="{5AF21BB3-0E41-6C43-B6C1-9F913BA61476}"/>
              </a:ext>
            </a:extLst>
          </p:cNvPr>
          <p:cNvSpPr txBox="1">
            <a:spLocks/>
          </p:cNvSpPr>
          <p:nvPr userDrawn="1"/>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rgbClr val="00BCFD"/>
                </a:solidFill>
              </a:rPr>
              <a:t>engie-solutions.com</a:t>
            </a:r>
          </a:p>
        </p:txBody>
      </p:sp>
    </p:spTree>
    <p:extLst>
      <p:ext uri="{BB962C8B-B14F-4D97-AF65-F5344CB8AC3E}">
        <p14:creationId xmlns:p14="http://schemas.microsoft.com/office/powerpoint/2010/main" val="277139393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15_Pages_textes seul">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userDrawn="1"/>
        </p:nvSpPr>
        <p:spPr>
          <a:xfrm>
            <a:off x="2" y="1"/>
            <a:ext cx="12191999"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90">
            <a:extLst>
              <a:ext uri="{FF2B5EF4-FFF2-40B4-BE49-F238E27FC236}">
                <a16:creationId xmlns:a16="http://schemas.microsoft.com/office/drawing/2014/main" id="{23019B04-08C2-1C41-8B6C-D3D699C1ED2C}"/>
              </a:ext>
            </a:extLst>
          </p:cNvPr>
          <p:cNvSpPr>
            <a:spLocks noGrp="1"/>
          </p:cNvSpPr>
          <p:nvPr>
            <p:ph type="body" sz="quarter" idx="14" hasCustomPrompt="1"/>
          </p:nvPr>
        </p:nvSpPr>
        <p:spPr>
          <a:xfrm>
            <a:off x="706755" y="710624"/>
            <a:ext cx="6721151" cy="499038"/>
          </a:xfrm>
          <a:noFill/>
        </p:spPr>
        <p:txBody>
          <a:bodyPr>
            <a:noAutofit/>
          </a:bodyPr>
          <a:lstStyle>
            <a:lvl1pPr marL="0" indent="0">
              <a:buNone/>
              <a:defRPr sz="3200" b="1" i="0">
                <a:gradFill flip="none" rotWithShape="1">
                  <a:gsLst>
                    <a:gs pos="0">
                      <a:srgbClr val="23D2B5"/>
                    </a:gs>
                    <a:gs pos="100000">
                      <a:srgbClr val="00BCFD"/>
                    </a:gs>
                  </a:gsLst>
                  <a:path path="circle">
                    <a:fillToRect l="100000" t="100000"/>
                  </a:path>
                  <a:tileRect r="-100000" b="-100000"/>
                </a:gradFill>
                <a:latin typeface="Arial Black" panose="020B0604020202020204" pitchFamily="34" charset="0"/>
                <a:cs typeface="Arial Black" panose="020B0604020202020204" pitchFamily="34" charset="0"/>
              </a:defRPr>
            </a:lvl1pPr>
            <a:lvl2pPr>
              <a:defRPr sz="2800">
                <a:solidFill>
                  <a:srgbClr val="23D2B5"/>
                </a:solidFill>
              </a:defRPr>
            </a:lvl2pPr>
            <a:lvl3pPr>
              <a:defRPr sz="2400">
                <a:solidFill>
                  <a:srgbClr val="23D2B5"/>
                </a:solidFill>
              </a:defRPr>
            </a:lvl3pPr>
            <a:lvl4pPr>
              <a:defRPr sz="2000">
                <a:solidFill>
                  <a:srgbClr val="23D2B5"/>
                </a:solidFill>
              </a:defRPr>
            </a:lvl4pPr>
            <a:lvl5pPr>
              <a:defRPr sz="2000">
                <a:solidFill>
                  <a:srgbClr val="23D2B5"/>
                </a:solidFill>
              </a:defRPr>
            </a:lvl5pPr>
          </a:lstStyle>
          <a:p>
            <a:pPr lvl="0"/>
            <a:r>
              <a:rPr lang="fr-FR"/>
              <a:t>Titre de Page</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7" y="1147800"/>
            <a:ext cx="6721151" cy="514667"/>
          </a:xfrm>
        </p:spPr>
        <p:txBody>
          <a:bodyPr>
            <a:normAutofit/>
          </a:bodyPr>
          <a:lstStyle>
            <a:lvl1pPr marL="0" indent="0">
              <a:buNone/>
              <a:defRPr sz="1800">
                <a:solidFill>
                  <a:srgbClr val="00BCFD"/>
                </a:solidFill>
              </a:defRPr>
            </a:lvl1pPr>
          </a:lstStyle>
          <a:p>
            <a:pPr lvl="0"/>
            <a:r>
              <a:rPr lang="fr-FR"/>
              <a:t>Sous Titre</a:t>
            </a:r>
          </a:p>
        </p:txBody>
      </p:sp>
      <p:sp>
        <p:nvSpPr>
          <p:cNvPr id="25" name="Espace réservé du numéro de diapositive 22">
            <a:extLst>
              <a:ext uri="{FF2B5EF4-FFF2-40B4-BE49-F238E27FC236}">
                <a16:creationId xmlns:a16="http://schemas.microsoft.com/office/drawing/2014/main" id="{C80461F3-6E2D-6E41-AE0D-47446BE9C3BE}"/>
              </a:ext>
            </a:extLst>
          </p:cNvPr>
          <p:cNvSpPr>
            <a:spLocks noGrp="1"/>
          </p:cNvSpPr>
          <p:nvPr>
            <p:ph type="sldNum" sz="quarter" idx="25"/>
          </p:nvPr>
        </p:nvSpPr>
        <p:spPr>
          <a:xfrm>
            <a:off x="5954824" y="6509742"/>
            <a:ext cx="274113" cy="184666"/>
          </a:xfrm>
        </p:spPr>
        <p:txBody>
          <a:bodyPr/>
          <a:lstStyle>
            <a:lvl1pPr algn="ctr">
              <a:defRPr b="1" i="0">
                <a:solidFill>
                  <a:schemeClr val="bg1"/>
                </a:solidFill>
                <a:latin typeface="Arial" panose="020B0604020202020204" pitchFamily="34" charset="0"/>
                <a:cs typeface="Arial" panose="020B0604020202020204" pitchFamily="34" charset="0"/>
              </a:defRPr>
            </a:lvl1pPr>
          </a:lstStyle>
          <a:p>
            <a:fld id="{B1E28664-C9A0-B14D-A7D3-D0482E77A9F4}" type="slidenum">
              <a:rPr lang="fr-FR" smtClean="0"/>
              <a:pPr/>
              <a:t>‹N°›</a:t>
            </a:fld>
            <a:endParaRPr lang="fr-FR"/>
          </a:p>
        </p:txBody>
      </p:sp>
      <p:pic>
        <p:nvPicPr>
          <p:cNvPr id="23" name="Graphique 22">
            <a:extLst>
              <a:ext uri="{FF2B5EF4-FFF2-40B4-BE49-F238E27FC236}">
                <a16:creationId xmlns:a16="http://schemas.microsoft.com/office/drawing/2014/main" id="{64952C08-CD3B-427B-8004-4CB12DA7C05D}"/>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831671" y="59012"/>
            <a:ext cx="528660" cy="281731"/>
          </a:xfrm>
          <a:prstGeom prst="rect">
            <a:avLst/>
          </a:prstGeom>
        </p:spPr>
      </p:pic>
    </p:spTree>
    <p:extLst>
      <p:ext uri="{BB962C8B-B14F-4D97-AF65-F5344CB8AC3E}">
        <p14:creationId xmlns:p14="http://schemas.microsoft.com/office/powerpoint/2010/main" val="231065454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56591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age_3 blocs">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B3B1FE7-B5B3-BF43-84F5-F6542E2A4185}"/>
              </a:ext>
            </a:extLst>
          </p:cNvPr>
          <p:cNvSpPr/>
          <p:nvPr/>
        </p:nvSpPr>
        <p:spPr>
          <a:xfrm>
            <a:off x="927654"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Rectangle 26">
            <a:extLst>
              <a:ext uri="{FF2B5EF4-FFF2-40B4-BE49-F238E27FC236}">
                <a16:creationId xmlns:a16="http://schemas.microsoft.com/office/drawing/2014/main" id="{B5B0C234-08F5-5F4D-87F7-206480AA69AC}"/>
              </a:ext>
            </a:extLst>
          </p:cNvPr>
          <p:cNvSpPr/>
          <p:nvPr/>
        </p:nvSpPr>
        <p:spPr>
          <a:xfrm>
            <a:off x="1262778" y="3522466"/>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 name="Espace réservé du texte 3">
            <a:extLst>
              <a:ext uri="{FF2B5EF4-FFF2-40B4-BE49-F238E27FC236}">
                <a16:creationId xmlns:a16="http://schemas.microsoft.com/office/drawing/2014/main" id="{D1C40EED-6A05-3E4B-8B2C-F87E0EF4F59B}"/>
              </a:ext>
            </a:extLst>
          </p:cNvPr>
          <p:cNvSpPr>
            <a:spLocks noGrp="1"/>
          </p:cNvSpPr>
          <p:nvPr>
            <p:ph type="body" sz="quarter" idx="30" hasCustomPrompt="1"/>
          </p:nvPr>
        </p:nvSpPr>
        <p:spPr>
          <a:xfrm>
            <a:off x="1808878"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14" name="Espace réservé du texte 13">
            <a:extLst>
              <a:ext uri="{FF2B5EF4-FFF2-40B4-BE49-F238E27FC236}">
                <a16:creationId xmlns:a16="http://schemas.microsoft.com/office/drawing/2014/main" id="{4227F54B-F692-0648-A669-00FB02D9F937}"/>
              </a:ext>
            </a:extLst>
          </p:cNvPr>
          <p:cNvSpPr>
            <a:spLocks noGrp="1"/>
          </p:cNvSpPr>
          <p:nvPr>
            <p:ph type="body" sz="quarter" idx="31" hasCustomPrompt="1"/>
          </p:nvPr>
        </p:nvSpPr>
        <p:spPr>
          <a:xfrm>
            <a:off x="1376110"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3" name="Rectangle 32">
            <a:extLst>
              <a:ext uri="{FF2B5EF4-FFF2-40B4-BE49-F238E27FC236}">
                <a16:creationId xmlns:a16="http://schemas.microsoft.com/office/drawing/2014/main" id="{76B60E22-0065-0F49-B6DA-2AC1255390D4}"/>
              </a:ext>
            </a:extLst>
          </p:cNvPr>
          <p:cNvSpPr/>
          <p:nvPr/>
        </p:nvSpPr>
        <p:spPr>
          <a:xfrm>
            <a:off x="4717890"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Rectangle 33">
            <a:extLst>
              <a:ext uri="{FF2B5EF4-FFF2-40B4-BE49-F238E27FC236}">
                <a16:creationId xmlns:a16="http://schemas.microsoft.com/office/drawing/2014/main" id="{CC53374E-9D5C-E843-B4CC-8E08C289D830}"/>
              </a:ext>
            </a:extLst>
          </p:cNvPr>
          <p:cNvSpPr/>
          <p:nvPr/>
        </p:nvSpPr>
        <p:spPr>
          <a:xfrm>
            <a:off x="5053014"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5" name="Espace réservé du texte 3">
            <a:extLst>
              <a:ext uri="{FF2B5EF4-FFF2-40B4-BE49-F238E27FC236}">
                <a16:creationId xmlns:a16="http://schemas.microsoft.com/office/drawing/2014/main" id="{A4FC1F4A-1EDB-D94C-B698-044A817D4A06}"/>
              </a:ext>
            </a:extLst>
          </p:cNvPr>
          <p:cNvSpPr>
            <a:spLocks noGrp="1"/>
          </p:cNvSpPr>
          <p:nvPr>
            <p:ph type="body" sz="quarter" idx="32" hasCustomPrompt="1"/>
          </p:nvPr>
        </p:nvSpPr>
        <p:spPr>
          <a:xfrm>
            <a:off x="5599114"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36" name="Espace réservé du texte 13">
            <a:extLst>
              <a:ext uri="{FF2B5EF4-FFF2-40B4-BE49-F238E27FC236}">
                <a16:creationId xmlns:a16="http://schemas.microsoft.com/office/drawing/2014/main" id="{4A49AEF9-1280-A949-B0D2-DD4EC24A60A4}"/>
              </a:ext>
            </a:extLst>
          </p:cNvPr>
          <p:cNvSpPr>
            <a:spLocks noGrp="1"/>
          </p:cNvSpPr>
          <p:nvPr>
            <p:ph type="body" sz="quarter" idx="33" hasCustomPrompt="1"/>
          </p:nvPr>
        </p:nvSpPr>
        <p:spPr>
          <a:xfrm>
            <a:off x="5166347"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7" name="Rectangle 36">
            <a:extLst>
              <a:ext uri="{FF2B5EF4-FFF2-40B4-BE49-F238E27FC236}">
                <a16:creationId xmlns:a16="http://schemas.microsoft.com/office/drawing/2014/main" id="{D3A7DC9C-206C-814C-A1DB-3C3045BBD69C}"/>
              </a:ext>
            </a:extLst>
          </p:cNvPr>
          <p:cNvSpPr/>
          <p:nvPr/>
        </p:nvSpPr>
        <p:spPr>
          <a:xfrm>
            <a:off x="8508126"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8" name="Rectangle 37">
            <a:extLst>
              <a:ext uri="{FF2B5EF4-FFF2-40B4-BE49-F238E27FC236}">
                <a16:creationId xmlns:a16="http://schemas.microsoft.com/office/drawing/2014/main" id="{A19A15D5-4C89-564F-92A7-FB7C149DCBB1}"/>
              </a:ext>
            </a:extLst>
          </p:cNvPr>
          <p:cNvSpPr/>
          <p:nvPr/>
        </p:nvSpPr>
        <p:spPr>
          <a:xfrm>
            <a:off x="8843250"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space réservé du texte 3">
            <a:extLst>
              <a:ext uri="{FF2B5EF4-FFF2-40B4-BE49-F238E27FC236}">
                <a16:creationId xmlns:a16="http://schemas.microsoft.com/office/drawing/2014/main" id="{23A20845-150D-1D46-9D9B-A65D641E9049}"/>
              </a:ext>
            </a:extLst>
          </p:cNvPr>
          <p:cNvSpPr>
            <a:spLocks noGrp="1"/>
          </p:cNvSpPr>
          <p:nvPr>
            <p:ph type="body" sz="quarter" idx="34" hasCustomPrompt="1"/>
          </p:nvPr>
        </p:nvSpPr>
        <p:spPr>
          <a:xfrm>
            <a:off x="9389350"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40" name="Espace réservé du texte 13">
            <a:extLst>
              <a:ext uri="{FF2B5EF4-FFF2-40B4-BE49-F238E27FC236}">
                <a16:creationId xmlns:a16="http://schemas.microsoft.com/office/drawing/2014/main" id="{491ECF39-1009-A54A-A272-A5701E52B1A7}"/>
              </a:ext>
            </a:extLst>
          </p:cNvPr>
          <p:cNvSpPr>
            <a:spLocks noGrp="1"/>
          </p:cNvSpPr>
          <p:nvPr>
            <p:ph type="body" sz="quarter" idx="35" hasCustomPrompt="1"/>
          </p:nvPr>
        </p:nvSpPr>
        <p:spPr>
          <a:xfrm>
            <a:off x="8956582"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2" name="Espace réservé de la date 1"/>
          <p:cNvSpPr>
            <a:spLocks noGrp="1"/>
          </p:cNvSpPr>
          <p:nvPr>
            <p:ph type="dt" sz="half" idx="36"/>
          </p:nvPr>
        </p:nvSpPr>
        <p:spPr>
          <a:xfrm>
            <a:off x="9815514" y="6532656"/>
            <a:ext cx="1976951" cy="153888"/>
          </a:xfrm>
        </p:spPr>
        <p:txBody>
          <a:bodyPr/>
          <a:lstStyle>
            <a:lvl1pPr>
              <a:defRPr>
                <a:solidFill>
                  <a:schemeClr val="bg1"/>
                </a:solidFill>
              </a:defRPr>
            </a:lvl1pPr>
          </a:lstStyle>
          <a:p>
            <a:fld id="{33AEF33C-C1CD-44DB-9724-5354E41A915F}" type="datetime4">
              <a:rPr lang="fr-FR" smtClean="0"/>
              <a:t>7 juillet 2025</a:t>
            </a:fld>
            <a:endParaRPr lang="fr-FR"/>
          </a:p>
        </p:txBody>
      </p:sp>
      <p:sp>
        <p:nvSpPr>
          <p:cNvPr id="3" name="Titre 2">
            <a:extLst>
              <a:ext uri="{FF2B5EF4-FFF2-40B4-BE49-F238E27FC236}">
                <a16:creationId xmlns:a16="http://schemas.microsoft.com/office/drawing/2014/main" id="{7296C90E-E73D-4EC1-926A-0E82025DB2DB}"/>
              </a:ext>
            </a:extLst>
          </p:cNvPr>
          <p:cNvSpPr>
            <a:spLocks noGrp="1"/>
          </p:cNvSpPr>
          <p:nvPr>
            <p:ph type="title"/>
          </p:nvPr>
        </p:nvSpPr>
        <p:spPr/>
        <p:txBody>
          <a:bodyPr/>
          <a:lstStyle/>
          <a:p>
            <a:r>
              <a:rPr lang="fr-FR"/>
              <a:t>Modifiez le style du titre</a:t>
            </a:r>
          </a:p>
        </p:txBody>
      </p:sp>
      <p:sp>
        <p:nvSpPr>
          <p:cNvPr id="8" name="Espace réservé du texte 7">
            <a:extLst>
              <a:ext uri="{FF2B5EF4-FFF2-40B4-BE49-F238E27FC236}">
                <a16:creationId xmlns:a16="http://schemas.microsoft.com/office/drawing/2014/main" id="{9E41D1BB-3FD9-4AF5-8455-05830187E2C5}"/>
              </a:ext>
            </a:extLst>
          </p:cNvPr>
          <p:cNvSpPr>
            <a:spLocks noGrp="1"/>
          </p:cNvSpPr>
          <p:nvPr>
            <p:ph type="body" sz="quarter" idx="37"/>
          </p:nvPr>
        </p:nvSpPr>
        <p:spPr>
          <a:xfrm>
            <a:off x="734935" y="1952627"/>
            <a:ext cx="3141663" cy="993775"/>
          </a:xfrm>
        </p:spPr>
        <p:txBody>
          <a:bodyPr/>
          <a:lstStyle/>
          <a:p>
            <a:pPr lvl="0"/>
            <a:r>
              <a:rPr lang="fr-FR"/>
              <a:t>Cliquez pour modifier les styles du texte du masque</a:t>
            </a:r>
          </a:p>
          <a:p>
            <a:pPr lvl="1"/>
            <a:r>
              <a:rPr lang="fr-FR"/>
              <a:t>Deuxième niveau</a:t>
            </a:r>
          </a:p>
        </p:txBody>
      </p:sp>
      <p:sp>
        <p:nvSpPr>
          <p:cNvPr id="32" name="Espace réservé du texte 7">
            <a:extLst>
              <a:ext uri="{FF2B5EF4-FFF2-40B4-BE49-F238E27FC236}">
                <a16:creationId xmlns:a16="http://schemas.microsoft.com/office/drawing/2014/main" id="{3E8B2C56-91AF-42A6-8639-2CCD612F2544}"/>
              </a:ext>
            </a:extLst>
          </p:cNvPr>
          <p:cNvSpPr>
            <a:spLocks noGrp="1"/>
          </p:cNvSpPr>
          <p:nvPr>
            <p:ph type="body" sz="quarter" idx="38"/>
          </p:nvPr>
        </p:nvSpPr>
        <p:spPr>
          <a:xfrm>
            <a:off x="4523109" y="1952627"/>
            <a:ext cx="3141663" cy="993775"/>
          </a:xfrm>
        </p:spPr>
        <p:txBody>
          <a:bodyPr/>
          <a:lstStyle/>
          <a:p>
            <a:pPr lvl="0"/>
            <a:r>
              <a:rPr lang="fr-FR"/>
              <a:t>Cliquez pour modifier les styles du texte du masque</a:t>
            </a:r>
          </a:p>
          <a:p>
            <a:pPr lvl="1"/>
            <a:r>
              <a:rPr lang="fr-FR"/>
              <a:t>Deuxième niveau</a:t>
            </a:r>
          </a:p>
        </p:txBody>
      </p:sp>
      <p:sp>
        <p:nvSpPr>
          <p:cNvPr id="42" name="Espace réservé du texte 7">
            <a:extLst>
              <a:ext uri="{FF2B5EF4-FFF2-40B4-BE49-F238E27FC236}">
                <a16:creationId xmlns:a16="http://schemas.microsoft.com/office/drawing/2014/main" id="{9272C976-052C-45BD-8A3A-0533D4C48F0B}"/>
              </a:ext>
            </a:extLst>
          </p:cNvPr>
          <p:cNvSpPr>
            <a:spLocks noGrp="1"/>
          </p:cNvSpPr>
          <p:nvPr>
            <p:ph type="body" sz="quarter" idx="39"/>
          </p:nvPr>
        </p:nvSpPr>
        <p:spPr>
          <a:xfrm>
            <a:off x="8315403" y="1952627"/>
            <a:ext cx="3141663" cy="993775"/>
          </a:xfrm>
        </p:spPr>
        <p:txBody>
          <a:bodyPr/>
          <a:lstStyle>
            <a:lvl3pPr marL="323992" indent="0">
              <a:buNone/>
              <a:defRPr/>
            </a:lvl3pPr>
          </a:lstStyle>
          <a:p>
            <a:pPr lvl="0"/>
            <a:r>
              <a:rPr lang="fr-FR"/>
              <a:t>Cliquez pour modifier les styles du texte du masque</a:t>
            </a:r>
          </a:p>
          <a:p>
            <a:pPr lvl="1"/>
            <a:r>
              <a:rPr lang="fr-FR"/>
              <a:t>Deuxième niveau</a:t>
            </a:r>
          </a:p>
        </p:txBody>
      </p:sp>
      <p:sp>
        <p:nvSpPr>
          <p:cNvPr id="9" name="Espace réservé du numéro de diapositive 8">
            <a:extLst>
              <a:ext uri="{FF2B5EF4-FFF2-40B4-BE49-F238E27FC236}">
                <a16:creationId xmlns:a16="http://schemas.microsoft.com/office/drawing/2014/main" id="{41DCA0D7-D03B-4E90-B0E3-865445E9BE68}"/>
              </a:ext>
            </a:extLst>
          </p:cNvPr>
          <p:cNvSpPr>
            <a:spLocks noGrp="1"/>
          </p:cNvSpPr>
          <p:nvPr>
            <p:ph type="sldNum" sz="quarter" idx="40"/>
          </p:nvPr>
        </p:nvSpPr>
        <p:spPr/>
        <p:txBody>
          <a:bodyPr/>
          <a:lstStyle/>
          <a:p>
            <a:fld id="{B1E28664-C9A0-B14D-A7D3-D0482E77A9F4}" type="slidenum">
              <a:rPr lang="fr-FR" smtClean="0"/>
              <a:pPr/>
              <a:t>‹N°›</a:t>
            </a:fld>
            <a:endParaRPr lang="fr-FR"/>
          </a:p>
        </p:txBody>
      </p:sp>
      <p:sp>
        <p:nvSpPr>
          <p:cNvPr id="43" name="Espace réservé du texte 95">
            <a:extLst>
              <a:ext uri="{FF2B5EF4-FFF2-40B4-BE49-F238E27FC236}">
                <a16:creationId xmlns:a16="http://schemas.microsoft.com/office/drawing/2014/main" id="{A1992604-0D04-4F9C-99B2-67E46FC6A94C}"/>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
        <p:nvSpPr>
          <p:cNvPr id="21" name="Rectangle 20">
            <a:extLst>
              <a:ext uri="{FF2B5EF4-FFF2-40B4-BE49-F238E27FC236}">
                <a16:creationId xmlns:a16="http://schemas.microsoft.com/office/drawing/2014/main" id="{EC246688-EACA-4187-A0A5-14283128F2D5}"/>
              </a:ext>
            </a:extLst>
          </p:cNvPr>
          <p:cNvSpPr/>
          <p:nvPr userDrawn="1"/>
        </p:nvSpPr>
        <p:spPr>
          <a:xfrm>
            <a:off x="927654"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Rectangle 21">
            <a:extLst>
              <a:ext uri="{FF2B5EF4-FFF2-40B4-BE49-F238E27FC236}">
                <a16:creationId xmlns:a16="http://schemas.microsoft.com/office/drawing/2014/main" id="{981B08A0-BCD4-4FA5-AB97-051191126391}"/>
              </a:ext>
            </a:extLst>
          </p:cNvPr>
          <p:cNvSpPr/>
          <p:nvPr userDrawn="1"/>
        </p:nvSpPr>
        <p:spPr>
          <a:xfrm>
            <a:off x="1262778" y="3522466"/>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3" name="Rectangle 22">
            <a:extLst>
              <a:ext uri="{FF2B5EF4-FFF2-40B4-BE49-F238E27FC236}">
                <a16:creationId xmlns:a16="http://schemas.microsoft.com/office/drawing/2014/main" id="{A9ACACA9-FFCA-4172-AB49-CFCF0D486D4A}"/>
              </a:ext>
            </a:extLst>
          </p:cNvPr>
          <p:cNvSpPr/>
          <p:nvPr userDrawn="1"/>
        </p:nvSpPr>
        <p:spPr>
          <a:xfrm>
            <a:off x="4717890"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4" name="Rectangle 23">
            <a:extLst>
              <a:ext uri="{FF2B5EF4-FFF2-40B4-BE49-F238E27FC236}">
                <a16:creationId xmlns:a16="http://schemas.microsoft.com/office/drawing/2014/main" id="{0FED4771-F5EF-4733-9CA2-0521F544D177}"/>
              </a:ext>
            </a:extLst>
          </p:cNvPr>
          <p:cNvSpPr/>
          <p:nvPr userDrawn="1"/>
        </p:nvSpPr>
        <p:spPr>
          <a:xfrm>
            <a:off x="5053014"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5" name="Rectangle 24">
            <a:extLst>
              <a:ext uri="{FF2B5EF4-FFF2-40B4-BE49-F238E27FC236}">
                <a16:creationId xmlns:a16="http://schemas.microsoft.com/office/drawing/2014/main" id="{4B719042-CEEA-4D2F-99E2-B47A690C27A8}"/>
              </a:ext>
            </a:extLst>
          </p:cNvPr>
          <p:cNvSpPr/>
          <p:nvPr userDrawn="1"/>
        </p:nvSpPr>
        <p:spPr>
          <a:xfrm>
            <a:off x="8508126"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8" name="Rectangle 27">
            <a:extLst>
              <a:ext uri="{FF2B5EF4-FFF2-40B4-BE49-F238E27FC236}">
                <a16:creationId xmlns:a16="http://schemas.microsoft.com/office/drawing/2014/main" id="{9AB64833-BE42-4B8E-AAED-CA27C7D31D03}"/>
              </a:ext>
            </a:extLst>
          </p:cNvPr>
          <p:cNvSpPr/>
          <p:nvPr userDrawn="1"/>
        </p:nvSpPr>
        <p:spPr>
          <a:xfrm>
            <a:off x="8843250"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1774313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age_conclus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p:nvSpPr>
        <p:spPr>
          <a:xfrm>
            <a:off x="1200" y="3"/>
            <a:ext cx="12189600" cy="6857999"/>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4" name="Image 3">
            <a:extLst>
              <a:ext uri="{FF2B5EF4-FFF2-40B4-BE49-F238E27FC236}">
                <a16:creationId xmlns:a16="http://schemas.microsoft.com/office/drawing/2014/main" id="{2CB2633A-F630-BA4D-B717-9DB5FA4946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5" name="Espace réservé du texte 95">
            <a:extLst>
              <a:ext uri="{FF2B5EF4-FFF2-40B4-BE49-F238E27FC236}">
                <a16:creationId xmlns:a16="http://schemas.microsoft.com/office/drawing/2014/main" id="{5AF21BB3-0E41-6C43-B6C1-9F913BA61476}"/>
              </a:ext>
            </a:extLst>
          </p:cNvPr>
          <p:cNvSpPr txBox="1">
            <a:spLocks/>
          </p:cNvSpPr>
          <p:nvPr/>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rgbClr val="00BCFD"/>
                </a:solidFill>
              </a:rPr>
              <a:t>engie-solutions.com</a:t>
            </a:r>
          </a:p>
        </p:txBody>
      </p:sp>
      <p:sp>
        <p:nvSpPr>
          <p:cNvPr id="8" name="Rectangle 7">
            <a:extLst>
              <a:ext uri="{FF2B5EF4-FFF2-40B4-BE49-F238E27FC236}">
                <a16:creationId xmlns:a16="http://schemas.microsoft.com/office/drawing/2014/main" id="{5110353D-1405-41D7-B204-B3C6DFA82D70}"/>
              </a:ext>
            </a:extLst>
          </p:cNvPr>
          <p:cNvSpPr/>
          <p:nvPr userDrawn="1"/>
        </p:nvSpPr>
        <p:spPr>
          <a:xfrm>
            <a:off x="1200" y="3"/>
            <a:ext cx="12189600" cy="6857999"/>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Rectangle 8">
            <a:extLst>
              <a:ext uri="{FF2B5EF4-FFF2-40B4-BE49-F238E27FC236}">
                <a16:creationId xmlns:a16="http://schemas.microsoft.com/office/drawing/2014/main" id="{4E14DE1D-18D8-4B04-A2D5-C9DA4E5CCE92}"/>
              </a:ext>
            </a:extLst>
          </p:cNvPr>
          <p:cNvSpPr/>
          <p:nvPr userDrawn="1"/>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9">
            <a:extLst>
              <a:ext uri="{FF2B5EF4-FFF2-40B4-BE49-F238E27FC236}">
                <a16:creationId xmlns:a16="http://schemas.microsoft.com/office/drawing/2014/main" id="{75FD89B1-A455-41F4-81FD-F737F52915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11" name="Espace réservé du texte 95">
            <a:extLst>
              <a:ext uri="{FF2B5EF4-FFF2-40B4-BE49-F238E27FC236}">
                <a16:creationId xmlns:a16="http://schemas.microsoft.com/office/drawing/2014/main" id="{5EA25AFA-82B1-46B2-86E6-2D878B730309}"/>
              </a:ext>
            </a:extLst>
          </p:cNvPr>
          <p:cNvSpPr txBox="1">
            <a:spLocks/>
          </p:cNvSpPr>
          <p:nvPr userDrawn="1"/>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rgbClr val="00BCFD"/>
                </a:solidFill>
              </a:rPr>
              <a:t>engie-solutions.com</a:t>
            </a:r>
          </a:p>
        </p:txBody>
      </p:sp>
    </p:spTree>
    <p:extLst>
      <p:ext uri="{BB962C8B-B14F-4D97-AF65-F5344CB8AC3E}">
        <p14:creationId xmlns:p14="http://schemas.microsoft.com/office/powerpoint/2010/main" val="3935191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2D9B584-68F2-49F1-A110-7F169A64FCE1}"/>
              </a:ext>
            </a:extLst>
          </p:cNvPr>
          <p:cNvSpPr/>
          <p:nvPr userDrawn="1"/>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2" name="Cadre 31">
            <a:extLst>
              <a:ext uri="{FF2B5EF4-FFF2-40B4-BE49-F238E27FC236}">
                <a16:creationId xmlns:a16="http://schemas.microsoft.com/office/drawing/2014/main" id="{EC29B018-5066-4576-874C-F4BD2CEC9709}"/>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10" name="Groupe 9">
            <a:extLst>
              <a:ext uri="{FF2B5EF4-FFF2-40B4-BE49-F238E27FC236}">
                <a16:creationId xmlns:a16="http://schemas.microsoft.com/office/drawing/2014/main" id="{7A18F7B5-0E1D-B542-B88B-13F77C1EAC99}"/>
              </a:ext>
            </a:extLst>
          </p:cNvPr>
          <p:cNvGrpSpPr/>
          <p:nvPr userDrawn="1"/>
        </p:nvGrpSpPr>
        <p:grpSpPr>
          <a:xfrm>
            <a:off x="4660057" y="6248455"/>
            <a:ext cx="419945" cy="419945"/>
            <a:chOff x="4609070" y="6174127"/>
            <a:chExt cx="494271" cy="494271"/>
          </a:xfrm>
          <a:solidFill>
            <a:srgbClr val="24C2E7">
              <a:alpha val="42000"/>
            </a:srgbClr>
          </a:solidFill>
        </p:grpSpPr>
        <p:sp>
          <p:nvSpPr>
            <p:cNvPr id="11" name="Ellipse 10">
              <a:extLst>
                <a:ext uri="{FF2B5EF4-FFF2-40B4-BE49-F238E27FC236}">
                  <a16:creationId xmlns:a16="http://schemas.microsoft.com/office/drawing/2014/main" id="{F710E38D-EDC3-FA4F-83DF-8D627AEF9789}"/>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a:extLst>
                <a:ext uri="{FF2B5EF4-FFF2-40B4-BE49-F238E27FC236}">
                  <a16:creationId xmlns:a16="http://schemas.microsoft.com/office/drawing/2014/main" id="{05C39667-9EE5-3C46-B7FB-854526B562B1}"/>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3" name="Groupe 12">
            <a:extLst>
              <a:ext uri="{FF2B5EF4-FFF2-40B4-BE49-F238E27FC236}">
                <a16:creationId xmlns:a16="http://schemas.microsoft.com/office/drawing/2014/main" id="{530D9ADB-0369-A149-B536-E0488CE423B4}"/>
              </a:ext>
            </a:extLst>
          </p:cNvPr>
          <p:cNvGrpSpPr/>
          <p:nvPr userDrawn="1"/>
        </p:nvGrpSpPr>
        <p:grpSpPr>
          <a:xfrm>
            <a:off x="5885606" y="6248455"/>
            <a:ext cx="419945" cy="419945"/>
            <a:chOff x="4609070" y="6174127"/>
            <a:chExt cx="494271" cy="494271"/>
          </a:xfrm>
          <a:solidFill>
            <a:srgbClr val="24C2E7">
              <a:alpha val="42000"/>
            </a:srgbClr>
          </a:solidFill>
        </p:grpSpPr>
        <p:sp>
          <p:nvSpPr>
            <p:cNvPr id="14" name="Ellipse 13">
              <a:extLst>
                <a:ext uri="{FF2B5EF4-FFF2-40B4-BE49-F238E27FC236}">
                  <a16:creationId xmlns:a16="http://schemas.microsoft.com/office/drawing/2014/main" id="{E8292D3A-879B-2A47-8679-2E1E1791FE2D}"/>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a:extLst>
                <a:ext uri="{FF2B5EF4-FFF2-40B4-BE49-F238E27FC236}">
                  <a16:creationId xmlns:a16="http://schemas.microsoft.com/office/drawing/2014/main" id="{014635B0-AEC8-C741-AD60-D77C3B5FD87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6" name="Groupe 15">
            <a:extLst>
              <a:ext uri="{FF2B5EF4-FFF2-40B4-BE49-F238E27FC236}">
                <a16:creationId xmlns:a16="http://schemas.microsoft.com/office/drawing/2014/main" id="{6C0D24D2-73E8-5D4C-8AFB-5EBFE1A47183}"/>
              </a:ext>
            </a:extLst>
          </p:cNvPr>
          <p:cNvGrpSpPr/>
          <p:nvPr userDrawn="1"/>
        </p:nvGrpSpPr>
        <p:grpSpPr>
          <a:xfrm>
            <a:off x="7104806" y="6248455"/>
            <a:ext cx="419945" cy="419945"/>
            <a:chOff x="4609070" y="6174127"/>
            <a:chExt cx="494271" cy="494271"/>
          </a:xfrm>
          <a:solidFill>
            <a:srgbClr val="24C2E7">
              <a:alpha val="42000"/>
            </a:srgbClr>
          </a:solidFill>
        </p:grpSpPr>
        <p:sp>
          <p:nvSpPr>
            <p:cNvPr id="17" name="Ellipse 16">
              <a:extLst>
                <a:ext uri="{FF2B5EF4-FFF2-40B4-BE49-F238E27FC236}">
                  <a16:creationId xmlns:a16="http://schemas.microsoft.com/office/drawing/2014/main" id="{F0F8CBF2-5A1B-A44B-94E3-F9093160842E}"/>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9E1F1ACA-9D2B-2446-9183-6782AED15DD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23" name="ZoneTexte 22">
            <a:extLst>
              <a:ext uri="{FF2B5EF4-FFF2-40B4-BE49-F238E27FC236}">
                <a16:creationId xmlns:a16="http://schemas.microsoft.com/office/drawing/2014/main" id="{3D933291-E105-AE4A-92E3-2EB916112BF1}"/>
              </a:ext>
            </a:extLst>
          </p:cNvPr>
          <p:cNvSpPr txBox="1"/>
          <p:nvPr userDrawn="1"/>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24" name="ZoneTexte 23">
            <a:extLst>
              <a:ext uri="{FF2B5EF4-FFF2-40B4-BE49-F238E27FC236}">
                <a16:creationId xmlns:a16="http://schemas.microsoft.com/office/drawing/2014/main" id="{86357EDE-F8A6-F443-9B8D-CDE73D61CEC1}"/>
              </a:ext>
            </a:extLst>
          </p:cNvPr>
          <p:cNvSpPr txBox="1"/>
          <p:nvPr userDrawn="1"/>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25" name="ZoneTexte 24">
            <a:extLst>
              <a:ext uri="{FF2B5EF4-FFF2-40B4-BE49-F238E27FC236}">
                <a16:creationId xmlns:a16="http://schemas.microsoft.com/office/drawing/2014/main" id="{CF9BCEED-06D5-1749-B492-8AA53A07AD61}"/>
              </a:ext>
            </a:extLst>
          </p:cNvPr>
          <p:cNvSpPr txBox="1"/>
          <p:nvPr userDrawn="1"/>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26" name="Connecteur droit 25">
            <a:extLst>
              <a:ext uri="{FF2B5EF4-FFF2-40B4-BE49-F238E27FC236}">
                <a16:creationId xmlns:a16="http://schemas.microsoft.com/office/drawing/2014/main" id="{FC1216F5-5582-C143-9A86-78019EE6F156}"/>
              </a:ext>
            </a:extLst>
          </p:cNvPr>
          <p:cNvCxnSpPr>
            <a:cxnSpLocks/>
          </p:cNvCxnSpPr>
          <p:nvPr userDrawn="1"/>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FDCDA9B-3935-594F-A368-545B2A7DF986}"/>
              </a:ext>
            </a:extLst>
          </p:cNvPr>
          <p:cNvCxnSpPr>
            <a:cxnSpLocks/>
          </p:cNvCxnSpPr>
          <p:nvPr userDrawn="1"/>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Espace réservé du texte 28">
            <a:extLst>
              <a:ext uri="{FF2B5EF4-FFF2-40B4-BE49-F238E27FC236}">
                <a16:creationId xmlns:a16="http://schemas.microsoft.com/office/drawing/2014/main" id="{9A69F975-04D1-3842-AD03-63BE37ED6BBC}"/>
              </a:ext>
            </a:extLst>
          </p:cNvPr>
          <p:cNvSpPr>
            <a:spLocks noGrp="1"/>
          </p:cNvSpPr>
          <p:nvPr>
            <p:ph type="body" sz="quarter" idx="14" hasCustomPrompt="1"/>
          </p:nvPr>
        </p:nvSpPr>
        <p:spPr>
          <a:xfrm>
            <a:off x="977052" y="2987962"/>
            <a:ext cx="10237048" cy="1271588"/>
          </a:xfrm>
        </p:spPr>
        <p:txBody>
          <a:bodyPr anchor="ctr">
            <a:noAutofit/>
          </a:bodyPr>
          <a:lstStyle>
            <a:lvl1pPr marL="0" indent="0" algn="ctr">
              <a:lnSpc>
                <a:spcPct val="65000"/>
              </a:lnSpc>
              <a:buNone/>
              <a:defRPr sz="4700" b="1" i="0">
                <a:solidFill>
                  <a:srgbClr val="353A3D"/>
                </a:solidFill>
                <a:latin typeface="+mj-lt"/>
                <a:cs typeface="Arial Black" panose="020B0604020202020204" pitchFamily="34" charset="0"/>
              </a:defRPr>
            </a:lvl1pPr>
          </a:lstStyle>
          <a:p>
            <a:pPr lvl="0"/>
            <a:r>
              <a:rPr lang="fr-FR"/>
              <a:t>Titre de la</a:t>
            </a:r>
          </a:p>
          <a:p>
            <a:pPr lvl="0"/>
            <a:r>
              <a:rPr lang="fr-FR"/>
              <a:t>Présentation</a:t>
            </a:r>
          </a:p>
        </p:txBody>
      </p:sp>
      <p:sp>
        <p:nvSpPr>
          <p:cNvPr id="31" name="Espace réservé du texte 30">
            <a:extLst>
              <a:ext uri="{FF2B5EF4-FFF2-40B4-BE49-F238E27FC236}">
                <a16:creationId xmlns:a16="http://schemas.microsoft.com/office/drawing/2014/main" id="{2731F205-A66A-0B40-9E17-B9D466167B36}"/>
              </a:ext>
            </a:extLst>
          </p:cNvPr>
          <p:cNvSpPr>
            <a:spLocks noGrp="1"/>
          </p:cNvSpPr>
          <p:nvPr>
            <p:ph type="body" sz="quarter" idx="15" hasCustomPrompt="1"/>
          </p:nvPr>
        </p:nvSpPr>
        <p:spPr>
          <a:xfrm>
            <a:off x="977052" y="4357782"/>
            <a:ext cx="10237049" cy="430212"/>
          </a:xfrm>
        </p:spPr>
        <p:txBody>
          <a:bodyPr>
            <a:noAutofit/>
          </a:bodyPr>
          <a:lstStyle>
            <a:lvl1pPr marL="0" indent="0" algn="ctr">
              <a:buNone/>
              <a:defRPr sz="1200" b="1">
                <a:solidFill>
                  <a:schemeClr val="bg1"/>
                </a:solidFill>
                <a:latin typeface="+mn-lt"/>
              </a:defRPr>
            </a:lvl1pPr>
          </a:lstStyle>
          <a:p>
            <a:pPr lvl="0"/>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adietuer</a:t>
            </a:r>
            <a:r>
              <a:rPr lang="fr-FR"/>
              <a:t> </a:t>
            </a:r>
            <a:r>
              <a:rPr lang="fr-FR" err="1"/>
              <a:t>adipiscing</a:t>
            </a:r>
            <a:r>
              <a:rPr lang="fr-FR"/>
              <a:t> </a:t>
            </a:r>
            <a:r>
              <a:rPr lang="fr-FR" err="1"/>
              <a:t>elit</a:t>
            </a:r>
            <a:r>
              <a:rPr lang="fr-FR"/>
              <a:t>, </a:t>
            </a:r>
            <a:r>
              <a:rPr lang="fr-FR" err="1"/>
              <a:t>Lorem</a:t>
            </a:r>
            <a:r>
              <a:rPr lang="fr-FR"/>
              <a:t> </a:t>
            </a:r>
          </a:p>
        </p:txBody>
      </p:sp>
      <p:sp>
        <p:nvSpPr>
          <p:cNvPr id="21" name="Espace réservé de la date 20"/>
          <p:cNvSpPr>
            <a:spLocks noGrp="1"/>
          </p:cNvSpPr>
          <p:nvPr>
            <p:ph type="dt" sz="half" idx="16"/>
          </p:nvPr>
        </p:nvSpPr>
        <p:spPr>
          <a:xfrm>
            <a:off x="9815514" y="6532656"/>
            <a:ext cx="1976951" cy="153888"/>
          </a:xfrm>
        </p:spPr>
        <p:txBody>
          <a:bodyPr/>
          <a:lstStyle/>
          <a:p>
            <a:fld id="{F98CA079-1BF7-44A6-8428-15202F6059B4}" type="datetime4">
              <a:rPr lang="fr-FR" smtClean="0"/>
              <a:t>7 juillet 2025</a:t>
            </a:fld>
            <a:endParaRPr lang="fr-FR"/>
          </a:p>
        </p:txBody>
      </p:sp>
      <p:pic>
        <p:nvPicPr>
          <p:cNvPr id="22" name="Image 21">
            <a:extLst>
              <a:ext uri="{FF2B5EF4-FFF2-40B4-BE49-F238E27FC236}">
                <a16:creationId xmlns:a16="http://schemas.microsoft.com/office/drawing/2014/main" id="{9001A8CD-A00D-0944-B7D1-FA41054AB60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Tree>
    <p:extLst>
      <p:ext uri="{BB962C8B-B14F-4D97-AF65-F5344CB8AC3E}">
        <p14:creationId xmlns:p14="http://schemas.microsoft.com/office/powerpoint/2010/main" val="37265527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troduction">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598D3DA-BA34-024E-90BB-6ECC57507C89}"/>
              </a:ext>
            </a:extLst>
          </p:cNvPr>
          <p:cNvSpPr>
            <a:spLocks noGrp="1"/>
          </p:cNvSpPr>
          <p:nvPr>
            <p:ph type="body" sz="quarter" idx="14" hasCustomPrompt="1"/>
          </p:nvPr>
        </p:nvSpPr>
        <p:spPr>
          <a:xfrm>
            <a:off x="1533691" y="2410674"/>
            <a:ext cx="9125344" cy="755650"/>
          </a:xfrm>
        </p:spPr>
        <p:txBody>
          <a:bodyPr>
            <a:normAutofit/>
          </a:bodyPr>
          <a:lstStyle>
            <a:lvl1pPr marL="0" indent="0" algn="ctr">
              <a:buNone/>
              <a:defRPr sz="4000" b="1" i="0" spc="-120" baseline="0">
                <a:gradFill flip="none" rotWithShape="1">
                  <a:gsLst>
                    <a:gs pos="0">
                      <a:srgbClr val="00BCFD"/>
                    </a:gs>
                    <a:gs pos="100000">
                      <a:srgbClr val="23D2B5"/>
                    </a:gs>
                  </a:gsLst>
                  <a:lin ang="2700000" scaled="1"/>
                  <a:tileRect/>
                </a:gradFill>
                <a:latin typeface="+mn-lt"/>
                <a:cs typeface="Arial" panose="020B0604020202020204" pitchFamily="34" charset="0"/>
              </a:defRPr>
            </a:lvl1pPr>
          </a:lstStyle>
          <a:p>
            <a:r>
              <a:rPr lang="fr-FR"/>
              <a:t>Introduction</a:t>
            </a:r>
          </a:p>
        </p:txBody>
      </p:sp>
      <p:sp>
        <p:nvSpPr>
          <p:cNvPr id="13" name="Espace réservé du texte 12">
            <a:extLst>
              <a:ext uri="{FF2B5EF4-FFF2-40B4-BE49-F238E27FC236}">
                <a16:creationId xmlns:a16="http://schemas.microsoft.com/office/drawing/2014/main" id="{48298B14-D926-8947-8DC3-6D32333B0226}"/>
              </a:ext>
            </a:extLst>
          </p:cNvPr>
          <p:cNvSpPr>
            <a:spLocks noGrp="1"/>
          </p:cNvSpPr>
          <p:nvPr>
            <p:ph type="body" sz="quarter" idx="15" hasCustomPrompt="1"/>
          </p:nvPr>
        </p:nvSpPr>
        <p:spPr>
          <a:xfrm>
            <a:off x="1533691" y="3207065"/>
            <a:ext cx="9116380" cy="646331"/>
          </a:xfrm>
        </p:spPr>
        <p:txBody>
          <a:bodyPr wrap="square">
            <a:spAutoFit/>
          </a:bodyPr>
          <a:lstStyle>
            <a:lvl1pPr marL="0" indent="0" algn="ctr">
              <a:buNone/>
              <a:defRPr sz="1800" b="1" i="0">
                <a:solidFill>
                  <a:schemeClr val="tx2">
                    <a:alpha val="60000"/>
                  </a:schemeClr>
                </a:solidFill>
                <a:latin typeface="+mn-lt"/>
                <a:cs typeface="Arial" panose="020B0604020202020204" pitchFamily="34" charset="0"/>
              </a:defRPr>
            </a:lvl1pPr>
          </a:lstStyle>
          <a:p>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a:t>
            </a:r>
            <a:r>
              <a:rPr lang="fr-FR" err="1"/>
              <a:t>diamipsum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a:t>
            </a:r>
          </a:p>
        </p:txBody>
      </p:sp>
      <p:sp>
        <p:nvSpPr>
          <p:cNvPr id="11" name="Espace réservé de la date 10"/>
          <p:cNvSpPr>
            <a:spLocks noGrp="1"/>
          </p:cNvSpPr>
          <p:nvPr>
            <p:ph type="dt" sz="half" idx="16"/>
          </p:nvPr>
        </p:nvSpPr>
        <p:spPr>
          <a:xfrm>
            <a:off x="9815514" y="6532656"/>
            <a:ext cx="1976951" cy="153888"/>
          </a:xfrm>
        </p:spPr>
        <p:txBody>
          <a:bodyPr/>
          <a:lstStyle>
            <a:lvl1pPr>
              <a:defRPr>
                <a:solidFill>
                  <a:schemeClr val="bg1"/>
                </a:solidFill>
              </a:defRPr>
            </a:lvl1pPr>
          </a:lstStyle>
          <a:p>
            <a:fld id="{A6CDE50A-97C2-4357-8C08-A3421F6AE43B}" type="datetime4">
              <a:rPr lang="fr-FR" smtClean="0"/>
              <a:t>7 juillet 2025</a:t>
            </a:fld>
            <a:endParaRPr lang="fr-FR"/>
          </a:p>
        </p:txBody>
      </p:sp>
      <p:pic>
        <p:nvPicPr>
          <p:cNvPr id="9" name="Image 8">
            <a:extLst>
              <a:ext uri="{FF2B5EF4-FFF2-40B4-BE49-F238E27FC236}">
                <a16:creationId xmlns:a16="http://schemas.microsoft.com/office/drawing/2014/main" id="{80A0D34B-F497-D74F-B609-9764E7AA33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 name="Espace réservé du numéro de diapositive 1">
            <a:extLst>
              <a:ext uri="{FF2B5EF4-FFF2-40B4-BE49-F238E27FC236}">
                <a16:creationId xmlns:a16="http://schemas.microsoft.com/office/drawing/2014/main" id="{D41B5AC4-FF8C-4A7E-8363-3987BF744855}"/>
              </a:ext>
            </a:extLst>
          </p:cNvPr>
          <p:cNvSpPr>
            <a:spLocks noGrp="1"/>
          </p:cNvSpPr>
          <p:nvPr>
            <p:ph type="sldNum" sz="quarter" idx="17"/>
          </p:nvPr>
        </p:nvSpPr>
        <p:spPr/>
        <p:txBody>
          <a:bodyPr/>
          <a:lstStyle/>
          <a:p>
            <a:fld id="{B1E28664-C9A0-B14D-A7D3-D0482E77A9F4}" type="slidenum">
              <a:rPr lang="fr-FR" smtClean="0"/>
              <a:pPr/>
              <a:t>‹N°›</a:t>
            </a:fld>
            <a:endParaRPr lang="fr-FR"/>
          </a:p>
        </p:txBody>
      </p:sp>
    </p:spTree>
    <p:extLst>
      <p:ext uri="{BB962C8B-B14F-4D97-AF65-F5344CB8AC3E}">
        <p14:creationId xmlns:p14="http://schemas.microsoft.com/office/powerpoint/2010/main" val="3692234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roduction">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598D3DA-BA34-024E-90BB-6ECC57507C89}"/>
              </a:ext>
            </a:extLst>
          </p:cNvPr>
          <p:cNvSpPr>
            <a:spLocks noGrp="1"/>
          </p:cNvSpPr>
          <p:nvPr>
            <p:ph type="body" sz="quarter" idx="14" hasCustomPrompt="1"/>
          </p:nvPr>
        </p:nvSpPr>
        <p:spPr>
          <a:xfrm>
            <a:off x="1533691" y="2410674"/>
            <a:ext cx="9125344" cy="755650"/>
          </a:xfrm>
        </p:spPr>
        <p:txBody>
          <a:bodyPr>
            <a:normAutofit/>
          </a:bodyPr>
          <a:lstStyle>
            <a:lvl1pPr marL="0" indent="0" algn="ctr">
              <a:buNone/>
              <a:defRPr sz="4000" b="1" i="0" spc="-120" baseline="0">
                <a:gradFill flip="none" rotWithShape="1">
                  <a:gsLst>
                    <a:gs pos="0">
                      <a:srgbClr val="00BCFD"/>
                    </a:gs>
                    <a:gs pos="100000">
                      <a:srgbClr val="23D2B5"/>
                    </a:gs>
                  </a:gsLst>
                  <a:lin ang="2700000" scaled="1"/>
                  <a:tileRect/>
                </a:gradFill>
                <a:latin typeface="+mn-lt"/>
                <a:cs typeface="Arial" panose="020B0604020202020204" pitchFamily="34" charset="0"/>
              </a:defRPr>
            </a:lvl1pPr>
          </a:lstStyle>
          <a:p>
            <a:r>
              <a:rPr lang="fr-FR"/>
              <a:t>Introduction</a:t>
            </a:r>
          </a:p>
        </p:txBody>
      </p:sp>
      <p:sp>
        <p:nvSpPr>
          <p:cNvPr id="13" name="Espace réservé du texte 12">
            <a:extLst>
              <a:ext uri="{FF2B5EF4-FFF2-40B4-BE49-F238E27FC236}">
                <a16:creationId xmlns:a16="http://schemas.microsoft.com/office/drawing/2014/main" id="{48298B14-D926-8947-8DC3-6D32333B0226}"/>
              </a:ext>
            </a:extLst>
          </p:cNvPr>
          <p:cNvSpPr>
            <a:spLocks noGrp="1"/>
          </p:cNvSpPr>
          <p:nvPr>
            <p:ph type="body" sz="quarter" idx="15" hasCustomPrompt="1"/>
          </p:nvPr>
        </p:nvSpPr>
        <p:spPr>
          <a:xfrm>
            <a:off x="1533691" y="3207065"/>
            <a:ext cx="9116380" cy="646331"/>
          </a:xfrm>
        </p:spPr>
        <p:txBody>
          <a:bodyPr wrap="square">
            <a:spAutoFit/>
          </a:bodyPr>
          <a:lstStyle>
            <a:lvl1pPr marL="0" indent="0" algn="ctr">
              <a:buNone/>
              <a:defRPr sz="1800" b="1" i="0">
                <a:solidFill>
                  <a:schemeClr val="tx2">
                    <a:alpha val="60000"/>
                  </a:schemeClr>
                </a:solidFill>
                <a:latin typeface="+mn-lt"/>
                <a:cs typeface="Arial" panose="020B0604020202020204" pitchFamily="34" charset="0"/>
              </a:defRPr>
            </a:lvl1pPr>
          </a:lstStyle>
          <a:p>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a:t>
            </a:r>
            <a:r>
              <a:rPr lang="fr-FR" err="1"/>
              <a:t>diamipsum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a:t>
            </a:r>
          </a:p>
        </p:txBody>
      </p:sp>
      <p:sp>
        <p:nvSpPr>
          <p:cNvPr id="11" name="Espace réservé de la date 10"/>
          <p:cNvSpPr>
            <a:spLocks noGrp="1"/>
          </p:cNvSpPr>
          <p:nvPr>
            <p:ph type="dt" sz="half" idx="16"/>
          </p:nvPr>
        </p:nvSpPr>
        <p:spPr>
          <a:xfrm>
            <a:off x="9815514" y="6532656"/>
            <a:ext cx="1976951" cy="153888"/>
          </a:xfrm>
        </p:spPr>
        <p:txBody>
          <a:bodyPr/>
          <a:lstStyle>
            <a:lvl1pPr>
              <a:defRPr>
                <a:solidFill>
                  <a:schemeClr val="bg1"/>
                </a:solidFill>
              </a:defRPr>
            </a:lvl1pPr>
          </a:lstStyle>
          <a:p>
            <a:fld id="{A6CDE50A-97C2-4357-8C08-A3421F6AE43B}" type="datetime4">
              <a:rPr lang="fr-FR" smtClean="0"/>
              <a:t>7 juillet 2025</a:t>
            </a:fld>
            <a:endParaRPr lang="fr-FR"/>
          </a:p>
        </p:txBody>
      </p:sp>
      <p:sp>
        <p:nvSpPr>
          <p:cNvPr id="2" name="Espace réservé du numéro de diapositive 1">
            <a:extLst>
              <a:ext uri="{FF2B5EF4-FFF2-40B4-BE49-F238E27FC236}">
                <a16:creationId xmlns:a16="http://schemas.microsoft.com/office/drawing/2014/main" id="{D41B5AC4-FF8C-4A7E-8363-3987BF744855}"/>
              </a:ext>
            </a:extLst>
          </p:cNvPr>
          <p:cNvSpPr>
            <a:spLocks noGrp="1"/>
          </p:cNvSpPr>
          <p:nvPr>
            <p:ph type="sldNum" sz="quarter" idx="17"/>
          </p:nvPr>
        </p:nvSpPr>
        <p:spPr/>
        <p:txBody>
          <a:bodyPr/>
          <a:lstStyle/>
          <a:p>
            <a:fld id="{B1E28664-C9A0-B14D-A7D3-D0482E77A9F4}" type="slidenum">
              <a:rPr lang="fr-FR" smtClean="0"/>
              <a:pPr/>
              <a:t>‹N°›</a:t>
            </a:fld>
            <a:endParaRPr lang="fr-FR"/>
          </a:p>
        </p:txBody>
      </p:sp>
    </p:spTree>
    <p:extLst>
      <p:ext uri="{BB962C8B-B14F-4D97-AF65-F5344CB8AC3E}">
        <p14:creationId xmlns:p14="http://schemas.microsoft.com/office/powerpoint/2010/main" val="38885190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73399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444687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815975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50252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521540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892828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69DD8772-6843-4C80-B6A4-41C3D3AEF9E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606005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1143565"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6692901"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82440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4564139"/>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82440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userDrawn="1"/>
        </p:nvSpPr>
        <p:spPr>
          <a:xfrm>
            <a:off x="6692901"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4564139"/>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33" name="Image 32">
            <a:extLst>
              <a:ext uri="{FF2B5EF4-FFF2-40B4-BE49-F238E27FC236}">
                <a16:creationId xmlns:a16="http://schemas.microsoft.com/office/drawing/2014/main" id="{B25FA552-FC73-487D-A7D2-998EE6EA33B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7428308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1143565"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6692901"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5513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839371"/>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5513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userDrawn="1"/>
        </p:nvSpPr>
        <p:spPr>
          <a:xfrm>
            <a:off x="6692901"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839371"/>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userDrawn="1"/>
        </p:nvSpPr>
        <p:spPr>
          <a:xfrm>
            <a:off x="1143565" y="50271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27388"/>
            <a:ext cx="3587004" cy="457200"/>
          </a:xfrm>
        </p:spPr>
        <p:txBody>
          <a:bodyPr anchor="ctr">
            <a:noAutofit/>
          </a:bodyPr>
          <a:lstStyle>
            <a:lvl1pPr>
              <a:defRPr lang="fr-FR" sz="1600" b="1" kern="1200" dirty="0">
                <a:solidFill>
                  <a:srgbClr val="00A3DB"/>
                </a:solidFill>
                <a:latin typeface="+mj-lt"/>
                <a:ea typeface="+mn-ea"/>
                <a:cs typeface="Arial" panose="020B0604020202020204" pitchFamily="34" charset="0"/>
              </a:defRPr>
            </a:lvl1pPr>
          </a:lstStyle>
          <a:p>
            <a:pPr lvl="0"/>
            <a:r>
              <a:rPr lang="fr-FR"/>
              <a:t>Titre du chapitre</a:t>
            </a:r>
          </a:p>
        </p:txBody>
      </p:sp>
      <p:pic>
        <p:nvPicPr>
          <p:cNvPr id="25" name="Image 24">
            <a:extLst>
              <a:ext uri="{FF2B5EF4-FFF2-40B4-BE49-F238E27FC236}">
                <a16:creationId xmlns:a16="http://schemas.microsoft.com/office/drawing/2014/main" id="{C29D4962-4D90-4BA8-94BD-CBC640FE2C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5181893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1143565" y="3643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6692901"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973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744121"/>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973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userDrawn="1"/>
        </p:nvSpPr>
        <p:spPr>
          <a:xfrm>
            <a:off x="6692901" y="35866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741742"/>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userDrawn="1"/>
        </p:nvSpPr>
        <p:spPr>
          <a:xfrm>
            <a:off x="1143565"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90888"/>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userDrawn="1"/>
        </p:nvSpPr>
        <p:spPr>
          <a:xfrm>
            <a:off x="6692901"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5190888"/>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B06E7592-418B-4694-A699-2E318F87A3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4541192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userDrawn="1"/>
        </p:nvSpPr>
        <p:spPr>
          <a:xfrm>
            <a:off x="1143565"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userDrawn="1"/>
        </p:nvSpPr>
        <p:spPr>
          <a:xfrm>
            <a:off x="6692901"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211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278526"/>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211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userDrawn="1"/>
        </p:nvSpPr>
        <p:spPr>
          <a:xfrm>
            <a:off x="6692901"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278526"/>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userDrawn="1"/>
        </p:nvSpPr>
        <p:spPr>
          <a:xfrm>
            <a:off x="1143565"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4335898"/>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userDrawn="1"/>
        </p:nvSpPr>
        <p:spPr>
          <a:xfrm>
            <a:off x="6692901"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4335898"/>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8" name="Ellipse 17">
            <a:extLst>
              <a:ext uri="{FF2B5EF4-FFF2-40B4-BE49-F238E27FC236}">
                <a16:creationId xmlns:a16="http://schemas.microsoft.com/office/drawing/2014/main" id="{0EE74CB9-97B6-4012-B003-55FFDC5858B0}"/>
              </a:ext>
            </a:extLst>
          </p:cNvPr>
          <p:cNvSpPr/>
          <p:nvPr userDrawn="1"/>
        </p:nvSpPr>
        <p:spPr>
          <a:xfrm>
            <a:off x="1143565" y="5299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sp>
        <p:nvSpPr>
          <p:cNvPr id="19" name="Espace réservé du texte 14">
            <a:extLst>
              <a:ext uri="{FF2B5EF4-FFF2-40B4-BE49-F238E27FC236}">
                <a16:creationId xmlns:a16="http://schemas.microsoft.com/office/drawing/2014/main" id="{DFB903D9-ABA5-4868-B41A-A362BCAB5938}"/>
              </a:ext>
            </a:extLst>
          </p:cNvPr>
          <p:cNvSpPr>
            <a:spLocks noGrp="1"/>
          </p:cNvSpPr>
          <p:nvPr>
            <p:ph type="body" sz="quarter" idx="18" hasCustomPrompt="1"/>
          </p:nvPr>
        </p:nvSpPr>
        <p:spPr>
          <a:xfrm>
            <a:off x="1912096" y="5400121"/>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20" name="Image 19">
            <a:extLst>
              <a:ext uri="{FF2B5EF4-FFF2-40B4-BE49-F238E27FC236}">
                <a16:creationId xmlns:a16="http://schemas.microsoft.com/office/drawing/2014/main" id="{481C1068-1FA9-4764-9AC1-0074F005CF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0899247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hapitre_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85C30C-1531-43C1-94C6-6C637BB3A787}"/>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8083BA3-D045-4075-92BB-11DE7C20FA1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77900" y="4750891"/>
            <a:ext cx="10235352" cy="550600"/>
          </a:xfrm>
        </p:spPr>
        <p:txBody>
          <a:bodyPr wrap="square">
            <a:spAutoFit/>
          </a:bodyPr>
          <a:lstStyle>
            <a:lvl1pPr marL="0" indent="0" algn="ctr">
              <a:lnSpc>
                <a:spcPts val="3540"/>
              </a:lnSpc>
              <a:buNone/>
              <a:defRPr sz="3600" b="1" i="0">
                <a:solidFill>
                  <a:schemeClr val="bg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51618" y="2261537"/>
            <a:ext cx="3898583" cy="2330450"/>
          </a:xfrm>
        </p:spPr>
        <p:txBody>
          <a:bodyPr>
            <a:noAutofit/>
          </a:bodyPr>
          <a:lstStyle>
            <a:lvl1pPr marL="0" indent="0" algn="ctr">
              <a:buNone/>
              <a:defRPr sz="18000" b="1" i="0">
                <a:ln>
                  <a:solidFill>
                    <a:schemeClr val="bg1"/>
                  </a:solidFill>
                </a:ln>
                <a:noFill/>
                <a:latin typeface="+mj-lt"/>
                <a:cs typeface="Arial Black" panose="020B0604020202020204" pitchFamily="34" charset="0"/>
              </a:defRPr>
            </a:lvl1pPr>
          </a:lstStyle>
          <a:p>
            <a:pPr lvl="0"/>
            <a:r>
              <a:rPr lang="fr-FR"/>
              <a:t>1</a:t>
            </a:r>
          </a:p>
        </p:txBody>
      </p:sp>
      <p:sp>
        <p:nvSpPr>
          <p:cNvPr id="8" name="Cadre 7">
            <a:extLst>
              <a:ext uri="{FF2B5EF4-FFF2-40B4-BE49-F238E27FC236}">
                <a16:creationId xmlns:a16="http://schemas.microsoft.com/office/drawing/2014/main" id="{D32454D7-33E7-4670-B003-A1096FE83FA6}"/>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Tree>
    <p:extLst>
      <p:ext uri="{BB962C8B-B14F-4D97-AF65-F5344CB8AC3E}">
        <p14:creationId xmlns:p14="http://schemas.microsoft.com/office/powerpoint/2010/main" val="17748488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hapitre_version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0998DD-C758-7647-BE6B-0E9879307B53}"/>
              </a:ext>
            </a:extLst>
          </p:cNvPr>
          <p:cNvSpPr/>
          <p:nvPr userDrawn="1"/>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A07E04D6-2EC8-CA43-BDF6-3DEC1B75E710}"/>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51652" y="4750891"/>
            <a:ext cx="10287848" cy="550600"/>
          </a:xfrm>
        </p:spPr>
        <p:txBody>
          <a:bodyPr>
            <a:spAutoFit/>
          </a:bodyPr>
          <a:lstStyle>
            <a:lvl1pPr marL="0" indent="0" algn="ctr">
              <a:lnSpc>
                <a:spcPts val="3540"/>
              </a:lnSpc>
              <a:buNone/>
              <a:defRPr sz="3600" b="1" i="0">
                <a:gradFill>
                  <a:gsLst>
                    <a:gs pos="0">
                      <a:schemeClr val="accent1"/>
                    </a:gs>
                    <a:gs pos="100000">
                      <a:schemeClr val="accent2"/>
                    </a:gs>
                  </a:gsLst>
                  <a:lin ang="2700000" scaled="1"/>
                </a:gra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64318" y="2261537"/>
            <a:ext cx="3898583" cy="2330450"/>
          </a:xfrm>
        </p:spPr>
        <p:txBody>
          <a:bodyPr>
            <a:noAutofit/>
          </a:bodyPr>
          <a:lstStyle>
            <a:lvl1pPr marL="0" indent="0" algn="ctr">
              <a:buNone/>
              <a:defRPr sz="18000" b="1" i="0">
                <a:ln>
                  <a:gradFill flip="none" rotWithShape="1">
                    <a:gsLst>
                      <a:gs pos="0">
                        <a:schemeClr val="accent1"/>
                      </a:gs>
                      <a:gs pos="100000">
                        <a:schemeClr val="accent2"/>
                      </a:gs>
                    </a:gsLst>
                    <a:lin ang="2700000" scaled="1"/>
                    <a:tileRect/>
                  </a:gradFill>
                </a:ln>
                <a:noFill/>
                <a:latin typeface="+mj-lt"/>
                <a:cs typeface="Arial Black" panose="020B0604020202020204" pitchFamily="34" charset="0"/>
              </a:defRPr>
            </a:lvl1pPr>
          </a:lstStyle>
          <a:p>
            <a:pPr lvl="0"/>
            <a:r>
              <a:rPr lang="fr-FR"/>
              <a:t>1</a:t>
            </a:r>
          </a:p>
        </p:txBody>
      </p:sp>
      <p:sp>
        <p:nvSpPr>
          <p:cNvPr id="2" name="Espace réservé de la date 1"/>
          <p:cNvSpPr>
            <a:spLocks noGrp="1"/>
          </p:cNvSpPr>
          <p:nvPr>
            <p:ph type="dt" sz="half" idx="17"/>
          </p:nvPr>
        </p:nvSpPr>
        <p:spPr>
          <a:xfrm>
            <a:off x="9815514" y="6532656"/>
            <a:ext cx="1976951" cy="153888"/>
          </a:xfrm>
        </p:spPr>
        <p:txBody>
          <a:bodyPr/>
          <a:lstStyle>
            <a:lvl1pPr>
              <a:defRPr>
                <a:solidFill>
                  <a:schemeClr val="bg1"/>
                </a:solidFill>
              </a:defRPr>
            </a:lvl1pPr>
          </a:lstStyle>
          <a:p>
            <a:fld id="{39504477-FE76-4B8D-9CD1-5FD63E939B88}" type="datetime4">
              <a:rPr lang="fr-FR" smtClean="0"/>
              <a:t>7 juillet 2025</a:t>
            </a:fld>
            <a:endParaRPr lang="fr-FR"/>
          </a:p>
        </p:txBody>
      </p:sp>
    </p:spTree>
    <p:extLst>
      <p:ext uri="{BB962C8B-B14F-4D97-AF65-F5344CB8AC3E}">
        <p14:creationId xmlns:p14="http://schemas.microsoft.com/office/powerpoint/2010/main" val="33713613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age_texte seul">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B20A5FD-5598-494B-A89A-A9E8A450B09E}"/>
              </a:ext>
            </a:extLst>
          </p:cNvPr>
          <p:cNvSpPr>
            <a:spLocks noGrp="1"/>
          </p:cNvSpPr>
          <p:nvPr>
            <p:ph type="body" sz="quarter" idx="27"/>
          </p:nvPr>
        </p:nvSpPr>
        <p:spPr>
          <a:xfrm>
            <a:off x="706439" y="1797628"/>
            <a:ext cx="10820400" cy="437774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
        <p:nvSpPr>
          <p:cNvPr id="4" name="Espace réservé de la date 3"/>
          <p:cNvSpPr>
            <a:spLocks noGrp="1"/>
          </p:cNvSpPr>
          <p:nvPr>
            <p:ph type="dt" sz="half" idx="23"/>
          </p:nvPr>
        </p:nvSpPr>
        <p:spPr>
          <a:xfrm>
            <a:off x="9815514" y="6532656"/>
            <a:ext cx="1976951" cy="153888"/>
          </a:xfrm>
        </p:spPr>
        <p:txBody>
          <a:bodyPr/>
          <a:lstStyle>
            <a:lvl1pPr>
              <a:defRPr>
                <a:solidFill>
                  <a:schemeClr val="bg1"/>
                </a:solidFill>
              </a:defRPr>
            </a:lvl1pPr>
          </a:lstStyle>
          <a:p>
            <a:fld id="{B0A83439-BE2E-4840-A3D1-4E09A1FF1483}" type="datetime4">
              <a:rPr lang="fr-FR" smtClean="0"/>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4" name="Titre 23">
            <a:extLst>
              <a:ext uri="{FF2B5EF4-FFF2-40B4-BE49-F238E27FC236}">
                <a16:creationId xmlns:a16="http://schemas.microsoft.com/office/drawing/2014/main" id="{3ECC3C2B-EBE3-4CFF-85F5-31AECC9EC28A}"/>
              </a:ext>
            </a:extLst>
          </p:cNvPr>
          <p:cNvSpPr>
            <a:spLocks noGrp="1"/>
          </p:cNvSpPr>
          <p:nvPr>
            <p:ph type="title"/>
          </p:nvPr>
        </p:nvSpPr>
        <p:spPr>
          <a:xfrm>
            <a:off x="706755" y="752477"/>
            <a:ext cx="10820225" cy="557213"/>
          </a:xfrm>
        </p:spPr>
        <p:txBody>
          <a:bodyPr tIns="0" bIns="0"/>
          <a:lstStyle/>
          <a:p>
            <a:r>
              <a:rPr lang="fr-FR"/>
              <a:t>Modifiez le style du titre</a:t>
            </a:r>
          </a:p>
        </p:txBody>
      </p:sp>
    </p:spTree>
    <p:extLst>
      <p:ext uri="{BB962C8B-B14F-4D97-AF65-F5344CB8AC3E}">
        <p14:creationId xmlns:p14="http://schemas.microsoft.com/office/powerpoint/2010/main" val="40059234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Page_texte + visue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6642100" y="752477"/>
            <a:ext cx="4843144" cy="5390213"/>
          </a:xfrm>
          <a:solidFill>
            <a:schemeClr val="bg1">
              <a:lumMod val="95000"/>
            </a:schemeClr>
          </a:solidFill>
        </p:spPr>
        <p:txBody>
          <a:bodyPr/>
          <a:lstStyle/>
          <a:p>
            <a:endParaRPr lang="fr-FR"/>
          </a:p>
        </p:txBody>
      </p:sp>
      <p:sp>
        <p:nvSpPr>
          <p:cNvPr id="2" name="Espace réservé de la date 1"/>
          <p:cNvSpPr>
            <a:spLocks noGrp="1"/>
          </p:cNvSpPr>
          <p:nvPr>
            <p:ph type="dt" sz="half" idx="27"/>
          </p:nvPr>
        </p:nvSpPr>
        <p:spPr>
          <a:xfrm>
            <a:off x="9815514" y="6532656"/>
            <a:ext cx="1976951" cy="153888"/>
          </a:xfrm>
        </p:spPr>
        <p:txBody>
          <a:bodyPr/>
          <a:lstStyle>
            <a:lvl1pPr>
              <a:defRPr>
                <a:solidFill>
                  <a:schemeClr val="bg1"/>
                </a:solidFill>
              </a:defRPr>
            </a:lvl1pPr>
          </a:lstStyle>
          <a:p>
            <a:fld id="{6D4C3DF5-C548-4C3F-A03E-95565405CC3D}" type="datetime4">
              <a:rPr lang="fr-FR" smtClean="0"/>
              <a:t>7 juillet 2025</a:t>
            </a:fld>
            <a:endParaRPr lang="fr-FR"/>
          </a:p>
        </p:txBody>
      </p:sp>
      <p:sp>
        <p:nvSpPr>
          <p:cNvPr id="8" name="Titre 7">
            <a:extLst>
              <a:ext uri="{FF2B5EF4-FFF2-40B4-BE49-F238E27FC236}">
                <a16:creationId xmlns:a16="http://schemas.microsoft.com/office/drawing/2014/main" id="{7C655D0F-0413-423A-A00F-9AE8A6BA1352}"/>
              </a:ext>
            </a:extLst>
          </p:cNvPr>
          <p:cNvSpPr>
            <a:spLocks noGrp="1"/>
          </p:cNvSpPr>
          <p:nvPr>
            <p:ph type="title"/>
          </p:nvPr>
        </p:nvSpPr>
        <p:spPr>
          <a:xfrm>
            <a:off x="706758" y="752477"/>
            <a:ext cx="5684519" cy="557213"/>
          </a:xfrm>
        </p:spPr>
        <p:txBody>
          <a:bodyPr/>
          <a:lstStyle/>
          <a:p>
            <a:r>
              <a:rPr lang="fr-FR"/>
              <a:t>Modifiez le style du titre</a:t>
            </a:r>
          </a:p>
        </p:txBody>
      </p:sp>
      <p:sp>
        <p:nvSpPr>
          <p:cNvPr id="10" name="Espace réservé du texte 9">
            <a:extLst>
              <a:ext uri="{FF2B5EF4-FFF2-40B4-BE49-F238E27FC236}">
                <a16:creationId xmlns:a16="http://schemas.microsoft.com/office/drawing/2014/main" id="{58AC4725-6BF0-4F68-B83B-D05C3E5F5379}"/>
              </a:ext>
            </a:extLst>
          </p:cNvPr>
          <p:cNvSpPr>
            <a:spLocks noGrp="1"/>
          </p:cNvSpPr>
          <p:nvPr>
            <p:ph type="body" sz="quarter" idx="28"/>
          </p:nvPr>
        </p:nvSpPr>
        <p:spPr>
          <a:xfrm>
            <a:off x="706755" y="1797626"/>
            <a:ext cx="5684520" cy="4344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numéro de diapositive 12">
            <a:extLst>
              <a:ext uri="{FF2B5EF4-FFF2-40B4-BE49-F238E27FC236}">
                <a16:creationId xmlns:a16="http://schemas.microsoft.com/office/drawing/2014/main" id="{F98D83A5-9C87-4E48-A7B5-D1CF89DA53A7}"/>
              </a:ext>
            </a:extLst>
          </p:cNvPr>
          <p:cNvSpPr>
            <a:spLocks noGrp="1"/>
          </p:cNvSpPr>
          <p:nvPr>
            <p:ph type="sldNum" sz="quarter" idx="29"/>
          </p:nvPr>
        </p:nvSpPr>
        <p:spPr/>
        <p:txBody>
          <a:bodyPr/>
          <a:lstStyle/>
          <a:p>
            <a:fld id="{B1E28664-C9A0-B14D-A7D3-D0482E77A9F4}" type="slidenum">
              <a:rPr lang="fr-FR" smtClean="0"/>
              <a:pPr/>
              <a:t>‹N°›</a:t>
            </a:fld>
            <a:endParaRPr lang="fr-FR"/>
          </a:p>
        </p:txBody>
      </p:sp>
      <p:sp>
        <p:nvSpPr>
          <p:cNvPr id="23" name="Espace réservé du texte 95">
            <a:extLst>
              <a:ext uri="{FF2B5EF4-FFF2-40B4-BE49-F238E27FC236}">
                <a16:creationId xmlns:a16="http://schemas.microsoft.com/office/drawing/2014/main" id="{AABF0D27-F729-43A3-A291-7BE34BCF07F8}"/>
              </a:ext>
            </a:extLst>
          </p:cNvPr>
          <p:cNvSpPr>
            <a:spLocks noGrp="1"/>
          </p:cNvSpPr>
          <p:nvPr>
            <p:ph type="body" sz="quarter" idx="15" hasCustomPrompt="1"/>
          </p:nvPr>
        </p:nvSpPr>
        <p:spPr>
          <a:xfrm>
            <a:off x="706756" y="1309690"/>
            <a:ext cx="5684521"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27793836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Page_visuel seu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815889" y="1796832"/>
            <a:ext cx="10576012" cy="4261843"/>
          </a:xfrm>
          <a:solidFill>
            <a:schemeClr val="bg1">
              <a:lumMod val="95000"/>
            </a:schemeClr>
          </a:solidFill>
        </p:spPr>
        <p:txBody>
          <a:bodyPr/>
          <a:lstStyle/>
          <a:p>
            <a:endParaRPr lang="fr-FR"/>
          </a:p>
        </p:txBody>
      </p:sp>
      <p:sp>
        <p:nvSpPr>
          <p:cNvPr id="2" name="Espace réservé de la date 1"/>
          <p:cNvSpPr>
            <a:spLocks noGrp="1"/>
          </p:cNvSpPr>
          <p:nvPr>
            <p:ph type="dt" sz="half" idx="27"/>
          </p:nvPr>
        </p:nvSpPr>
        <p:spPr>
          <a:xfrm>
            <a:off x="9815514" y="6532656"/>
            <a:ext cx="1976951" cy="153888"/>
          </a:xfrm>
        </p:spPr>
        <p:txBody>
          <a:bodyPr/>
          <a:lstStyle>
            <a:lvl1pPr>
              <a:defRPr>
                <a:solidFill>
                  <a:schemeClr val="bg1"/>
                </a:solidFill>
              </a:defRPr>
            </a:lvl1pPr>
          </a:lstStyle>
          <a:p>
            <a:fld id="{1AA8E890-AC24-4E94-8648-FCBD8005C07C}" type="datetime4">
              <a:rPr lang="fr-FR" smtClean="0"/>
              <a:t>7 juillet 2025</a:t>
            </a:fld>
            <a:endParaRPr lang="fr-FR"/>
          </a:p>
        </p:txBody>
      </p:sp>
      <p:sp>
        <p:nvSpPr>
          <p:cNvPr id="3" name="Titre 2">
            <a:extLst>
              <a:ext uri="{FF2B5EF4-FFF2-40B4-BE49-F238E27FC236}">
                <a16:creationId xmlns:a16="http://schemas.microsoft.com/office/drawing/2014/main" id="{B74B7EF7-58EE-4009-BBC3-C7956D2ED645}"/>
              </a:ext>
            </a:extLst>
          </p:cNvPr>
          <p:cNvSpPr>
            <a:spLocks noGrp="1"/>
          </p:cNvSpPr>
          <p:nvPr>
            <p:ph type="title"/>
          </p:nvPr>
        </p:nvSpPr>
        <p:spPr/>
        <p:txBody>
          <a:bodyPr/>
          <a:lstStyle/>
          <a:p>
            <a:r>
              <a:rPr lang="fr-FR"/>
              <a:t>Modifiez le style du titre</a:t>
            </a:r>
          </a:p>
        </p:txBody>
      </p:sp>
      <p:sp>
        <p:nvSpPr>
          <p:cNvPr id="4" name="Espace réservé du numéro de diapositive 3">
            <a:extLst>
              <a:ext uri="{FF2B5EF4-FFF2-40B4-BE49-F238E27FC236}">
                <a16:creationId xmlns:a16="http://schemas.microsoft.com/office/drawing/2014/main" id="{BE35D41D-5A1E-407D-91F3-622ADC907533}"/>
              </a:ext>
            </a:extLst>
          </p:cNvPr>
          <p:cNvSpPr>
            <a:spLocks noGrp="1"/>
          </p:cNvSpPr>
          <p:nvPr>
            <p:ph type="sldNum" sz="quarter" idx="28"/>
          </p:nvPr>
        </p:nvSpPr>
        <p:spPr/>
        <p:txBody>
          <a:bodyPr/>
          <a:lstStyle/>
          <a:p>
            <a:fld id="{B1E28664-C9A0-B14D-A7D3-D0482E77A9F4}" type="slidenum">
              <a:rPr lang="fr-FR" smtClean="0"/>
              <a:pPr/>
              <a:t>‹N°›</a:t>
            </a:fld>
            <a:endParaRPr lang="fr-FR"/>
          </a:p>
        </p:txBody>
      </p:sp>
      <p:sp>
        <p:nvSpPr>
          <p:cNvPr id="16" name="Espace réservé du texte 95">
            <a:extLst>
              <a:ext uri="{FF2B5EF4-FFF2-40B4-BE49-F238E27FC236}">
                <a16:creationId xmlns:a16="http://schemas.microsoft.com/office/drawing/2014/main" id="{12893F33-5FA0-4795-93FE-55133A1DF6F7}"/>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3672297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73399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444687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0" name="Ellipse 9">
            <a:extLst>
              <a:ext uri="{FF2B5EF4-FFF2-40B4-BE49-F238E27FC236}">
                <a16:creationId xmlns:a16="http://schemas.microsoft.com/office/drawing/2014/main" id="{8D910D51-FE18-43FF-BAB9-765CDFF9B058}"/>
              </a:ext>
            </a:extLst>
          </p:cNvPr>
          <p:cNvSpPr/>
          <p:nvPr/>
        </p:nvSpPr>
        <p:spPr>
          <a:xfrm>
            <a:off x="815975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50252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521540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8928282" y="3468180"/>
            <a:ext cx="2529729" cy="457200"/>
          </a:xfrm>
        </p:spPr>
        <p:txBody>
          <a:bodyPr anchor="ctr">
            <a:noAutofit/>
          </a:bodyPr>
          <a:lstStyle>
            <a:lvl1pPr marL="0" indent="0">
              <a:defRPr sz="1600" b="1">
                <a:solidFill>
                  <a:srgbClr val="00A3DB"/>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69DD8772-6843-4C80-B6A4-41C3D3AEF9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11" name="Ellipse 10">
            <a:extLst>
              <a:ext uri="{FF2B5EF4-FFF2-40B4-BE49-F238E27FC236}">
                <a16:creationId xmlns:a16="http://schemas.microsoft.com/office/drawing/2014/main" id="{9B23DAC2-6D68-4A47-8343-D1B55CB1E39D}"/>
              </a:ext>
            </a:extLst>
          </p:cNvPr>
          <p:cNvSpPr/>
          <p:nvPr userDrawn="1"/>
        </p:nvSpPr>
        <p:spPr>
          <a:xfrm>
            <a:off x="444687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2" name="Ellipse 11">
            <a:extLst>
              <a:ext uri="{FF2B5EF4-FFF2-40B4-BE49-F238E27FC236}">
                <a16:creationId xmlns:a16="http://schemas.microsoft.com/office/drawing/2014/main" id="{8C121FED-E088-4163-8F2A-A9663335EB2C}"/>
              </a:ext>
            </a:extLst>
          </p:cNvPr>
          <p:cNvSpPr/>
          <p:nvPr userDrawn="1"/>
        </p:nvSpPr>
        <p:spPr>
          <a:xfrm>
            <a:off x="8159751" y="336789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pic>
        <p:nvPicPr>
          <p:cNvPr id="13" name="Image 12">
            <a:extLst>
              <a:ext uri="{FF2B5EF4-FFF2-40B4-BE49-F238E27FC236}">
                <a16:creationId xmlns:a16="http://schemas.microsoft.com/office/drawing/2014/main" id="{B51BCBF6-C38F-4E1A-A719-5D3067D64E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41290059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Page_Fond coloré">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783219-E30F-4DBE-96A6-F0536EEC0EC0}"/>
              </a:ext>
            </a:extLst>
          </p:cNvPr>
          <p:cNvSpPr/>
          <p:nvPr userDrawn="1"/>
        </p:nvSpPr>
        <p:spPr>
          <a:xfrm>
            <a:off x="2" y="2"/>
            <a:ext cx="12191999" cy="6857999"/>
          </a:xfrm>
          <a:prstGeom prst="rect">
            <a:avLst/>
          </a:prstGeom>
          <a:gradFill>
            <a:gsLst>
              <a:gs pos="0">
                <a:schemeClr val="accent1">
                  <a:alpha val="83000"/>
                </a:schemeClr>
              </a:gs>
              <a:gs pos="100000">
                <a:srgbClr val="23D2B5">
                  <a:alpha val="88000"/>
                </a:srgbClr>
              </a:gs>
            </a:gsLst>
            <a:lin ang="2700000" scaled="0"/>
          </a:gra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8" name="Cadre 7">
            <a:extLst>
              <a:ext uri="{FF2B5EF4-FFF2-40B4-BE49-F238E27FC236}">
                <a16:creationId xmlns:a16="http://schemas.microsoft.com/office/drawing/2014/main" id="{89666EEC-0EAA-4791-A0C1-7DD7A06BB5F8}"/>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7" name="Picture 19">
            <a:extLst>
              <a:ext uri="{FF2B5EF4-FFF2-40B4-BE49-F238E27FC236}">
                <a16:creationId xmlns:a16="http://schemas.microsoft.com/office/drawing/2014/main" id="{23B35238-E9F5-423F-81AC-1471BEB180AC}"/>
              </a:ext>
            </a:extLst>
          </p:cNvPr>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Titre 1">
            <a:extLst>
              <a:ext uri="{FF2B5EF4-FFF2-40B4-BE49-F238E27FC236}">
                <a16:creationId xmlns:a16="http://schemas.microsoft.com/office/drawing/2014/main" id="{3E67C712-5CB5-4302-AD72-1BFC1FF84322}"/>
              </a:ext>
            </a:extLst>
          </p:cNvPr>
          <p:cNvSpPr>
            <a:spLocks noGrp="1"/>
          </p:cNvSpPr>
          <p:nvPr>
            <p:ph type="title"/>
          </p:nvPr>
        </p:nvSpPr>
        <p:spPr>
          <a:noFill/>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DC049572-D3EB-4FFD-BC28-4D7A8559316A}"/>
              </a:ext>
            </a:extLst>
          </p:cNvPr>
          <p:cNvSpPr>
            <a:spLocks noGrp="1"/>
          </p:cNvSpPr>
          <p:nvPr>
            <p:ph type="dt" sz="half" idx="10"/>
          </p:nvPr>
        </p:nvSpPr>
        <p:spPr>
          <a:xfrm>
            <a:off x="9815514" y="6532656"/>
            <a:ext cx="1976951" cy="153888"/>
          </a:xfrm>
        </p:spPr>
        <p:txBody>
          <a:bodyPr/>
          <a:lstStyle>
            <a:lvl1pPr>
              <a:defRPr>
                <a:solidFill>
                  <a:schemeClr val="accent1"/>
                </a:solidFill>
              </a:defRPr>
            </a:lvl1pPr>
          </a:lstStyle>
          <a:p>
            <a:fld id="{0BE378DF-5A01-4A9F-A646-E38EAEFD4DAB}" type="datetime4">
              <a:rPr lang="fr-FR" smtClean="0"/>
              <a:pPr/>
              <a:t>7 juillet 2025</a:t>
            </a:fld>
            <a:endParaRPr lang="fr-FR"/>
          </a:p>
        </p:txBody>
      </p:sp>
      <p:sp>
        <p:nvSpPr>
          <p:cNvPr id="4" name="Espace réservé du numéro de diapositive 3">
            <a:extLst>
              <a:ext uri="{FF2B5EF4-FFF2-40B4-BE49-F238E27FC236}">
                <a16:creationId xmlns:a16="http://schemas.microsoft.com/office/drawing/2014/main" id="{4E4C7616-2261-4AF8-8ADA-8DF708B48296}"/>
              </a:ext>
            </a:extLst>
          </p:cNvPr>
          <p:cNvSpPr>
            <a:spLocks noGrp="1"/>
          </p:cNvSpPr>
          <p:nvPr>
            <p:ph type="sldNum" sz="quarter" idx="11"/>
          </p:nvPr>
        </p:nvSpPr>
        <p:spPr/>
        <p:txBody>
          <a:bodyPr/>
          <a:lstStyle>
            <a:lvl1pPr>
              <a:defRPr>
                <a:solidFill>
                  <a:schemeClr val="accent1"/>
                </a:solidFill>
              </a:defRPr>
            </a:lvl1pPr>
          </a:lstStyle>
          <a:p>
            <a:fld id="{B1E28664-C9A0-B14D-A7D3-D0482E77A9F4}" type="slidenum">
              <a:rPr lang="fr-FR" smtClean="0"/>
              <a:pPr/>
              <a:t>‹N°›</a:t>
            </a:fld>
            <a:endParaRPr lang="fr-FR"/>
          </a:p>
        </p:txBody>
      </p:sp>
      <p:sp>
        <p:nvSpPr>
          <p:cNvPr id="9" name="Espace réservé du texte 8">
            <a:extLst>
              <a:ext uri="{FF2B5EF4-FFF2-40B4-BE49-F238E27FC236}">
                <a16:creationId xmlns:a16="http://schemas.microsoft.com/office/drawing/2014/main" id="{478DBB49-DC8B-4D8E-A2A2-0E07FB1C5C6E}"/>
              </a:ext>
            </a:extLst>
          </p:cNvPr>
          <p:cNvSpPr>
            <a:spLocks noGrp="1"/>
          </p:cNvSpPr>
          <p:nvPr>
            <p:ph type="body" sz="quarter" idx="12"/>
          </p:nvPr>
        </p:nvSpPr>
        <p:spPr>
          <a:xfrm>
            <a:off x="706757" y="1626152"/>
            <a:ext cx="5554663" cy="4565650"/>
          </a:xfrm>
        </p:spPr>
        <p:txBody>
          <a:bodyPr/>
          <a:lstStyle>
            <a:lvl1pPr>
              <a:defRPr>
                <a:solidFill>
                  <a:schemeClr val="bg1"/>
                </a:solidFill>
              </a:defRPr>
            </a:lvl1pPr>
            <a:lvl2pPr marL="251994" indent="-179996">
              <a:buFontTx/>
              <a:buBlip>
                <a:blip r:embed="rId4"/>
              </a:buBlip>
              <a:defRPr>
                <a:solidFill>
                  <a:schemeClr val="bg1"/>
                </a:solidFill>
              </a:defRPr>
            </a:lvl2pPr>
            <a:lvl3pPr marL="431989" indent="-107997">
              <a:buFontTx/>
              <a:buBlip>
                <a:blip r:embed="rId5"/>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6143534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age_Bloc blanc dro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399537" y="752477"/>
            <a:ext cx="5480564"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userDrawn="1"/>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400051" y="1797627"/>
            <a:ext cx="5480051"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texte 95">
            <a:extLst>
              <a:ext uri="{FF2B5EF4-FFF2-40B4-BE49-F238E27FC236}">
                <a16:creationId xmlns:a16="http://schemas.microsoft.com/office/drawing/2014/main" id="{235449F8-78CF-4578-A7A3-28D63813561A}"/>
              </a:ext>
            </a:extLst>
          </p:cNvPr>
          <p:cNvSpPr>
            <a:spLocks noGrp="1"/>
          </p:cNvSpPr>
          <p:nvPr>
            <p:ph type="body" sz="quarter" idx="15" hasCustomPrompt="1"/>
          </p:nvPr>
        </p:nvSpPr>
        <p:spPr>
          <a:xfrm>
            <a:off x="399538" y="1309690"/>
            <a:ext cx="5480564"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3263881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Page_Bloc blanc gauch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6387498" y="752477"/>
            <a:ext cx="5404967"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userDrawn="1"/>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6388101" y="1797627"/>
            <a:ext cx="5408219"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texte 95">
            <a:extLst>
              <a:ext uri="{FF2B5EF4-FFF2-40B4-BE49-F238E27FC236}">
                <a16:creationId xmlns:a16="http://schemas.microsoft.com/office/drawing/2014/main" id="{FC9F0717-4E40-40C6-8810-40DA6A34F30D}"/>
              </a:ext>
            </a:extLst>
          </p:cNvPr>
          <p:cNvSpPr>
            <a:spLocks noGrp="1"/>
          </p:cNvSpPr>
          <p:nvPr>
            <p:ph type="body" sz="quarter" idx="15" hasCustomPrompt="1"/>
          </p:nvPr>
        </p:nvSpPr>
        <p:spPr>
          <a:xfrm>
            <a:off x="6383746" y="1309690"/>
            <a:ext cx="5408719"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298254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Page_3 blocs">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B3B1FE7-B5B3-BF43-84F5-F6542E2A4185}"/>
              </a:ext>
            </a:extLst>
          </p:cNvPr>
          <p:cNvSpPr/>
          <p:nvPr userDrawn="1"/>
        </p:nvSpPr>
        <p:spPr>
          <a:xfrm>
            <a:off x="927654"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Rectangle 26">
            <a:extLst>
              <a:ext uri="{FF2B5EF4-FFF2-40B4-BE49-F238E27FC236}">
                <a16:creationId xmlns:a16="http://schemas.microsoft.com/office/drawing/2014/main" id="{B5B0C234-08F5-5F4D-87F7-206480AA69AC}"/>
              </a:ext>
            </a:extLst>
          </p:cNvPr>
          <p:cNvSpPr/>
          <p:nvPr userDrawn="1"/>
        </p:nvSpPr>
        <p:spPr>
          <a:xfrm>
            <a:off x="1262778" y="3522466"/>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 name="Espace réservé du texte 3">
            <a:extLst>
              <a:ext uri="{FF2B5EF4-FFF2-40B4-BE49-F238E27FC236}">
                <a16:creationId xmlns:a16="http://schemas.microsoft.com/office/drawing/2014/main" id="{D1C40EED-6A05-3E4B-8B2C-F87E0EF4F59B}"/>
              </a:ext>
            </a:extLst>
          </p:cNvPr>
          <p:cNvSpPr>
            <a:spLocks noGrp="1"/>
          </p:cNvSpPr>
          <p:nvPr>
            <p:ph type="body" sz="quarter" idx="30" hasCustomPrompt="1"/>
          </p:nvPr>
        </p:nvSpPr>
        <p:spPr>
          <a:xfrm>
            <a:off x="1808878"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14" name="Espace réservé du texte 13">
            <a:extLst>
              <a:ext uri="{FF2B5EF4-FFF2-40B4-BE49-F238E27FC236}">
                <a16:creationId xmlns:a16="http://schemas.microsoft.com/office/drawing/2014/main" id="{4227F54B-F692-0648-A669-00FB02D9F937}"/>
              </a:ext>
            </a:extLst>
          </p:cNvPr>
          <p:cNvSpPr>
            <a:spLocks noGrp="1"/>
          </p:cNvSpPr>
          <p:nvPr>
            <p:ph type="body" sz="quarter" idx="31" hasCustomPrompt="1"/>
          </p:nvPr>
        </p:nvSpPr>
        <p:spPr>
          <a:xfrm>
            <a:off x="1376110"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3" name="Rectangle 32">
            <a:extLst>
              <a:ext uri="{FF2B5EF4-FFF2-40B4-BE49-F238E27FC236}">
                <a16:creationId xmlns:a16="http://schemas.microsoft.com/office/drawing/2014/main" id="{76B60E22-0065-0F49-B6DA-2AC1255390D4}"/>
              </a:ext>
            </a:extLst>
          </p:cNvPr>
          <p:cNvSpPr/>
          <p:nvPr userDrawn="1"/>
        </p:nvSpPr>
        <p:spPr>
          <a:xfrm>
            <a:off x="4717890"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Rectangle 33">
            <a:extLst>
              <a:ext uri="{FF2B5EF4-FFF2-40B4-BE49-F238E27FC236}">
                <a16:creationId xmlns:a16="http://schemas.microsoft.com/office/drawing/2014/main" id="{CC53374E-9D5C-E843-B4CC-8E08C289D830}"/>
              </a:ext>
            </a:extLst>
          </p:cNvPr>
          <p:cNvSpPr/>
          <p:nvPr userDrawn="1"/>
        </p:nvSpPr>
        <p:spPr>
          <a:xfrm>
            <a:off x="5053014"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5" name="Espace réservé du texte 3">
            <a:extLst>
              <a:ext uri="{FF2B5EF4-FFF2-40B4-BE49-F238E27FC236}">
                <a16:creationId xmlns:a16="http://schemas.microsoft.com/office/drawing/2014/main" id="{A4FC1F4A-1EDB-D94C-B698-044A817D4A06}"/>
              </a:ext>
            </a:extLst>
          </p:cNvPr>
          <p:cNvSpPr>
            <a:spLocks noGrp="1"/>
          </p:cNvSpPr>
          <p:nvPr>
            <p:ph type="body" sz="quarter" idx="32" hasCustomPrompt="1"/>
          </p:nvPr>
        </p:nvSpPr>
        <p:spPr>
          <a:xfrm>
            <a:off x="5599114"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36" name="Espace réservé du texte 13">
            <a:extLst>
              <a:ext uri="{FF2B5EF4-FFF2-40B4-BE49-F238E27FC236}">
                <a16:creationId xmlns:a16="http://schemas.microsoft.com/office/drawing/2014/main" id="{4A49AEF9-1280-A949-B0D2-DD4EC24A60A4}"/>
              </a:ext>
            </a:extLst>
          </p:cNvPr>
          <p:cNvSpPr>
            <a:spLocks noGrp="1"/>
          </p:cNvSpPr>
          <p:nvPr>
            <p:ph type="body" sz="quarter" idx="33" hasCustomPrompt="1"/>
          </p:nvPr>
        </p:nvSpPr>
        <p:spPr>
          <a:xfrm>
            <a:off x="5166347"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7" name="Rectangle 36">
            <a:extLst>
              <a:ext uri="{FF2B5EF4-FFF2-40B4-BE49-F238E27FC236}">
                <a16:creationId xmlns:a16="http://schemas.microsoft.com/office/drawing/2014/main" id="{D3A7DC9C-206C-814C-A1DB-3C3045BBD69C}"/>
              </a:ext>
            </a:extLst>
          </p:cNvPr>
          <p:cNvSpPr/>
          <p:nvPr userDrawn="1"/>
        </p:nvSpPr>
        <p:spPr>
          <a:xfrm>
            <a:off x="8508126" y="3181471"/>
            <a:ext cx="2756223" cy="2814052"/>
          </a:xfrm>
          <a:prstGeom prst="rect">
            <a:avLst/>
          </a:prstGeom>
          <a:gradFill flip="none" rotWithShape="1">
            <a:gsLst>
              <a:gs pos="100000">
                <a:srgbClr val="00BCFD">
                  <a:alpha val="40000"/>
                </a:srgbClr>
              </a:gs>
              <a:gs pos="13000">
                <a:srgbClr val="23D2B5">
                  <a:alpha val="4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8" name="Rectangle 37">
            <a:extLst>
              <a:ext uri="{FF2B5EF4-FFF2-40B4-BE49-F238E27FC236}">
                <a16:creationId xmlns:a16="http://schemas.microsoft.com/office/drawing/2014/main" id="{A19A15D5-4C89-564F-92A7-FB7C149DCBB1}"/>
              </a:ext>
            </a:extLst>
          </p:cNvPr>
          <p:cNvSpPr/>
          <p:nvPr userDrawn="1"/>
        </p:nvSpPr>
        <p:spPr>
          <a:xfrm>
            <a:off x="8843250" y="3523218"/>
            <a:ext cx="2085975" cy="2132062"/>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space réservé du texte 3">
            <a:extLst>
              <a:ext uri="{FF2B5EF4-FFF2-40B4-BE49-F238E27FC236}">
                <a16:creationId xmlns:a16="http://schemas.microsoft.com/office/drawing/2014/main" id="{23A20845-150D-1D46-9D9B-A65D641E9049}"/>
              </a:ext>
            </a:extLst>
          </p:cNvPr>
          <p:cNvSpPr>
            <a:spLocks noGrp="1"/>
          </p:cNvSpPr>
          <p:nvPr>
            <p:ph type="body" sz="quarter" idx="34" hasCustomPrompt="1"/>
          </p:nvPr>
        </p:nvSpPr>
        <p:spPr>
          <a:xfrm>
            <a:off x="9389350"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40" name="Espace réservé du texte 13">
            <a:extLst>
              <a:ext uri="{FF2B5EF4-FFF2-40B4-BE49-F238E27FC236}">
                <a16:creationId xmlns:a16="http://schemas.microsoft.com/office/drawing/2014/main" id="{491ECF39-1009-A54A-A272-A5701E52B1A7}"/>
              </a:ext>
            </a:extLst>
          </p:cNvPr>
          <p:cNvSpPr>
            <a:spLocks noGrp="1"/>
          </p:cNvSpPr>
          <p:nvPr>
            <p:ph type="body" sz="quarter" idx="35" hasCustomPrompt="1"/>
          </p:nvPr>
        </p:nvSpPr>
        <p:spPr>
          <a:xfrm>
            <a:off x="8956582"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2" name="Espace réservé de la date 1"/>
          <p:cNvSpPr>
            <a:spLocks noGrp="1"/>
          </p:cNvSpPr>
          <p:nvPr>
            <p:ph type="dt" sz="half" idx="36"/>
          </p:nvPr>
        </p:nvSpPr>
        <p:spPr>
          <a:xfrm>
            <a:off x="9815514" y="6532656"/>
            <a:ext cx="1976951" cy="153888"/>
          </a:xfrm>
        </p:spPr>
        <p:txBody>
          <a:bodyPr/>
          <a:lstStyle>
            <a:lvl1pPr>
              <a:defRPr>
                <a:solidFill>
                  <a:schemeClr val="bg1"/>
                </a:solidFill>
              </a:defRPr>
            </a:lvl1pPr>
          </a:lstStyle>
          <a:p>
            <a:fld id="{33AEF33C-C1CD-44DB-9724-5354E41A915F}" type="datetime4">
              <a:rPr lang="fr-FR" smtClean="0"/>
              <a:t>7 juillet 2025</a:t>
            </a:fld>
            <a:endParaRPr lang="fr-FR"/>
          </a:p>
        </p:txBody>
      </p:sp>
      <p:sp>
        <p:nvSpPr>
          <p:cNvPr id="3" name="Titre 2">
            <a:extLst>
              <a:ext uri="{FF2B5EF4-FFF2-40B4-BE49-F238E27FC236}">
                <a16:creationId xmlns:a16="http://schemas.microsoft.com/office/drawing/2014/main" id="{7296C90E-E73D-4EC1-926A-0E82025DB2DB}"/>
              </a:ext>
            </a:extLst>
          </p:cNvPr>
          <p:cNvSpPr>
            <a:spLocks noGrp="1"/>
          </p:cNvSpPr>
          <p:nvPr>
            <p:ph type="title"/>
          </p:nvPr>
        </p:nvSpPr>
        <p:spPr/>
        <p:txBody>
          <a:bodyPr/>
          <a:lstStyle/>
          <a:p>
            <a:r>
              <a:rPr lang="fr-FR"/>
              <a:t>Modifiez le style du titre</a:t>
            </a:r>
          </a:p>
        </p:txBody>
      </p:sp>
      <p:sp>
        <p:nvSpPr>
          <p:cNvPr id="8" name="Espace réservé du texte 7">
            <a:extLst>
              <a:ext uri="{FF2B5EF4-FFF2-40B4-BE49-F238E27FC236}">
                <a16:creationId xmlns:a16="http://schemas.microsoft.com/office/drawing/2014/main" id="{9E41D1BB-3FD9-4AF5-8455-05830187E2C5}"/>
              </a:ext>
            </a:extLst>
          </p:cNvPr>
          <p:cNvSpPr>
            <a:spLocks noGrp="1"/>
          </p:cNvSpPr>
          <p:nvPr>
            <p:ph type="body" sz="quarter" idx="37"/>
          </p:nvPr>
        </p:nvSpPr>
        <p:spPr>
          <a:xfrm>
            <a:off x="734935" y="1952627"/>
            <a:ext cx="3141663" cy="993775"/>
          </a:xfrm>
        </p:spPr>
        <p:txBody>
          <a:bodyPr/>
          <a:lstStyle/>
          <a:p>
            <a:pPr lvl="0"/>
            <a:r>
              <a:rPr lang="fr-FR"/>
              <a:t>Cliquez pour modifier les styles du texte du masque</a:t>
            </a:r>
          </a:p>
          <a:p>
            <a:pPr lvl="1"/>
            <a:r>
              <a:rPr lang="fr-FR"/>
              <a:t>Deuxième niveau</a:t>
            </a:r>
          </a:p>
        </p:txBody>
      </p:sp>
      <p:sp>
        <p:nvSpPr>
          <p:cNvPr id="32" name="Espace réservé du texte 7">
            <a:extLst>
              <a:ext uri="{FF2B5EF4-FFF2-40B4-BE49-F238E27FC236}">
                <a16:creationId xmlns:a16="http://schemas.microsoft.com/office/drawing/2014/main" id="{3E8B2C56-91AF-42A6-8639-2CCD612F2544}"/>
              </a:ext>
            </a:extLst>
          </p:cNvPr>
          <p:cNvSpPr>
            <a:spLocks noGrp="1"/>
          </p:cNvSpPr>
          <p:nvPr>
            <p:ph type="body" sz="quarter" idx="38"/>
          </p:nvPr>
        </p:nvSpPr>
        <p:spPr>
          <a:xfrm>
            <a:off x="4523109" y="1952627"/>
            <a:ext cx="3141663" cy="993775"/>
          </a:xfrm>
        </p:spPr>
        <p:txBody>
          <a:bodyPr/>
          <a:lstStyle/>
          <a:p>
            <a:pPr lvl="0"/>
            <a:r>
              <a:rPr lang="fr-FR"/>
              <a:t>Cliquez pour modifier les styles du texte du masque</a:t>
            </a:r>
          </a:p>
          <a:p>
            <a:pPr lvl="1"/>
            <a:r>
              <a:rPr lang="fr-FR"/>
              <a:t>Deuxième niveau</a:t>
            </a:r>
          </a:p>
        </p:txBody>
      </p:sp>
      <p:sp>
        <p:nvSpPr>
          <p:cNvPr id="42" name="Espace réservé du texte 7">
            <a:extLst>
              <a:ext uri="{FF2B5EF4-FFF2-40B4-BE49-F238E27FC236}">
                <a16:creationId xmlns:a16="http://schemas.microsoft.com/office/drawing/2014/main" id="{9272C976-052C-45BD-8A3A-0533D4C48F0B}"/>
              </a:ext>
            </a:extLst>
          </p:cNvPr>
          <p:cNvSpPr>
            <a:spLocks noGrp="1"/>
          </p:cNvSpPr>
          <p:nvPr>
            <p:ph type="body" sz="quarter" idx="39"/>
          </p:nvPr>
        </p:nvSpPr>
        <p:spPr>
          <a:xfrm>
            <a:off x="8315403" y="1952627"/>
            <a:ext cx="3141663" cy="993775"/>
          </a:xfrm>
        </p:spPr>
        <p:txBody>
          <a:bodyPr/>
          <a:lstStyle>
            <a:lvl3pPr marL="323992" indent="0">
              <a:buNone/>
              <a:defRPr/>
            </a:lvl3pPr>
          </a:lstStyle>
          <a:p>
            <a:pPr lvl="0"/>
            <a:r>
              <a:rPr lang="fr-FR"/>
              <a:t>Cliquez pour modifier les styles du texte du masque</a:t>
            </a:r>
          </a:p>
          <a:p>
            <a:pPr lvl="1"/>
            <a:r>
              <a:rPr lang="fr-FR"/>
              <a:t>Deuxième niveau</a:t>
            </a:r>
          </a:p>
        </p:txBody>
      </p:sp>
      <p:sp>
        <p:nvSpPr>
          <p:cNvPr id="9" name="Espace réservé du numéro de diapositive 8">
            <a:extLst>
              <a:ext uri="{FF2B5EF4-FFF2-40B4-BE49-F238E27FC236}">
                <a16:creationId xmlns:a16="http://schemas.microsoft.com/office/drawing/2014/main" id="{41DCA0D7-D03B-4E90-B0E3-865445E9BE68}"/>
              </a:ext>
            </a:extLst>
          </p:cNvPr>
          <p:cNvSpPr>
            <a:spLocks noGrp="1"/>
          </p:cNvSpPr>
          <p:nvPr>
            <p:ph type="sldNum" sz="quarter" idx="40"/>
          </p:nvPr>
        </p:nvSpPr>
        <p:spPr/>
        <p:txBody>
          <a:bodyPr/>
          <a:lstStyle/>
          <a:p>
            <a:fld id="{B1E28664-C9A0-B14D-A7D3-D0482E77A9F4}" type="slidenum">
              <a:rPr lang="fr-FR" smtClean="0"/>
              <a:pPr/>
              <a:t>‹N°›</a:t>
            </a:fld>
            <a:endParaRPr lang="fr-FR"/>
          </a:p>
        </p:txBody>
      </p:sp>
      <p:sp>
        <p:nvSpPr>
          <p:cNvPr id="43" name="Espace réservé du texte 95">
            <a:extLst>
              <a:ext uri="{FF2B5EF4-FFF2-40B4-BE49-F238E27FC236}">
                <a16:creationId xmlns:a16="http://schemas.microsoft.com/office/drawing/2014/main" id="{A1992604-0D04-4F9C-99B2-67E46FC6A94C}"/>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rgbClr val="00BCFD"/>
                </a:solidFill>
                <a:latin typeface="+mn-lt"/>
              </a:defRPr>
            </a:lvl1pPr>
          </a:lstStyle>
          <a:p>
            <a:pPr lvl="0"/>
            <a:r>
              <a:rPr lang="fr-FR"/>
              <a:t>Sous Titre</a:t>
            </a:r>
          </a:p>
        </p:txBody>
      </p:sp>
    </p:spTree>
    <p:extLst>
      <p:ext uri="{BB962C8B-B14F-4D97-AF65-F5344CB8AC3E}">
        <p14:creationId xmlns:p14="http://schemas.microsoft.com/office/powerpoint/2010/main" val="16854757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Page_conclus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userDrawn="1"/>
        </p:nvSpPr>
        <p:spPr>
          <a:xfrm>
            <a:off x="1200" y="3"/>
            <a:ext cx="12189600" cy="6857999"/>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userDrawn="1"/>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4" name="Image 3">
            <a:extLst>
              <a:ext uri="{FF2B5EF4-FFF2-40B4-BE49-F238E27FC236}">
                <a16:creationId xmlns:a16="http://schemas.microsoft.com/office/drawing/2014/main" id="{2CB2633A-F630-BA4D-B717-9DB5FA4946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5" name="Espace réservé du texte 95">
            <a:extLst>
              <a:ext uri="{FF2B5EF4-FFF2-40B4-BE49-F238E27FC236}">
                <a16:creationId xmlns:a16="http://schemas.microsoft.com/office/drawing/2014/main" id="{5AF21BB3-0E41-6C43-B6C1-9F913BA61476}"/>
              </a:ext>
            </a:extLst>
          </p:cNvPr>
          <p:cNvSpPr txBox="1">
            <a:spLocks/>
          </p:cNvSpPr>
          <p:nvPr userDrawn="1"/>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rgbClr val="00BCFD"/>
                </a:solidFill>
              </a:rPr>
              <a:t>engie-solutions.com</a:t>
            </a:r>
          </a:p>
        </p:txBody>
      </p:sp>
    </p:spTree>
    <p:extLst>
      <p:ext uri="{BB962C8B-B14F-4D97-AF65-F5344CB8AC3E}">
        <p14:creationId xmlns:p14="http://schemas.microsoft.com/office/powerpoint/2010/main" val="3597595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5_Pages_textes seul">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userDrawn="1"/>
        </p:nvSpPr>
        <p:spPr>
          <a:xfrm>
            <a:off x="2" y="1"/>
            <a:ext cx="12191999"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space réservé du texte 90">
            <a:extLst>
              <a:ext uri="{FF2B5EF4-FFF2-40B4-BE49-F238E27FC236}">
                <a16:creationId xmlns:a16="http://schemas.microsoft.com/office/drawing/2014/main" id="{23019B04-08C2-1C41-8B6C-D3D699C1ED2C}"/>
              </a:ext>
            </a:extLst>
          </p:cNvPr>
          <p:cNvSpPr>
            <a:spLocks noGrp="1"/>
          </p:cNvSpPr>
          <p:nvPr>
            <p:ph type="body" sz="quarter" idx="14" hasCustomPrompt="1"/>
          </p:nvPr>
        </p:nvSpPr>
        <p:spPr>
          <a:xfrm>
            <a:off x="706755" y="710624"/>
            <a:ext cx="6721151" cy="499038"/>
          </a:xfrm>
          <a:noFill/>
        </p:spPr>
        <p:txBody>
          <a:bodyPr>
            <a:noAutofit/>
          </a:bodyPr>
          <a:lstStyle>
            <a:lvl1pPr marL="0" indent="0">
              <a:buNone/>
              <a:defRPr sz="3200" b="1" i="0">
                <a:gradFill flip="none" rotWithShape="1">
                  <a:gsLst>
                    <a:gs pos="0">
                      <a:srgbClr val="23D2B5"/>
                    </a:gs>
                    <a:gs pos="100000">
                      <a:srgbClr val="00BCFD"/>
                    </a:gs>
                  </a:gsLst>
                  <a:path path="circle">
                    <a:fillToRect l="100000" t="100000"/>
                  </a:path>
                  <a:tileRect r="-100000" b="-100000"/>
                </a:gradFill>
                <a:latin typeface="Arial Black" panose="020B0604020202020204" pitchFamily="34" charset="0"/>
                <a:cs typeface="Arial Black" panose="020B0604020202020204" pitchFamily="34" charset="0"/>
              </a:defRPr>
            </a:lvl1pPr>
            <a:lvl2pPr>
              <a:defRPr sz="2800">
                <a:solidFill>
                  <a:srgbClr val="23D2B5"/>
                </a:solidFill>
              </a:defRPr>
            </a:lvl2pPr>
            <a:lvl3pPr>
              <a:defRPr sz="2400">
                <a:solidFill>
                  <a:srgbClr val="23D2B5"/>
                </a:solidFill>
              </a:defRPr>
            </a:lvl3pPr>
            <a:lvl4pPr>
              <a:defRPr sz="2000">
                <a:solidFill>
                  <a:srgbClr val="23D2B5"/>
                </a:solidFill>
              </a:defRPr>
            </a:lvl4pPr>
            <a:lvl5pPr>
              <a:defRPr sz="2000">
                <a:solidFill>
                  <a:srgbClr val="23D2B5"/>
                </a:solidFill>
              </a:defRPr>
            </a:lvl5pPr>
          </a:lstStyle>
          <a:p>
            <a:pPr lvl="0"/>
            <a:r>
              <a:rPr lang="fr-FR"/>
              <a:t>Titre de Page</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7" y="1147800"/>
            <a:ext cx="6721151" cy="514667"/>
          </a:xfrm>
        </p:spPr>
        <p:txBody>
          <a:bodyPr>
            <a:normAutofit/>
          </a:bodyPr>
          <a:lstStyle>
            <a:lvl1pPr marL="0" indent="0">
              <a:buNone/>
              <a:defRPr sz="1800">
                <a:solidFill>
                  <a:srgbClr val="00BCFD"/>
                </a:solidFill>
              </a:defRPr>
            </a:lvl1pPr>
          </a:lstStyle>
          <a:p>
            <a:pPr lvl="0"/>
            <a:r>
              <a:rPr lang="fr-FR"/>
              <a:t>Sous Titre</a:t>
            </a:r>
          </a:p>
        </p:txBody>
      </p:sp>
      <p:sp>
        <p:nvSpPr>
          <p:cNvPr id="25" name="Espace réservé du numéro de diapositive 22">
            <a:extLst>
              <a:ext uri="{FF2B5EF4-FFF2-40B4-BE49-F238E27FC236}">
                <a16:creationId xmlns:a16="http://schemas.microsoft.com/office/drawing/2014/main" id="{C80461F3-6E2D-6E41-AE0D-47446BE9C3BE}"/>
              </a:ext>
            </a:extLst>
          </p:cNvPr>
          <p:cNvSpPr>
            <a:spLocks noGrp="1"/>
          </p:cNvSpPr>
          <p:nvPr>
            <p:ph type="sldNum" sz="quarter" idx="25"/>
          </p:nvPr>
        </p:nvSpPr>
        <p:spPr>
          <a:xfrm>
            <a:off x="5954824" y="6509742"/>
            <a:ext cx="274113" cy="184666"/>
          </a:xfrm>
        </p:spPr>
        <p:txBody>
          <a:bodyPr/>
          <a:lstStyle>
            <a:lvl1pPr algn="ctr">
              <a:defRPr b="1" i="0">
                <a:solidFill>
                  <a:schemeClr val="bg1"/>
                </a:solidFill>
                <a:latin typeface="Arial" panose="020B0604020202020204" pitchFamily="34" charset="0"/>
                <a:cs typeface="Arial" panose="020B0604020202020204" pitchFamily="34" charset="0"/>
              </a:defRPr>
            </a:lvl1pPr>
          </a:lstStyle>
          <a:p>
            <a:fld id="{B1E28664-C9A0-B14D-A7D3-D0482E77A9F4}" type="slidenum">
              <a:rPr lang="fr-FR" smtClean="0"/>
              <a:pPr/>
              <a:t>‹N°›</a:t>
            </a:fld>
            <a:endParaRPr lang="fr-FR"/>
          </a:p>
        </p:txBody>
      </p:sp>
      <p:pic>
        <p:nvPicPr>
          <p:cNvPr id="23" name="Graphique 22">
            <a:extLst>
              <a:ext uri="{FF2B5EF4-FFF2-40B4-BE49-F238E27FC236}">
                <a16:creationId xmlns:a16="http://schemas.microsoft.com/office/drawing/2014/main" id="{64952C08-CD3B-427B-8004-4CB12DA7C05D}"/>
              </a:ext>
            </a:extLst>
          </p:cNvPr>
          <p:cNvPicPr>
            <a:picLocks noChangeAspect="1"/>
          </p:cNvPicPr>
          <p:nvPr userDrawn="1"/>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831671" y="59012"/>
            <a:ext cx="528660" cy="281731"/>
          </a:xfrm>
          <a:prstGeom prst="rect">
            <a:avLst/>
          </a:prstGeom>
        </p:spPr>
      </p:pic>
    </p:spTree>
    <p:extLst>
      <p:ext uri="{BB962C8B-B14F-4D97-AF65-F5344CB8AC3E}">
        <p14:creationId xmlns:p14="http://schemas.microsoft.com/office/powerpoint/2010/main" val="2576333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
        <p:nvSpPr>
          <p:cNvPr id="108" name="Title 106"/>
          <p:cNvSpPr>
            <a:spLocks noGrp="1"/>
          </p:cNvSpPr>
          <p:nvPr>
            <p:ph type="title"/>
          </p:nvPr>
        </p:nvSpPr>
        <p:spPr>
          <a:xfrm>
            <a:off x="427893" y="553027"/>
            <a:ext cx="11318631" cy="390525"/>
          </a:xfrm>
        </p:spPr>
        <p:txBody>
          <a:bodyPr/>
          <a:lstStyle/>
          <a:p>
            <a:r>
              <a:rPr lang="en-US" dirty="0"/>
              <a:t>Click to edit Master title style</a:t>
            </a:r>
          </a:p>
        </p:txBody>
      </p:sp>
    </p:spTree>
    <p:extLst>
      <p:ext uri="{BB962C8B-B14F-4D97-AF65-F5344CB8AC3E}">
        <p14:creationId xmlns:p14="http://schemas.microsoft.com/office/powerpoint/2010/main" val="13821838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Pages_textes seu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userDrawn="1"/>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E87A80DA-C2B7-8948-A3E7-072C4F66BF5F}"/>
              </a:ext>
            </a:extLst>
          </p:cNvPr>
          <p:cNvSpPr/>
          <p:nvPr userDrawn="1"/>
        </p:nvSpPr>
        <p:spPr>
          <a:xfrm>
            <a:off x="395415"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space réservé du texte 90">
            <a:extLst>
              <a:ext uri="{FF2B5EF4-FFF2-40B4-BE49-F238E27FC236}">
                <a16:creationId xmlns:a16="http://schemas.microsoft.com/office/drawing/2014/main" id="{23019B04-08C2-1C41-8B6C-D3D699C1ED2C}"/>
              </a:ext>
            </a:extLst>
          </p:cNvPr>
          <p:cNvSpPr>
            <a:spLocks noGrp="1"/>
          </p:cNvSpPr>
          <p:nvPr>
            <p:ph type="body" sz="quarter" idx="14" hasCustomPrompt="1"/>
          </p:nvPr>
        </p:nvSpPr>
        <p:spPr>
          <a:xfrm>
            <a:off x="706755" y="710624"/>
            <a:ext cx="6721150" cy="499038"/>
          </a:xfrm>
          <a:noFill/>
        </p:spPr>
        <p:txBody>
          <a:bodyPr>
            <a:noAutofit/>
          </a:bodyPr>
          <a:lstStyle>
            <a:lvl1pPr marL="0" indent="0">
              <a:buNone/>
              <a:defRPr sz="3200" b="1" i="0">
                <a:gradFill flip="none" rotWithShape="1">
                  <a:gsLst>
                    <a:gs pos="0">
                      <a:srgbClr val="23D2B5"/>
                    </a:gs>
                    <a:gs pos="100000">
                      <a:srgbClr val="00BCFD"/>
                    </a:gs>
                  </a:gsLst>
                  <a:path path="circle">
                    <a:fillToRect l="100000" t="100000"/>
                  </a:path>
                  <a:tileRect r="-100000" b="-100000"/>
                </a:gradFill>
                <a:latin typeface="Arial Black" panose="020B0604020202020204" pitchFamily="34" charset="0"/>
                <a:cs typeface="Arial Black" panose="020B0604020202020204" pitchFamily="34" charset="0"/>
              </a:defRPr>
            </a:lvl1pPr>
            <a:lvl2pPr>
              <a:defRPr sz="2800">
                <a:solidFill>
                  <a:srgbClr val="23D2B5"/>
                </a:solidFill>
              </a:defRPr>
            </a:lvl2pPr>
            <a:lvl3pPr>
              <a:defRPr sz="2400">
                <a:solidFill>
                  <a:srgbClr val="23D2B5"/>
                </a:solidFill>
              </a:defRPr>
            </a:lvl3pPr>
            <a:lvl4pPr>
              <a:defRPr sz="2000">
                <a:solidFill>
                  <a:srgbClr val="23D2B5"/>
                </a:solidFill>
              </a:defRPr>
            </a:lvl4pPr>
            <a:lvl5pPr>
              <a:defRPr sz="2000">
                <a:solidFill>
                  <a:srgbClr val="23D2B5"/>
                </a:solidFill>
              </a:defRPr>
            </a:lvl5pPr>
          </a:lstStyle>
          <a:p>
            <a:pPr lvl="0"/>
            <a:r>
              <a:rPr lang="fr-FR" dirty="0"/>
              <a:t>Titre de Page</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147798"/>
            <a:ext cx="6721151" cy="514667"/>
          </a:xfrm>
        </p:spPr>
        <p:txBody>
          <a:bodyPr>
            <a:normAutofit/>
          </a:bodyPr>
          <a:lstStyle>
            <a:lvl1pPr marL="0" indent="0">
              <a:buNone/>
              <a:defRPr sz="1800">
                <a:solidFill>
                  <a:srgbClr val="00BCFD"/>
                </a:solidFill>
              </a:defRPr>
            </a:lvl1pPr>
          </a:lstStyle>
          <a:p>
            <a:pPr lvl="0"/>
            <a:r>
              <a:rPr lang="fr-FR" dirty="0"/>
              <a:t>Sous Titre</a:t>
            </a:r>
          </a:p>
        </p:txBody>
      </p:sp>
      <p:sp>
        <p:nvSpPr>
          <p:cNvPr id="5" name="Espace réservé du texte 4">
            <a:extLst>
              <a:ext uri="{FF2B5EF4-FFF2-40B4-BE49-F238E27FC236}">
                <a16:creationId xmlns:a16="http://schemas.microsoft.com/office/drawing/2014/main" id="{29C1CE0E-D494-694D-AC9C-644118BE29A6}"/>
              </a:ext>
            </a:extLst>
          </p:cNvPr>
          <p:cNvSpPr>
            <a:spLocks noGrp="1"/>
          </p:cNvSpPr>
          <p:nvPr>
            <p:ph type="body" sz="quarter" idx="17" hasCustomPrompt="1"/>
          </p:nvPr>
        </p:nvSpPr>
        <p:spPr>
          <a:xfrm>
            <a:off x="706438" y="1924050"/>
            <a:ext cx="10666412" cy="714375"/>
          </a:xfrm>
        </p:spPr>
        <p:txBody>
          <a:bodyPr>
            <a:normAutofit/>
          </a:bodyPr>
          <a:lstStyle>
            <a:lvl1pPr marL="0" indent="0">
              <a:lnSpc>
                <a:spcPct val="100000"/>
              </a:lnSpc>
              <a:buNone/>
              <a:defRPr sz="1600" b="1"/>
            </a:lvl1pPr>
          </a:lstStyle>
          <a:p>
            <a:pPr lvl="0"/>
            <a:r>
              <a:rPr lang="fr-FR" dirty="0"/>
              <a:t>Texte de niveau 1 </a:t>
            </a:r>
            <a:r>
              <a:rPr lang="fr-FR" dirty="0" err="1"/>
              <a:t>dolor</a:t>
            </a:r>
            <a:r>
              <a:rPr lang="fr-FR" dirty="0"/>
              <a:t> </a:t>
            </a:r>
            <a:r>
              <a:rPr lang="fr-FR" dirty="0" err="1"/>
              <a:t>sit</a:t>
            </a:r>
            <a:r>
              <a:rPr lang="fr-FR" dirty="0"/>
              <a:t> </a:t>
            </a:r>
            <a:r>
              <a:rPr lang="fr-FR" dirty="0" err="1"/>
              <a:t>amet</a:t>
            </a:r>
            <a:r>
              <a:rPr lang="fr-FR" dirty="0"/>
              <a:t>, </a:t>
            </a:r>
            <a:r>
              <a:rPr lang="fr-FR" dirty="0" err="1"/>
              <a:t>consectetuer</a:t>
            </a:r>
            <a:r>
              <a:rPr lang="fr-FR" dirty="0"/>
              <a:t> </a:t>
            </a:r>
            <a:r>
              <a:rPr lang="fr-FR" dirty="0" err="1"/>
              <a:t>adipiscing</a:t>
            </a:r>
            <a:r>
              <a:rPr lang="fr-FR" dirty="0"/>
              <a:t> </a:t>
            </a:r>
            <a:r>
              <a:rPr lang="fr-FR" dirty="0" err="1"/>
              <a:t>elit</a:t>
            </a:r>
            <a:r>
              <a:rPr lang="fr-FR" dirty="0"/>
              <a:t>, </a:t>
            </a:r>
            <a:r>
              <a:rPr lang="fr-FR" dirty="0" err="1"/>
              <a:t>sed</a:t>
            </a:r>
            <a:r>
              <a:rPr lang="fr-FR" dirty="0"/>
              <a:t> diam </a:t>
            </a:r>
            <a:r>
              <a:rPr lang="fr-FR" dirty="0" err="1"/>
              <a:t>nonummy</a:t>
            </a:r>
            <a:r>
              <a:rPr lang="fr-FR" dirty="0"/>
              <a:t> </a:t>
            </a:r>
            <a:br>
              <a:rPr lang="fr-FR" dirty="0"/>
            </a:br>
            <a:r>
              <a:rPr lang="fr-FR" dirty="0" err="1"/>
              <a:t>ismod</a:t>
            </a:r>
            <a:r>
              <a:rPr lang="fr-FR" dirty="0"/>
              <a:t> </a:t>
            </a:r>
            <a:r>
              <a:rPr lang="fr-FR" dirty="0" err="1"/>
              <a:t>tincidunt</a:t>
            </a:r>
            <a:r>
              <a:rPr lang="fr-FR" dirty="0"/>
              <a:t> ut </a:t>
            </a:r>
            <a:r>
              <a:rPr lang="fr-FR" dirty="0" err="1"/>
              <a:t>laoreet</a:t>
            </a:r>
            <a:r>
              <a:rPr lang="fr-FR" dirty="0"/>
              <a:t> </a:t>
            </a:r>
            <a:r>
              <a:rPr lang="fr-FR" dirty="0" err="1"/>
              <a:t>Lorem</a:t>
            </a:r>
            <a:r>
              <a:rPr lang="fr-FR" dirty="0"/>
              <a:t> </a:t>
            </a:r>
            <a:r>
              <a:rPr lang="fr-FR" dirty="0" err="1"/>
              <a:t>ipsum</a:t>
            </a:r>
            <a:r>
              <a:rPr lang="fr-FR" dirty="0"/>
              <a:t> </a:t>
            </a:r>
            <a:r>
              <a:rPr lang="fr-FR" dirty="0" err="1"/>
              <a:t>dolor</a:t>
            </a:r>
            <a:r>
              <a:rPr lang="fr-FR" dirty="0"/>
              <a:t> </a:t>
            </a:r>
            <a:r>
              <a:rPr lang="fr-FR" dirty="0" err="1"/>
              <a:t>sit</a:t>
            </a:r>
            <a:r>
              <a:rPr lang="fr-FR" dirty="0"/>
              <a:t> </a:t>
            </a:r>
            <a:r>
              <a:rPr lang="fr-FR" dirty="0" err="1"/>
              <a:t>amet</a:t>
            </a:r>
            <a:r>
              <a:rPr lang="fr-FR" dirty="0"/>
              <a:t>, </a:t>
            </a:r>
            <a:r>
              <a:rPr lang="fr-FR" dirty="0" err="1"/>
              <a:t>consect</a:t>
            </a:r>
            <a:endParaRPr lang="fr-FR" dirty="0"/>
          </a:p>
        </p:txBody>
      </p:sp>
      <p:sp>
        <p:nvSpPr>
          <p:cNvPr id="15" name="Espace réservé du texte 14">
            <a:extLst>
              <a:ext uri="{FF2B5EF4-FFF2-40B4-BE49-F238E27FC236}">
                <a16:creationId xmlns:a16="http://schemas.microsoft.com/office/drawing/2014/main" id="{D8B7F02C-4B3F-044A-BB70-9DE46276B031}"/>
              </a:ext>
            </a:extLst>
          </p:cNvPr>
          <p:cNvSpPr>
            <a:spLocks noGrp="1"/>
          </p:cNvSpPr>
          <p:nvPr>
            <p:ph type="body" sz="quarter" idx="18" hasCustomPrompt="1"/>
          </p:nvPr>
        </p:nvSpPr>
        <p:spPr>
          <a:xfrm>
            <a:off x="706438" y="2638425"/>
            <a:ext cx="10666412" cy="428625"/>
          </a:xfrm>
        </p:spPr>
        <p:txBody>
          <a:bodyPr>
            <a:noAutofit/>
          </a:bodyPr>
          <a:lstStyle>
            <a:lvl1pPr marL="228600" indent="-228600">
              <a:lnSpc>
                <a:spcPct val="100000"/>
              </a:lnSpc>
              <a:buFontTx/>
              <a:buBlip>
                <a:blip r:embed="rId2"/>
              </a:buBlip>
              <a:defRPr sz="1500" b="0" i="0">
                <a:latin typeface="Arial" panose="020B0604020202020204" pitchFamily="34" charset="0"/>
                <a:cs typeface="Arial" panose="020B0604020202020204" pitchFamily="34" charset="0"/>
              </a:defRPr>
            </a:lvl1pPr>
          </a:lstStyle>
          <a:p>
            <a:pPr lvl="0"/>
            <a:r>
              <a:rPr lang="fr-FR" dirty="0"/>
              <a:t>Bullet Point de niveau 1 : </a:t>
            </a:r>
            <a:r>
              <a:rPr lang="fr-FR" dirty="0" err="1"/>
              <a:t>sed</a:t>
            </a:r>
            <a:r>
              <a:rPr lang="fr-FR" dirty="0"/>
              <a:t> diam </a:t>
            </a:r>
            <a:r>
              <a:rPr lang="fr-FR" dirty="0" err="1"/>
              <a:t>nonummy</a:t>
            </a:r>
            <a:r>
              <a:rPr lang="fr-FR" dirty="0"/>
              <a:t> </a:t>
            </a:r>
            <a:r>
              <a:rPr lang="fr-FR" dirty="0" err="1"/>
              <a:t>nibh</a:t>
            </a:r>
            <a:r>
              <a:rPr lang="fr-FR" dirty="0"/>
              <a:t> </a:t>
            </a:r>
            <a:r>
              <a:rPr lang="fr-FR" dirty="0" err="1"/>
              <a:t>euismod</a:t>
            </a:r>
            <a:r>
              <a:rPr lang="fr-FR" dirty="0"/>
              <a:t> </a:t>
            </a:r>
            <a:r>
              <a:rPr lang="fr-FR" dirty="0" err="1"/>
              <a:t>tincidunt</a:t>
            </a:r>
            <a:r>
              <a:rPr lang="fr-FR" dirty="0"/>
              <a:t> ut </a:t>
            </a:r>
            <a:r>
              <a:rPr lang="fr-FR" dirty="0" err="1"/>
              <a:t>laoreet</a:t>
            </a:r>
            <a:r>
              <a:rPr lang="fr-FR" dirty="0"/>
              <a:t> </a:t>
            </a:r>
          </a:p>
        </p:txBody>
      </p:sp>
      <p:sp>
        <p:nvSpPr>
          <p:cNvPr id="16" name="Espace réservé du texte 4">
            <a:extLst>
              <a:ext uri="{FF2B5EF4-FFF2-40B4-BE49-F238E27FC236}">
                <a16:creationId xmlns:a16="http://schemas.microsoft.com/office/drawing/2014/main" id="{3051B35E-F29C-3E42-8E3E-BC9E769CCF28}"/>
              </a:ext>
            </a:extLst>
          </p:cNvPr>
          <p:cNvSpPr>
            <a:spLocks noGrp="1"/>
          </p:cNvSpPr>
          <p:nvPr>
            <p:ph type="body" sz="quarter" idx="19" hasCustomPrompt="1"/>
          </p:nvPr>
        </p:nvSpPr>
        <p:spPr>
          <a:xfrm>
            <a:off x="706438" y="3467100"/>
            <a:ext cx="10666412" cy="714375"/>
          </a:xfrm>
        </p:spPr>
        <p:txBody>
          <a:bodyPr>
            <a:normAutofit/>
          </a:bodyPr>
          <a:lstStyle>
            <a:lvl1pPr marL="0" indent="0">
              <a:lnSpc>
                <a:spcPct val="100000"/>
              </a:lnSpc>
              <a:buNone/>
              <a:defRPr sz="1400" b="1"/>
            </a:lvl1pPr>
          </a:lstStyle>
          <a:p>
            <a:pPr lvl="0"/>
            <a:r>
              <a:rPr lang="fr-FR" dirty="0"/>
              <a:t>Texte de niveau 2 </a:t>
            </a:r>
            <a:r>
              <a:rPr lang="fr-FR" dirty="0" err="1"/>
              <a:t>dolor</a:t>
            </a:r>
            <a:r>
              <a:rPr lang="fr-FR" dirty="0"/>
              <a:t> </a:t>
            </a:r>
            <a:r>
              <a:rPr lang="fr-FR" dirty="0" err="1"/>
              <a:t>sit</a:t>
            </a:r>
            <a:r>
              <a:rPr lang="fr-FR" dirty="0"/>
              <a:t> </a:t>
            </a:r>
            <a:r>
              <a:rPr lang="fr-FR" dirty="0" err="1"/>
              <a:t>amet</a:t>
            </a:r>
            <a:r>
              <a:rPr lang="fr-FR" dirty="0"/>
              <a:t>, </a:t>
            </a:r>
            <a:r>
              <a:rPr lang="fr-FR" dirty="0" err="1"/>
              <a:t>consectetuer</a:t>
            </a:r>
            <a:r>
              <a:rPr lang="fr-FR" dirty="0"/>
              <a:t> </a:t>
            </a:r>
            <a:r>
              <a:rPr lang="fr-FR" dirty="0" err="1"/>
              <a:t>adipiscing</a:t>
            </a:r>
            <a:r>
              <a:rPr lang="fr-FR" dirty="0"/>
              <a:t> </a:t>
            </a:r>
            <a:r>
              <a:rPr lang="fr-FR" dirty="0" err="1"/>
              <a:t>elit</a:t>
            </a:r>
            <a:r>
              <a:rPr lang="fr-FR" dirty="0"/>
              <a:t>, </a:t>
            </a:r>
            <a:r>
              <a:rPr lang="fr-FR" dirty="0" err="1"/>
              <a:t>sed</a:t>
            </a:r>
            <a:r>
              <a:rPr lang="fr-FR" dirty="0"/>
              <a:t> diam </a:t>
            </a:r>
            <a:r>
              <a:rPr lang="fr-FR" dirty="0" err="1"/>
              <a:t>nonummy</a:t>
            </a:r>
            <a:r>
              <a:rPr lang="fr-FR" dirty="0"/>
              <a:t> </a:t>
            </a:r>
            <a:br>
              <a:rPr lang="fr-FR" dirty="0"/>
            </a:br>
            <a:r>
              <a:rPr lang="fr-FR" dirty="0" err="1"/>
              <a:t>ismod</a:t>
            </a:r>
            <a:r>
              <a:rPr lang="fr-FR" dirty="0"/>
              <a:t> </a:t>
            </a:r>
            <a:r>
              <a:rPr lang="fr-FR" dirty="0" err="1"/>
              <a:t>tincidunt</a:t>
            </a:r>
            <a:r>
              <a:rPr lang="fr-FR" dirty="0"/>
              <a:t> ut </a:t>
            </a:r>
            <a:r>
              <a:rPr lang="fr-FR" dirty="0" err="1"/>
              <a:t>laoreet</a:t>
            </a:r>
            <a:r>
              <a:rPr lang="fr-FR" dirty="0"/>
              <a:t> </a:t>
            </a:r>
            <a:r>
              <a:rPr lang="fr-FR" dirty="0" err="1"/>
              <a:t>Lorem</a:t>
            </a:r>
            <a:r>
              <a:rPr lang="fr-FR" dirty="0"/>
              <a:t> </a:t>
            </a:r>
            <a:r>
              <a:rPr lang="fr-FR" dirty="0" err="1"/>
              <a:t>ipsum</a:t>
            </a:r>
            <a:r>
              <a:rPr lang="fr-FR" dirty="0"/>
              <a:t> </a:t>
            </a:r>
            <a:r>
              <a:rPr lang="fr-FR" dirty="0" err="1"/>
              <a:t>dolor</a:t>
            </a:r>
            <a:r>
              <a:rPr lang="fr-FR" dirty="0"/>
              <a:t> </a:t>
            </a:r>
            <a:r>
              <a:rPr lang="fr-FR" dirty="0" err="1"/>
              <a:t>sit</a:t>
            </a:r>
            <a:r>
              <a:rPr lang="fr-FR" dirty="0"/>
              <a:t> </a:t>
            </a:r>
            <a:r>
              <a:rPr lang="fr-FR" dirty="0" err="1"/>
              <a:t>amet</a:t>
            </a:r>
            <a:r>
              <a:rPr lang="fr-FR" dirty="0"/>
              <a:t>, </a:t>
            </a:r>
            <a:r>
              <a:rPr lang="fr-FR" dirty="0" err="1"/>
              <a:t>consect</a:t>
            </a:r>
            <a:endParaRPr lang="fr-FR" dirty="0"/>
          </a:p>
        </p:txBody>
      </p:sp>
      <p:sp>
        <p:nvSpPr>
          <p:cNvPr id="17" name="Espace réservé du texte 14">
            <a:extLst>
              <a:ext uri="{FF2B5EF4-FFF2-40B4-BE49-F238E27FC236}">
                <a16:creationId xmlns:a16="http://schemas.microsoft.com/office/drawing/2014/main" id="{A9BDD683-A111-084A-B144-3D6B28A44630}"/>
              </a:ext>
            </a:extLst>
          </p:cNvPr>
          <p:cNvSpPr>
            <a:spLocks noGrp="1"/>
          </p:cNvSpPr>
          <p:nvPr>
            <p:ph type="body" sz="quarter" idx="20" hasCustomPrompt="1"/>
          </p:nvPr>
        </p:nvSpPr>
        <p:spPr>
          <a:xfrm>
            <a:off x="706438" y="4082341"/>
            <a:ext cx="10666412" cy="428625"/>
          </a:xfrm>
        </p:spPr>
        <p:txBody>
          <a:bodyPr>
            <a:noAutofit/>
          </a:bodyPr>
          <a:lstStyle>
            <a:lvl1pPr marL="228600" indent="-228600">
              <a:lnSpc>
                <a:spcPct val="100000"/>
              </a:lnSpc>
              <a:buFontTx/>
              <a:buBlip>
                <a:blip r:embed="rId2"/>
              </a:buBlip>
              <a:defRPr sz="1200" b="0" i="0">
                <a:latin typeface="Arial" panose="020B0604020202020204" pitchFamily="34" charset="0"/>
                <a:cs typeface="Arial" panose="020B0604020202020204" pitchFamily="34" charset="0"/>
              </a:defRPr>
            </a:lvl1pPr>
          </a:lstStyle>
          <a:p>
            <a:pPr lvl="0"/>
            <a:r>
              <a:rPr lang="fr-FR" dirty="0"/>
              <a:t>Bullet Point de niveau 2 : </a:t>
            </a:r>
            <a:r>
              <a:rPr lang="fr-FR" dirty="0" err="1"/>
              <a:t>sed</a:t>
            </a:r>
            <a:r>
              <a:rPr lang="fr-FR" dirty="0"/>
              <a:t> diam </a:t>
            </a:r>
            <a:r>
              <a:rPr lang="fr-FR" dirty="0" err="1"/>
              <a:t>nonummy</a:t>
            </a:r>
            <a:r>
              <a:rPr lang="fr-FR" dirty="0"/>
              <a:t> </a:t>
            </a:r>
            <a:r>
              <a:rPr lang="fr-FR" dirty="0" err="1"/>
              <a:t>nibh</a:t>
            </a:r>
            <a:r>
              <a:rPr lang="fr-FR" dirty="0"/>
              <a:t> </a:t>
            </a:r>
            <a:r>
              <a:rPr lang="fr-FR" dirty="0" err="1"/>
              <a:t>euismod</a:t>
            </a:r>
            <a:r>
              <a:rPr lang="fr-FR" dirty="0"/>
              <a:t> </a:t>
            </a:r>
            <a:r>
              <a:rPr lang="fr-FR" dirty="0" err="1"/>
              <a:t>tincidunt</a:t>
            </a:r>
            <a:r>
              <a:rPr lang="fr-FR" dirty="0"/>
              <a:t> ut </a:t>
            </a:r>
            <a:r>
              <a:rPr lang="fr-FR" dirty="0" err="1"/>
              <a:t>laoreet</a:t>
            </a:r>
            <a:r>
              <a:rPr lang="fr-FR" dirty="0"/>
              <a:t> </a:t>
            </a:r>
          </a:p>
        </p:txBody>
      </p:sp>
      <p:sp>
        <p:nvSpPr>
          <p:cNvPr id="18" name="Espace réservé du texte 4">
            <a:extLst>
              <a:ext uri="{FF2B5EF4-FFF2-40B4-BE49-F238E27FC236}">
                <a16:creationId xmlns:a16="http://schemas.microsoft.com/office/drawing/2014/main" id="{38035F49-AA1D-A749-927E-000334F62D26}"/>
              </a:ext>
            </a:extLst>
          </p:cNvPr>
          <p:cNvSpPr>
            <a:spLocks noGrp="1"/>
          </p:cNvSpPr>
          <p:nvPr>
            <p:ph type="body" sz="quarter" idx="21" hasCustomPrompt="1"/>
          </p:nvPr>
        </p:nvSpPr>
        <p:spPr>
          <a:xfrm>
            <a:off x="706438" y="4840459"/>
            <a:ext cx="10666412" cy="714375"/>
          </a:xfrm>
        </p:spPr>
        <p:txBody>
          <a:bodyPr>
            <a:normAutofit/>
          </a:bodyPr>
          <a:lstStyle>
            <a:lvl1pPr marL="0" indent="0">
              <a:lnSpc>
                <a:spcPct val="100000"/>
              </a:lnSpc>
              <a:buNone/>
              <a:defRPr sz="1200" b="1"/>
            </a:lvl1pPr>
          </a:lstStyle>
          <a:p>
            <a:pPr lvl="0"/>
            <a:r>
              <a:rPr lang="fr-FR" dirty="0"/>
              <a:t>Texte de niveau 3 </a:t>
            </a:r>
            <a:r>
              <a:rPr lang="fr-FR" dirty="0" err="1"/>
              <a:t>dolor</a:t>
            </a:r>
            <a:r>
              <a:rPr lang="fr-FR" dirty="0"/>
              <a:t> </a:t>
            </a:r>
            <a:r>
              <a:rPr lang="fr-FR" dirty="0" err="1"/>
              <a:t>sit</a:t>
            </a:r>
            <a:r>
              <a:rPr lang="fr-FR" dirty="0"/>
              <a:t> </a:t>
            </a:r>
            <a:r>
              <a:rPr lang="fr-FR" dirty="0" err="1"/>
              <a:t>amet</a:t>
            </a:r>
            <a:r>
              <a:rPr lang="fr-FR" dirty="0"/>
              <a:t>, </a:t>
            </a:r>
            <a:r>
              <a:rPr lang="fr-FR" dirty="0" err="1"/>
              <a:t>consectetuer</a:t>
            </a:r>
            <a:r>
              <a:rPr lang="fr-FR" dirty="0"/>
              <a:t> </a:t>
            </a:r>
            <a:r>
              <a:rPr lang="fr-FR" dirty="0" err="1"/>
              <a:t>adipiscing</a:t>
            </a:r>
            <a:r>
              <a:rPr lang="fr-FR" dirty="0"/>
              <a:t> </a:t>
            </a:r>
            <a:r>
              <a:rPr lang="fr-FR" dirty="0" err="1"/>
              <a:t>elit</a:t>
            </a:r>
            <a:r>
              <a:rPr lang="fr-FR" dirty="0"/>
              <a:t>, </a:t>
            </a:r>
            <a:r>
              <a:rPr lang="fr-FR" dirty="0" err="1"/>
              <a:t>sed</a:t>
            </a:r>
            <a:r>
              <a:rPr lang="fr-FR" dirty="0"/>
              <a:t> diam </a:t>
            </a:r>
            <a:r>
              <a:rPr lang="fr-FR" dirty="0" err="1"/>
              <a:t>nonummy</a:t>
            </a:r>
            <a:r>
              <a:rPr lang="fr-FR" dirty="0"/>
              <a:t> </a:t>
            </a:r>
            <a:br>
              <a:rPr lang="fr-FR" dirty="0"/>
            </a:br>
            <a:r>
              <a:rPr lang="fr-FR" dirty="0" err="1"/>
              <a:t>ismod</a:t>
            </a:r>
            <a:r>
              <a:rPr lang="fr-FR" dirty="0"/>
              <a:t> </a:t>
            </a:r>
            <a:r>
              <a:rPr lang="fr-FR" dirty="0" err="1"/>
              <a:t>tincidunt</a:t>
            </a:r>
            <a:r>
              <a:rPr lang="fr-FR" dirty="0"/>
              <a:t> ut </a:t>
            </a:r>
            <a:r>
              <a:rPr lang="fr-FR" dirty="0" err="1"/>
              <a:t>laoreet</a:t>
            </a:r>
            <a:r>
              <a:rPr lang="fr-FR" dirty="0"/>
              <a:t> </a:t>
            </a:r>
            <a:r>
              <a:rPr lang="fr-FR" dirty="0" err="1"/>
              <a:t>Lorem</a:t>
            </a:r>
            <a:r>
              <a:rPr lang="fr-FR" dirty="0"/>
              <a:t> </a:t>
            </a:r>
            <a:r>
              <a:rPr lang="fr-FR" dirty="0" err="1"/>
              <a:t>ipsum</a:t>
            </a:r>
            <a:r>
              <a:rPr lang="fr-FR" dirty="0"/>
              <a:t> </a:t>
            </a:r>
            <a:r>
              <a:rPr lang="fr-FR" dirty="0" err="1"/>
              <a:t>dolor</a:t>
            </a:r>
            <a:r>
              <a:rPr lang="fr-FR" dirty="0"/>
              <a:t> </a:t>
            </a:r>
            <a:r>
              <a:rPr lang="fr-FR" dirty="0" err="1"/>
              <a:t>sit</a:t>
            </a:r>
            <a:r>
              <a:rPr lang="fr-FR" dirty="0"/>
              <a:t> </a:t>
            </a:r>
            <a:r>
              <a:rPr lang="fr-FR" dirty="0" err="1"/>
              <a:t>amet</a:t>
            </a:r>
            <a:r>
              <a:rPr lang="fr-FR" dirty="0"/>
              <a:t>, </a:t>
            </a:r>
            <a:r>
              <a:rPr lang="fr-FR" dirty="0" err="1"/>
              <a:t>consect</a:t>
            </a:r>
            <a:endParaRPr lang="fr-FR" dirty="0"/>
          </a:p>
        </p:txBody>
      </p:sp>
      <p:sp>
        <p:nvSpPr>
          <p:cNvPr id="19" name="Espace réservé du texte 14">
            <a:extLst>
              <a:ext uri="{FF2B5EF4-FFF2-40B4-BE49-F238E27FC236}">
                <a16:creationId xmlns:a16="http://schemas.microsoft.com/office/drawing/2014/main" id="{DD652048-E439-5F47-8BEF-D5A7D0A9FD41}"/>
              </a:ext>
            </a:extLst>
          </p:cNvPr>
          <p:cNvSpPr>
            <a:spLocks noGrp="1"/>
          </p:cNvSpPr>
          <p:nvPr>
            <p:ph type="body" sz="quarter" idx="22" hasCustomPrompt="1"/>
          </p:nvPr>
        </p:nvSpPr>
        <p:spPr>
          <a:xfrm>
            <a:off x="706438" y="5403370"/>
            <a:ext cx="10666412" cy="428625"/>
          </a:xfrm>
        </p:spPr>
        <p:txBody>
          <a:bodyPr>
            <a:noAutofit/>
          </a:bodyPr>
          <a:lstStyle>
            <a:lvl1pPr marL="228600" indent="-228600">
              <a:lnSpc>
                <a:spcPct val="100000"/>
              </a:lnSpc>
              <a:buFontTx/>
              <a:buBlip>
                <a:blip r:embed="rId2"/>
              </a:buBlip>
              <a:defRPr sz="1100" b="0" i="0">
                <a:latin typeface="Arial" panose="020B0604020202020204" pitchFamily="34" charset="0"/>
                <a:cs typeface="Arial" panose="020B0604020202020204" pitchFamily="34" charset="0"/>
              </a:defRPr>
            </a:lvl1pPr>
          </a:lstStyle>
          <a:p>
            <a:pPr lvl="0"/>
            <a:r>
              <a:rPr lang="fr-FR" dirty="0"/>
              <a:t>Bullet Point de niveau 3 : </a:t>
            </a:r>
            <a:r>
              <a:rPr lang="fr-FR" dirty="0" err="1"/>
              <a:t>sed</a:t>
            </a:r>
            <a:r>
              <a:rPr lang="fr-FR" dirty="0"/>
              <a:t> diam </a:t>
            </a:r>
            <a:r>
              <a:rPr lang="fr-FR" dirty="0" err="1"/>
              <a:t>nonummy</a:t>
            </a:r>
            <a:r>
              <a:rPr lang="fr-FR" dirty="0"/>
              <a:t> </a:t>
            </a:r>
            <a:r>
              <a:rPr lang="fr-FR" dirty="0" err="1"/>
              <a:t>nibh</a:t>
            </a:r>
            <a:r>
              <a:rPr lang="fr-FR" dirty="0"/>
              <a:t> </a:t>
            </a:r>
            <a:r>
              <a:rPr lang="fr-FR" dirty="0" err="1"/>
              <a:t>euismod</a:t>
            </a:r>
            <a:r>
              <a:rPr lang="fr-FR" dirty="0"/>
              <a:t> </a:t>
            </a:r>
            <a:r>
              <a:rPr lang="fr-FR" dirty="0" err="1"/>
              <a:t>tincidunt</a:t>
            </a:r>
            <a:r>
              <a:rPr lang="fr-FR" dirty="0"/>
              <a:t> ut </a:t>
            </a:r>
            <a:r>
              <a:rPr lang="fr-FR" dirty="0" err="1"/>
              <a:t>laoreet</a:t>
            </a:r>
            <a:r>
              <a:rPr lang="fr-FR" dirty="0"/>
              <a:t> </a:t>
            </a:r>
          </a:p>
        </p:txBody>
      </p:sp>
      <p:sp>
        <p:nvSpPr>
          <p:cNvPr id="4" name="Espace réservé de la date 3"/>
          <p:cNvSpPr>
            <a:spLocks noGrp="1"/>
          </p:cNvSpPr>
          <p:nvPr>
            <p:ph type="dt" sz="half" idx="23"/>
          </p:nvPr>
        </p:nvSpPr>
        <p:spPr/>
        <p:txBody>
          <a:bodyPr/>
          <a:lstStyle>
            <a:lvl1pPr>
              <a:defRPr>
                <a:solidFill>
                  <a:schemeClr val="bg1"/>
                </a:solidFill>
              </a:defRPr>
            </a:lvl1pPr>
          </a:lstStyle>
          <a:p>
            <a:fld id="{672A0C82-3269-4DD4-AD38-3F36F0F81EB6}" type="datetime4">
              <a:rPr lang="fr-FR" smtClean="0"/>
              <a:pPr/>
              <a:t>7 juillet 2025</a:t>
            </a:fld>
            <a:endParaRPr lang="fr-FR" dirty="0"/>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dirty="0"/>
          </a:p>
        </p:txBody>
      </p:sp>
      <p:pic>
        <p:nvPicPr>
          <p:cNvPr id="22" name="Image 21">
            <a:extLst>
              <a:ext uri="{FF2B5EF4-FFF2-40B4-BE49-F238E27FC236}">
                <a16:creationId xmlns:a16="http://schemas.microsoft.com/office/drawing/2014/main" id="{F4DDC131-F1EF-B44F-975B-EF9902399F7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21204" y="-32400"/>
            <a:ext cx="749593" cy="468000"/>
          </a:xfrm>
          <a:prstGeom prst="rect">
            <a:avLst/>
          </a:prstGeom>
        </p:spPr>
      </p:pic>
    </p:spTree>
    <p:extLst>
      <p:ext uri="{BB962C8B-B14F-4D97-AF65-F5344CB8AC3E}">
        <p14:creationId xmlns:p14="http://schemas.microsoft.com/office/powerpoint/2010/main" val="1208432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2D9B584-68F2-49F1-A110-7F169A64FCE1}"/>
              </a:ext>
            </a:extLst>
          </p:cNvPr>
          <p:cNvSpPr/>
          <p:nvPr/>
        </p:nvSpPr>
        <p:spPr>
          <a:xfrm>
            <a:off x="2" y="2"/>
            <a:ext cx="12191999" cy="6857999"/>
          </a:xfrm>
          <a:prstGeom prst="rect">
            <a:avLst/>
          </a:prstGeom>
          <a:solidFill>
            <a:schemeClr val="accent1"/>
          </a:soli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2" name="Cadre 31">
            <a:extLst>
              <a:ext uri="{FF2B5EF4-FFF2-40B4-BE49-F238E27FC236}">
                <a16:creationId xmlns:a16="http://schemas.microsoft.com/office/drawing/2014/main" id="{EC29B018-5066-4576-874C-F4BD2CEC9709}"/>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10" name="Groupe 9">
            <a:extLst>
              <a:ext uri="{FF2B5EF4-FFF2-40B4-BE49-F238E27FC236}">
                <a16:creationId xmlns:a16="http://schemas.microsoft.com/office/drawing/2014/main" id="{7A18F7B5-0E1D-B542-B88B-13F77C1EAC99}"/>
              </a:ext>
            </a:extLst>
          </p:cNvPr>
          <p:cNvGrpSpPr/>
          <p:nvPr/>
        </p:nvGrpSpPr>
        <p:grpSpPr>
          <a:xfrm>
            <a:off x="4660057" y="6248455"/>
            <a:ext cx="419945" cy="419945"/>
            <a:chOff x="4609070" y="6174127"/>
            <a:chExt cx="494271" cy="494271"/>
          </a:xfrm>
          <a:solidFill>
            <a:srgbClr val="24C2E7">
              <a:alpha val="42000"/>
            </a:srgbClr>
          </a:solidFill>
        </p:grpSpPr>
        <p:sp>
          <p:nvSpPr>
            <p:cNvPr id="11" name="Ellipse 10">
              <a:extLst>
                <a:ext uri="{FF2B5EF4-FFF2-40B4-BE49-F238E27FC236}">
                  <a16:creationId xmlns:a16="http://schemas.microsoft.com/office/drawing/2014/main" id="{F710E38D-EDC3-FA4F-83DF-8D627AEF9789}"/>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a:extLst>
                <a:ext uri="{FF2B5EF4-FFF2-40B4-BE49-F238E27FC236}">
                  <a16:creationId xmlns:a16="http://schemas.microsoft.com/office/drawing/2014/main" id="{05C39667-9EE5-3C46-B7FB-854526B562B1}"/>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3" name="Groupe 12">
            <a:extLst>
              <a:ext uri="{FF2B5EF4-FFF2-40B4-BE49-F238E27FC236}">
                <a16:creationId xmlns:a16="http://schemas.microsoft.com/office/drawing/2014/main" id="{530D9ADB-0369-A149-B536-E0488CE423B4}"/>
              </a:ext>
            </a:extLst>
          </p:cNvPr>
          <p:cNvGrpSpPr/>
          <p:nvPr/>
        </p:nvGrpSpPr>
        <p:grpSpPr>
          <a:xfrm>
            <a:off x="5885606" y="6248455"/>
            <a:ext cx="419945" cy="419945"/>
            <a:chOff x="4609070" y="6174127"/>
            <a:chExt cx="494271" cy="494271"/>
          </a:xfrm>
          <a:solidFill>
            <a:srgbClr val="24C2E7">
              <a:alpha val="42000"/>
            </a:srgbClr>
          </a:solidFill>
        </p:grpSpPr>
        <p:sp>
          <p:nvSpPr>
            <p:cNvPr id="14" name="Ellipse 13">
              <a:extLst>
                <a:ext uri="{FF2B5EF4-FFF2-40B4-BE49-F238E27FC236}">
                  <a16:creationId xmlns:a16="http://schemas.microsoft.com/office/drawing/2014/main" id="{E8292D3A-879B-2A47-8679-2E1E1791FE2D}"/>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a:extLst>
                <a:ext uri="{FF2B5EF4-FFF2-40B4-BE49-F238E27FC236}">
                  <a16:creationId xmlns:a16="http://schemas.microsoft.com/office/drawing/2014/main" id="{014635B0-AEC8-C741-AD60-D77C3B5FD87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6" name="Groupe 15">
            <a:extLst>
              <a:ext uri="{FF2B5EF4-FFF2-40B4-BE49-F238E27FC236}">
                <a16:creationId xmlns:a16="http://schemas.microsoft.com/office/drawing/2014/main" id="{6C0D24D2-73E8-5D4C-8AFB-5EBFE1A47183}"/>
              </a:ext>
            </a:extLst>
          </p:cNvPr>
          <p:cNvGrpSpPr/>
          <p:nvPr/>
        </p:nvGrpSpPr>
        <p:grpSpPr>
          <a:xfrm>
            <a:off x="7104806" y="6248455"/>
            <a:ext cx="419945" cy="419945"/>
            <a:chOff x="4609070" y="6174127"/>
            <a:chExt cx="494271" cy="494271"/>
          </a:xfrm>
          <a:solidFill>
            <a:srgbClr val="24C2E7">
              <a:alpha val="42000"/>
            </a:srgbClr>
          </a:solidFill>
        </p:grpSpPr>
        <p:sp>
          <p:nvSpPr>
            <p:cNvPr id="17" name="Ellipse 16">
              <a:extLst>
                <a:ext uri="{FF2B5EF4-FFF2-40B4-BE49-F238E27FC236}">
                  <a16:creationId xmlns:a16="http://schemas.microsoft.com/office/drawing/2014/main" id="{F0F8CBF2-5A1B-A44B-94E3-F9093160842E}"/>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9E1F1ACA-9D2B-2446-9183-6782AED15DD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23" name="ZoneTexte 22">
            <a:extLst>
              <a:ext uri="{FF2B5EF4-FFF2-40B4-BE49-F238E27FC236}">
                <a16:creationId xmlns:a16="http://schemas.microsoft.com/office/drawing/2014/main" id="{3D933291-E105-AE4A-92E3-2EB916112BF1}"/>
              </a:ext>
            </a:extLst>
          </p:cNvPr>
          <p:cNvSpPr txBox="1"/>
          <p:nvPr/>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24" name="ZoneTexte 23">
            <a:extLst>
              <a:ext uri="{FF2B5EF4-FFF2-40B4-BE49-F238E27FC236}">
                <a16:creationId xmlns:a16="http://schemas.microsoft.com/office/drawing/2014/main" id="{86357EDE-F8A6-F443-9B8D-CDE73D61CEC1}"/>
              </a:ext>
            </a:extLst>
          </p:cNvPr>
          <p:cNvSpPr txBox="1"/>
          <p:nvPr/>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25" name="ZoneTexte 24">
            <a:extLst>
              <a:ext uri="{FF2B5EF4-FFF2-40B4-BE49-F238E27FC236}">
                <a16:creationId xmlns:a16="http://schemas.microsoft.com/office/drawing/2014/main" id="{CF9BCEED-06D5-1749-B492-8AA53A07AD61}"/>
              </a:ext>
            </a:extLst>
          </p:cNvPr>
          <p:cNvSpPr txBox="1"/>
          <p:nvPr/>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26" name="Connecteur droit 25">
            <a:extLst>
              <a:ext uri="{FF2B5EF4-FFF2-40B4-BE49-F238E27FC236}">
                <a16:creationId xmlns:a16="http://schemas.microsoft.com/office/drawing/2014/main" id="{FC1216F5-5582-C143-9A86-78019EE6F156}"/>
              </a:ext>
            </a:extLst>
          </p:cNvPr>
          <p:cNvCxnSpPr>
            <a:cxnSpLocks/>
          </p:cNvCxnSpPr>
          <p:nvPr/>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FDCDA9B-3935-594F-A368-545B2A7DF986}"/>
              </a:ext>
            </a:extLst>
          </p:cNvPr>
          <p:cNvCxnSpPr>
            <a:cxnSpLocks/>
          </p:cNvCxnSpPr>
          <p:nvPr/>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Espace réservé du texte 28">
            <a:extLst>
              <a:ext uri="{FF2B5EF4-FFF2-40B4-BE49-F238E27FC236}">
                <a16:creationId xmlns:a16="http://schemas.microsoft.com/office/drawing/2014/main" id="{9A69F975-04D1-3842-AD03-63BE37ED6BBC}"/>
              </a:ext>
            </a:extLst>
          </p:cNvPr>
          <p:cNvSpPr>
            <a:spLocks noGrp="1"/>
          </p:cNvSpPr>
          <p:nvPr>
            <p:ph type="body" sz="quarter" idx="14" hasCustomPrompt="1"/>
          </p:nvPr>
        </p:nvSpPr>
        <p:spPr>
          <a:xfrm>
            <a:off x="977052" y="2987962"/>
            <a:ext cx="10237048" cy="1271588"/>
          </a:xfrm>
        </p:spPr>
        <p:txBody>
          <a:bodyPr anchor="ctr">
            <a:noAutofit/>
          </a:bodyPr>
          <a:lstStyle>
            <a:lvl1pPr marL="0" indent="0" algn="ctr">
              <a:lnSpc>
                <a:spcPct val="65000"/>
              </a:lnSpc>
              <a:buNone/>
              <a:defRPr sz="4700" b="1" i="0">
                <a:solidFill>
                  <a:schemeClr val="bg1"/>
                </a:solidFill>
                <a:latin typeface="+mj-lt"/>
                <a:cs typeface="Arial Black" panose="020B0604020202020204" pitchFamily="34" charset="0"/>
              </a:defRPr>
            </a:lvl1pPr>
          </a:lstStyle>
          <a:p>
            <a:pPr lvl="0"/>
            <a:r>
              <a:rPr lang="fr-FR"/>
              <a:t>Titre de la</a:t>
            </a:r>
          </a:p>
          <a:p>
            <a:pPr lvl="0"/>
            <a:r>
              <a:rPr lang="fr-FR"/>
              <a:t>Présentation</a:t>
            </a:r>
          </a:p>
        </p:txBody>
      </p:sp>
      <p:sp>
        <p:nvSpPr>
          <p:cNvPr id="31" name="Espace réservé du texte 30">
            <a:extLst>
              <a:ext uri="{FF2B5EF4-FFF2-40B4-BE49-F238E27FC236}">
                <a16:creationId xmlns:a16="http://schemas.microsoft.com/office/drawing/2014/main" id="{2731F205-A66A-0B40-9E17-B9D466167B36}"/>
              </a:ext>
            </a:extLst>
          </p:cNvPr>
          <p:cNvSpPr>
            <a:spLocks noGrp="1"/>
          </p:cNvSpPr>
          <p:nvPr>
            <p:ph type="body" sz="quarter" idx="15" hasCustomPrompt="1"/>
          </p:nvPr>
        </p:nvSpPr>
        <p:spPr>
          <a:xfrm>
            <a:off x="977052" y="4357782"/>
            <a:ext cx="10237049" cy="430212"/>
          </a:xfrm>
        </p:spPr>
        <p:txBody>
          <a:bodyPr>
            <a:noAutofit/>
          </a:bodyPr>
          <a:lstStyle>
            <a:lvl1pPr marL="0" indent="0" algn="ctr">
              <a:buNone/>
              <a:defRPr sz="1200" b="1">
                <a:solidFill>
                  <a:schemeClr val="bg1"/>
                </a:solidFill>
                <a:latin typeface="+mn-lt"/>
              </a:defRPr>
            </a:lvl1pPr>
          </a:lstStyle>
          <a:p>
            <a:pPr lvl="0"/>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adietuer</a:t>
            </a:r>
            <a:r>
              <a:rPr lang="fr-FR"/>
              <a:t> </a:t>
            </a:r>
            <a:r>
              <a:rPr lang="fr-FR" err="1"/>
              <a:t>adipiscing</a:t>
            </a:r>
            <a:r>
              <a:rPr lang="fr-FR"/>
              <a:t> </a:t>
            </a:r>
            <a:r>
              <a:rPr lang="fr-FR" err="1"/>
              <a:t>elit</a:t>
            </a:r>
            <a:r>
              <a:rPr lang="fr-FR"/>
              <a:t>, </a:t>
            </a:r>
            <a:r>
              <a:rPr lang="fr-FR" err="1"/>
              <a:t>Lorem</a:t>
            </a:r>
            <a:r>
              <a:rPr lang="fr-FR"/>
              <a:t> </a:t>
            </a:r>
          </a:p>
        </p:txBody>
      </p:sp>
      <p:sp>
        <p:nvSpPr>
          <p:cNvPr id="21" name="Espace réservé de la date 20"/>
          <p:cNvSpPr>
            <a:spLocks noGrp="1"/>
          </p:cNvSpPr>
          <p:nvPr>
            <p:ph type="dt" sz="half" idx="16"/>
          </p:nvPr>
        </p:nvSpPr>
        <p:spPr/>
        <p:txBody>
          <a:bodyPr/>
          <a:lstStyle/>
          <a:p>
            <a:fld id="{F98CA079-1BF7-44A6-8428-15202F6059B4}" type="datetime4">
              <a:rPr lang="fr-FR" smtClean="0"/>
              <a:t>7 juillet 2025</a:t>
            </a:fld>
            <a:endParaRPr lang="fr-FR"/>
          </a:p>
        </p:txBody>
      </p:sp>
      <p:pic>
        <p:nvPicPr>
          <p:cNvPr id="22" name="Image 21">
            <a:extLst>
              <a:ext uri="{FF2B5EF4-FFF2-40B4-BE49-F238E27FC236}">
                <a16:creationId xmlns:a16="http://schemas.microsoft.com/office/drawing/2014/main" id="{9001A8CD-A00D-0944-B7D1-FA41054AB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Tree>
    <p:extLst>
      <p:ext uri="{BB962C8B-B14F-4D97-AF65-F5344CB8AC3E}">
        <p14:creationId xmlns:p14="http://schemas.microsoft.com/office/powerpoint/2010/main" val="28134553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Introduction">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598D3DA-BA34-024E-90BB-6ECC57507C89}"/>
              </a:ext>
            </a:extLst>
          </p:cNvPr>
          <p:cNvSpPr>
            <a:spLocks noGrp="1"/>
          </p:cNvSpPr>
          <p:nvPr>
            <p:ph type="body" sz="quarter" idx="14" hasCustomPrompt="1"/>
          </p:nvPr>
        </p:nvSpPr>
        <p:spPr>
          <a:xfrm>
            <a:off x="1533691" y="2410674"/>
            <a:ext cx="9125344" cy="755650"/>
          </a:xfrm>
        </p:spPr>
        <p:txBody>
          <a:bodyPr>
            <a:normAutofit/>
          </a:bodyPr>
          <a:lstStyle>
            <a:lvl1pPr marL="0" indent="0" algn="ctr">
              <a:buNone/>
              <a:defRPr sz="4000" b="1" i="0" spc="-120" baseline="0">
                <a:solidFill>
                  <a:schemeClr val="accent1"/>
                </a:solidFill>
                <a:latin typeface="+mn-lt"/>
                <a:cs typeface="Arial" panose="020B0604020202020204" pitchFamily="34" charset="0"/>
              </a:defRPr>
            </a:lvl1pPr>
          </a:lstStyle>
          <a:p>
            <a:r>
              <a:rPr lang="fr-FR"/>
              <a:t>Introduction</a:t>
            </a:r>
          </a:p>
        </p:txBody>
      </p:sp>
      <p:sp>
        <p:nvSpPr>
          <p:cNvPr id="13" name="Espace réservé du texte 12">
            <a:extLst>
              <a:ext uri="{FF2B5EF4-FFF2-40B4-BE49-F238E27FC236}">
                <a16:creationId xmlns:a16="http://schemas.microsoft.com/office/drawing/2014/main" id="{48298B14-D926-8947-8DC3-6D32333B0226}"/>
              </a:ext>
            </a:extLst>
          </p:cNvPr>
          <p:cNvSpPr>
            <a:spLocks noGrp="1"/>
          </p:cNvSpPr>
          <p:nvPr>
            <p:ph type="body" sz="quarter" idx="15" hasCustomPrompt="1"/>
          </p:nvPr>
        </p:nvSpPr>
        <p:spPr>
          <a:xfrm>
            <a:off x="1533691" y="3207065"/>
            <a:ext cx="9116380" cy="646331"/>
          </a:xfrm>
        </p:spPr>
        <p:txBody>
          <a:bodyPr wrap="square">
            <a:spAutoFit/>
          </a:bodyPr>
          <a:lstStyle>
            <a:lvl1pPr marL="0" indent="0" algn="ctr">
              <a:buNone/>
              <a:defRPr sz="1800" b="1" i="0">
                <a:solidFill>
                  <a:schemeClr val="tx2">
                    <a:alpha val="60000"/>
                  </a:schemeClr>
                </a:solidFill>
                <a:latin typeface="+mn-lt"/>
                <a:cs typeface="Arial" panose="020B0604020202020204" pitchFamily="34" charset="0"/>
              </a:defRPr>
            </a:lvl1pPr>
          </a:lstStyle>
          <a:p>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a:t>
            </a:r>
            <a:r>
              <a:rPr lang="fr-FR" err="1"/>
              <a:t>diamipsum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a:t>
            </a:r>
          </a:p>
        </p:txBody>
      </p:sp>
      <p:sp>
        <p:nvSpPr>
          <p:cNvPr id="11" name="Espace réservé de la date 10"/>
          <p:cNvSpPr>
            <a:spLocks noGrp="1"/>
          </p:cNvSpPr>
          <p:nvPr>
            <p:ph type="dt" sz="half" idx="16"/>
          </p:nvPr>
        </p:nvSpPr>
        <p:spPr/>
        <p:txBody>
          <a:bodyPr/>
          <a:lstStyle>
            <a:lvl1pPr>
              <a:defRPr>
                <a:solidFill>
                  <a:schemeClr val="bg1"/>
                </a:solidFill>
              </a:defRPr>
            </a:lvl1pPr>
          </a:lstStyle>
          <a:p>
            <a:fld id="{A6CDE50A-97C2-4357-8C08-A3421F6AE43B}" type="datetime4">
              <a:rPr lang="fr-FR" smtClean="0"/>
              <a:t>7 juillet 2025</a:t>
            </a:fld>
            <a:endParaRPr lang="fr-FR"/>
          </a:p>
        </p:txBody>
      </p:sp>
      <p:pic>
        <p:nvPicPr>
          <p:cNvPr id="9" name="Image 8">
            <a:extLst>
              <a:ext uri="{FF2B5EF4-FFF2-40B4-BE49-F238E27FC236}">
                <a16:creationId xmlns:a16="http://schemas.microsoft.com/office/drawing/2014/main" id="{80A0D34B-F497-D74F-B609-9764E7AA3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 name="Espace réservé du numéro de diapositive 1">
            <a:extLst>
              <a:ext uri="{FF2B5EF4-FFF2-40B4-BE49-F238E27FC236}">
                <a16:creationId xmlns:a16="http://schemas.microsoft.com/office/drawing/2014/main" id="{D41B5AC4-FF8C-4A7E-8363-3987BF744855}"/>
              </a:ext>
            </a:extLst>
          </p:cNvPr>
          <p:cNvSpPr>
            <a:spLocks noGrp="1"/>
          </p:cNvSpPr>
          <p:nvPr>
            <p:ph type="sldNum" sz="quarter" idx="17"/>
          </p:nvPr>
        </p:nvSpPr>
        <p:spPr/>
        <p:txBody>
          <a:bodyPr/>
          <a:lstStyle/>
          <a:p>
            <a:fld id="{B1E28664-C9A0-B14D-A7D3-D0482E77A9F4}" type="slidenum">
              <a:rPr lang="fr-FR" smtClean="0"/>
              <a:pPr/>
              <a:t>‹N°›</a:t>
            </a:fld>
            <a:endParaRPr lang="fr-FR"/>
          </a:p>
        </p:txBody>
      </p:sp>
    </p:spTree>
    <p:extLst>
      <p:ext uri="{BB962C8B-B14F-4D97-AF65-F5344CB8AC3E}">
        <p14:creationId xmlns:p14="http://schemas.microsoft.com/office/powerpoint/2010/main" val="2190423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82440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4564139"/>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82440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4564139"/>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33" name="Image 32">
            <a:extLst>
              <a:ext uri="{FF2B5EF4-FFF2-40B4-BE49-F238E27FC236}">
                <a16:creationId xmlns:a16="http://schemas.microsoft.com/office/drawing/2014/main" id="{B25FA552-FC73-487D-A7D2-998EE6EA3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14" name="Ellipse 13">
            <a:extLst>
              <a:ext uri="{FF2B5EF4-FFF2-40B4-BE49-F238E27FC236}">
                <a16:creationId xmlns:a16="http://schemas.microsoft.com/office/drawing/2014/main" id="{54EF8D9E-505F-4B30-9E64-640DE5E36428}"/>
              </a:ext>
            </a:extLst>
          </p:cNvPr>
          <p:cNvSpPr/>
          <p:nvPr userDrawn="1"/>
        </p:nvSpPr>
        <p:spPr>
          <a:xfrm>
            <a:off x="1143565"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8" name="Ellipse 17">
            <a:extLst>
              <a:ext uri="{FF2B5EF4-FFF2-40B4-BE49-F238E27FC236}">
                <a16:creationId xmlns:a16="http://schemas.microsoft.com/office/drawing/2014/main" id="{186992C2-BDA4-45F9-AFE5-7212E066BAC6}"/>
              </a:ext>
            </a:extLst>
          </p:cNvPr>
          <p:cNvSpPr/>
          <p:nvPr userDrawn="1"/>
        </p:nvSpPr>
        <p:spPr>
          <a:xfrm>
            <a:off x="6692901" y="272411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9" name="Ellipse 18">
            <a:extLst>
              <a:ext uri="{FF2B5EF4-FFF2-40B4-BE49-F238E27FC236}">
                <a16:creationId xmlns:a16="http://schemas.microsoft.com/office/drawing/2014/main" id="{2488EC78-344F-4B29-B1E6-B277EBB6CC61}"/>
              </a:ext>
            </a:extLst>
          </p:cNvPr>
          <p:cNvSpPr/>
          <p:nvPr userDrawn="1"/>
        </p:nvSpPr>
        <p:spPr>
          <a:xfrm>
            <a:off x="6692901" y="4463851"/>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pic>
        <p:nvPicPr>
          <p:cNvPr id="20" name="Image 19">
            <a:extLst>
              <a:ext uri="{FF2B5EF4-FFF2-40B4-BE49-F238E27FC236}">
                <a16:creationId xmlns:a16="http://schemas.microsoft.com/office/drawing/2014/main" id="{B8716DD3-2AA0-43C3-BB0D-03FF98A3D5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6258548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73399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444687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0" name="Ellipse 9">
            <a:extLst>
              <a:ext uri="{FF2B5EF4-FFF2-40B4-BE49-F238E27FC236}">
                <a16:creationId xmlns:a16="http://schemas.microsoft.com/office/drawing/2014/main" id="{8D910D51-FE18-43FF-BAB9-765CDFF9B058}"/>
              </a:ext>
            </a:extLst>
          </p:cNvPr>
          <p:cNvSpPr/>
          <p:nvPr/>
        </p:nvSpPr>
        <p:spPr>
          <a:xfrm>
            <a:off x="815975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50252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521540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892828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69DD8772-6843-4C80-B6A4-41C3D3AEF9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39671298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82440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4564139"/>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82440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4564139"/>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33" name="Image 32">
            <a:extLst>
              <a:ext uri="{FF2B5EF4-FFF2-40B4-BE49-F238E27FC236}">
                <a16:creationId xmlns:a16="http://schemas.microsoft.com/office/drawing/2014/main" id="{B25FA552-FC73-487D-A7D2-998EE6EA3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42810218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551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83937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551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83937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271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27388"/>
            <a:ext cx="3587004" cy="457200"/>
          </a:xfrm>
        </p:spPr>
        <p:txBody>
          <a:bodyPr anchor="ctr">
            <a:noAutofit/>
          </a:bodyPr>
          <a:lstStyle>
            <a:lvl1pPr>
              <a:defRPr lang="fr-FR" sz="1600" b="1" kern="1200" dirty="0">
                <a:solidFill>
                  <a:schemeClr val="accent1"/>
                </a:solidFill>
                <a:latin typeface="+mj-lt"/>
                <a:ea typeface="+mn-ea"/>
                <a:cs typeface="Arial" panose="020B0604020202020204" pitchFamily="34" charset="0"/>
              </a:defRPr>
            </a:lvl1pPr>
          </a:lstStyle>
          <a:p>
            <a:pPr lvl="0"/>
            <a:r>
              <a:rPr lang="fr-FR"/>
              <a:t>Titre du chapitre</a:t>
            </a:r>
          </a:p>
        </p:txBody>
      </p:sp>
      <p:pic>
        <p:nvPicPr>
          <p:cNvPr id="25" name="Image 24">
            <a:extLst>
              <a:ext uri="{FF2B5EF4-FFF2-40B4-BE49-F238E27FC236}">
                <a16:creationId xmlns:a16="http://schemas.microsoft.com/office/drawing/2014/main" id="{C29D4962-4D90-4BA8-94BD-CBC640FE2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8931089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3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643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97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74412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97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5866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741742"/>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9088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519088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B06E7592-418B-4694-A699-2E318F87A3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37765304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211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278526"/>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211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278526"/>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433589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433589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8" name="Ellipse 17">
            <a:extLst>
              <a:ext uri="{FF2B5EF4-FFF2-40B4-BE49-F238E27FC236}">
                <a16:creationId xmlns:a16="http://schemas.microsoft.com/office/drawing/2014/main" id="{0EE74CB9-97B6-4012-B003-55FFDC5858B0}"/>
              </a:ext>
            </a:extLst>
          </p:cNvPr>
          <p:cNvSpPr/>
          <p:nvPr/>
        </p:nvSpPr>
        <p:spPr>
          <a:xfrm>
            <a:off x="1143565" y="5299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sp>
        <p:nvSpPr>
          <p:cNvPr id="19" name="Espace réservé du texte 14">
            <a:extLst>
              <a:ext uri="{FF2B5EF4-FFF2-40B4-BE49-F238E27FC236}">
                <a16:creationId xmlns:a16="http://schemas.microsoft.com/office/drawing/2014/main" id="{DFB903D9-ABA5-4868-B41A-A362BCAB5938}"/>
              </a:ext>
            </a:extLst>
          </p:cNvPr>
          <p:cNvSpPr>
            <a:spLocks noGrp="1"/>
          </p:cNvSpPr>
          <p:nvPr>
            <p:ph type="body" sz="quarter" idx="18" hasCustomPrompt="1"/>
          </p:nvPr>
        </p:nvSpPr>
        <p:spPr>
          <a:xfrm>
            <a:off x="1912096" y="540012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20" name="Image 19">
            <a:extLst>
              <a:ext uri="{FF2B5EF4-FFF2-40B4-BE49-F238E27FC236}">
                <a16:creationId xmlns:a16="http://schemas.microsoft.com/office/drawing/2014/main" id="{481C1068-1FA9-4764-9AC1-0074F005C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8623630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hapitre_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85C30C-1531-43C1-94C6-6C637BB3A787}"/>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8083BA3-D045-4075-92BB-11DE7C20F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77900" y="4750891"/>
            <a:ext cx="10235352" cy="550600"/>
          </a:xfrm>
        </p:spPr>
        <p:txBody>
          <a:bodyPr wrap="square">
            <a:spAutoFit/>
          </a:bodyPr>
          <a:lstStyle>
            <a:lvl1pPr marL="0" indent="0" algn="ctr">
              <a:lnSpc>
                <a:spcPts val="3540"/>
              </a:lnSpc>
              <a:buNone/>
              <a:defRPr sz="3600" b="1" i="0">
                <a:solidFill>
                  <a:schemeClr val="bg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51618" y="2261537"/>
            <a:ext cx="3898583" cy="2330450"/>
          </a:xfrm>
        </p:spPr>
        <p:txBody>
          <a:bodyPr>
            <a:noAutofit/>
          </a:bodyPr>
          <a:lstStyle>
            <a:lvl1pPr marL="0" indent="0" algn="ctr">
              <a:buNone/>
              <a:defRPr sz="18000" b="1" i="0">
                <a:ln>
                  <a:solidFill>
                    <a:schemeClr val="bg1"/>
                  </a:solidFill>
                </a:ln>
                <a:noFill/>
                <a:latin typeface="+mj-lt"/>
                <a:cs typeface="Arial Black" panose="020B0604020202020204" pitchFamily="34" charset="0"/>
              </a:defRPr>
            </a:lvl1pPr>
          </a:lstStyle>
          <a:p>
            <a:pPr lvl="0"/>
            <a:r>
              <a:rPr lang="fr-FR"/>
              <a:t>1</a:t>
            </a:r>
          </a:p>
        </p:txBody>
      </p:sp>
      <p:sp>
        <p:nvSpPr>
          <p:cNvPr id="8" name="Cadre 7">
            <a:extLst>
              <a:ext uri="{FF2B5EF4-FFF2-40B4-BE49-F238E27FC236}">
                <a16:creationId xmlns:a16="http://schemas.microsoft.com/office/drawing/2014/main" id="{D32454D7-33E7-4670-B003-A1096FE83FA6}"/>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Tree>
    <p:extLst>
      <p:ext uri="{BB962C8B-B14F-4D97-AF65-F5344CB8AC3E}">
        <p14:creationId xmlns:p14="http://schemas.microsoft.com/office/powerpoint/2010/main" val="3739723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hapitre_version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0998DD-C758-7647-BE6B-0E9879307B53}"/>
              </a:ext>
            </a:extLst>
          </p:cNvPr>
          <p:cNvSpPr/>
          <p:nvPr/>
        </p:nvSpPr>
        <p:spPr>
          <a:xfrm>
            <a:off x="1200" y="0"/>
            <a:ext cx="1218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A07E04D6-2EC8-CA43-BDF6-3DEC1B75E710}"/>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51652" y="4750891"/>
            <a:ext cx="10287848" cy="550600"/>
          </a:xfrm>
        </p:spPr>
        <p:txBody>
          <a:bodyPr>
            <a:spAutoFit/>
          </a:bodyPr>
          <a:lstStyle>
            <a:lvl1pPr marL="0" indent="0" algn="ctr">
              <a:lnSpc>
                <a:spcPts val="3540"/>
              </a:lnSpc>
              <a:buNone/>
              <a:defRPr sz="3600" b="1" i="0">
                <a:solidFill>
                  <a:schemeClr val="accent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64318" y="2261537"/>
            <a:ext cx="3898583" cy="2330450"/>
          </a:xfrm>
        </p:spPr>
        <p:txBody>
          <a:bodyPr>
            <a:noAutofit/>
          </a:bodyPr>
          <a:lstStyle>
            <a:lvl1pPr marL="0" indent="0" algn="ctr">
              <a:buNone/>
              <a:defRPr sz="18000" b="1" i="0">
                <a:ln>
                  <a:solidFill>
                    <a:schemeClr val="accent1"/>
                  </a:solidFill>
                </a:ln>
                <a:noFill/>
                <a:latin typeface="+mj-lt"/>
                <a:cs typeface="Arial Black" panose="020B0604020202020204" pitchFamily="34" charset="0"/>
              </a:defRPr>
            </a:lvl1pPr>
          </a:lstStyle>
          <a:p>
            <a:pPr lvl="0"/>
            <a:r>
              <a:rPr lang="fr-FR"/>
              <a:t>1</a:t>
            </a:r>
          </a:p>
        </p:txBody>
      </p:sp>
      <p:sp>
        <p:nvSpPr>
          <p:cNvPr id="2" name="Espace réservé de la date 1"/>
          <p:cNvSpPr>
            <a:spLocks noGrp="1"/>
          </p:cNvSpPr>
          <p:nvPr>
            <p:ph type="dt" sz="half" idx="17"/>
          </p:nvPr>
        </p:nvSpPr>
        <p:spPr/>
        <p:txBody>
          <a:bodyPr/>
          <a:lstStyle>
            <a:lvl1pPr>
              <a:defRPr>
                <a:solidFill>
                  <a:schemeClr val="bg1"/>
                </a:solidFill>
              </a:defRPr>
            </a:lvl1pPr>
          </a:lstStyle>
          <a:p>
            <a:fld id="{39504477-FE76-4B8D-9CD1-5FD63E939B88}" type="datetime4">
              <a:rPr lang="fr-FR" smtClean="0"/>
              <a:t>7 juillet 2025</a:t>
            </a:fld>
            <a:endParaRPr lang="fr-FR"/>
          </a:p>
        </p:txBody>
      </p:sp>
    </p:spTree>
    <p:extLst>
      <p:ext uri="{BB962C8B-B14F-4D97-AF65-F5344CB8AC3E}">
        <p14:creationId xmlns:p14="http://schemas.microsoft.com/office/powerpoint/2010/main" val="37158482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Page_texte seul">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B20A5FD-5598-494B-A89A-A9E8A450B09E}"/>
              </a:ext>
            </a:extLst>
          </p:cNvPr>
          <p:cNvSpPr>
            <a:spLocks noGrp="1"/>
          </p:cNvSpPr>
          <p:nvPr>
            <p:ph type="body" sz="quarter" idx="27"/>
          </p:nvPr>
        </p:nvSpPr>
        <p:spPr>
          <a:xfrm>
            <a:off x="706439" y="1797628"/>
            <a:ext cx="10820400" cy="437774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
        <p:nvSpPr>
          <p:cNvPr id="4" name="Espace réservé de la date 3"/>
          <p:cNvSpPr>
            <a:spLocks noGrp="1"/>
          </p:cNvSpPr>
          <p:nvPr>
            <p:ph type="dt" sz="half" idx="23"/>
          </p:nvPr>
        </p:nvSpPr>
        <p:spPr/>
        <p:txBody>
          <a:bodyPr/>
          <a:lstStyle>
            <a:lvl1pPr>
              <a:defRPr>
                <a:solidFill>
                  <a:schemeClr val="bg1"/>
                </a:solidFill>
              </a:defRPr>
            </a:lvl1pPr>
          </a:lstStyle>
          <a:p>
            <a:fld id="{B0A83439-BE2E-4840-A3D1-4E09A1FF1483}" type="datetime4">
              <a:rPr lang="fr-FR" smtClean="0"/>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4" name="Titre 23">
            <a:extLst>
              <a:ext uri="{FF2B5EF4-FFF2-40B4-BE49-F238E27FC236}">
                <a16:creationId xmlns:a16="http://schemas.microsoft.com/office/drawing/2014/main" id="{3ECC3C2B-EBE3-4CFF-85F5-31AECC9EC28A}"/>
              </a:ext>
            </a:extLst>
          </p:cNvPr>
          <p:cNvSpPr>
            <a:spLocks noGrp="1"/>
          </p:cNvSpPr>
          <p:nvPr>
            <p:ph type="title"/>
          </p:nvPr>
        </p:nvSpPr>
        <p:spPr>
          <a:xfrm>
            <a:off x="706755" y="752477"/>
            <a:ext cx="10820225" cy="557213"/>
          </a:xfrm>
        </p:spPr>
        <p:txBody>
          <a:bodyPr tIns="0" bIns="0"/>
          <a:lstStyle/>
          <a:p>
            <a:r>
              <a:rPr lang="fr-FR"/>
              <a:t>Modifiez le style du titre</a:t>
            </a:r>
          </a:p>
        </p:txBody>
      </p:sp>
    </p:spTree>
    <p:extLst>
      <p:ext uri="{BB962C8B-B14F-4D97-AF65-F5344CB8AC3E}">
        <p14:creationId xmlns:p14="http://schemas.microsoft.com/office/powerpoint/2010/main" val="1164295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Page_texte + visue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6642100" y="752477"/>
            <a:ext cx="4843144" cy="539021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6D4C3DF5-C548-4C3F-A03E-95565405CC3D}" type="datetime4">
              <a:rPr lang="fr-FR" smtClean="0"/>
              <a:t>7 juillet 2025</a:t>
            </a:fld>
            <a:endParaRPr lang="fr-FR"/>
          </a:p>
        </p:txBody>
      </p:sp>
      <p:sp>
        <p:nvSpPr>
          <p:cNvPr id="8" name="Titre 7">
            <a:extLst>
              <a:ext uri="{FF2B5EF4-FFF2-40B4-BE49-F238E27FC236}">
                <a16:creationId xmlns:a16="http://schemas.microsoft.com/office/drawing/2014/main" id="{7C655D0F-0413-423A-A00F-9AE8A6BA1352}"/>
              </a:ext>
            </a:extLst>
          </p:cNvPr>
          <p:cNvSpPr>
            <a:spLocks noGrp="1"/>
          </p:cNvSpPr>
          <p:nvPr>
            <p:ph type="title"/>
          </p:nvPr>
        </p:nvSpPr>
        <p:spPr>
          <a:xfrm>
            <a:off x="706758" y="752477"/>
            <a:ext cx="5684519" cy="557213"/>
          </a:xfrm>
        </p:spPr>
        <p:txBody>
          <a:bodyPr/>
          <a:lstStyle/>
          <a:p>
            <a:r>
              <a:rPr lang="fr-FR"/>
              <a:t>Modifiez le style du titre</a:t>
            </a:r>
          </a:p>
        </p:txBody>
      </p:sp>
      <p:sp>
        <p:nvSpPr>
          <p:cNvPr id="10" name="Espace réservé du texte 9">
            <a:extLst>
              <a:ext uri="{FF2B5EF4-FFF2-40B4-BE49-F238E27FC236}">
                <a16:creationId xmlns:a16="http://schemas.microsoft.com/office/drawing/2014/main" id="{58AC4725-6BF0-4F68-B83B-D05C3E5F5379}"/>
              </a:ext>
            </a:extLst>
          </p:cNvPr>
          <p:cNvSpPr>
            <a:spLocks noGrp="1"/>
          </p:cNvSpPr>
          <p:nvPr>
            <p:ph type="body" sz="quarter" idx="28"/>
          </p:nvPr>
        </p:nvSpPr>
        <p:spPr>
          <a:xfrm>
            <a:off x="706755" y="1797626"/>
            <a:ext cx="5684520" cy="4344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numéro de diapositive 12">
            <a:extLst>
              <a:ext uri="{FF2B5EF4-FFF2-40B4-BE49-F238E27FC236}">
                <a16:creationId xmlns:a16="http://schemas.microsoft.com/office/drawing/2014/main" id="{F98D83A5-9C87-4E48-A7B5-D1CF89DA53A7}"/>
              </a:ext>
            </a:extLst>
          </p:cNvPr>
          <p:cNvSpPr>
            <a:spLocks noGrp="1"/>
          </p:cNvSpPr>
          <p:nvPr>
            <p:ph type="sldNum" sz="quarter" idx="29"/>
          </p:nvPr>
        </p:nvSpPr>
        <p:spPr/>
        <p:txBody>
          <a:bodyPr/>
          <a:lstStyle/>
          <a:p>
            <a:fld id="{B1E28664-C9A0-B14D-A7D3-D0482E77A9F4}" type="slidenum">
              <a:rPr lang="fr-FR" smtClean="0"/>
              <a:pPr/>
              <a:t>‹N°›</a:t>
            </a:fld>
            <a:endParaRPr lang="fr-FR"/>
          </a:p>
        </p:txBody>
      </p:sp>
      <p:sp>
        <p:nvSpPr>
          <p:cNvPr id="23" name="Espace réservé du texte 95">
            <a:extLst>
              <a:ext uri="{FF2B5EF4-FFF2-40B4-BE49-F238E27FC236}">
                <a16:creationId xmlns:a16="http://schemas.microsoft.com/office/drawing/2014/main" id="{AABF0D27-F729-43A3-A291-7BE34BCF07F8}"/>
              </a:ext>
            </a:extLst>
          </p:cNvPr>
          <p:cNvSpPr>
            <a:spLocks noGrp="1"/>
          </p:cNvSpPr>
          <p:nvPr>
            <p:ph type="body" sz="quarter" idx="15" hasCustomPrompt="1"/>
          </p:nvPr>
        </p:nvSpPr>
        <p:spPr>
          <a:xfrm>
            <a:off x="706756" y="1309690"/>
            <a:ext cx="5684521"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27822521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Page_visuel seu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815889" y="1796832"/>
            <a:ext cx="10576012" cy="426184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1AA8E890-AC24-4E94-8648-FCBD8005C07C}" type="datetime4">
              <a:rPr lang="fr-FR" smtClean="0"/>
              <a:t>7 juillet 2025</a:t>
            </a:fld>
            <a:endParaRPr lang="fr-FR"/>
          </a:p>
        </p:txBody>
      </p:sp>
      <p:sp>
        <p:nvSpPr>
          <p:cNvPr id="3" name="Titre 2">
            <a:extLst>
              <a:ext uri="{FF2B5EF4-FFF2-40B4-BE49-F238E27FC236}">
                <a16:creationId xmlns:a16="http://schemas.microsoft.com/office/drawing/2014/main" id="{B74B7EF7-58EE-4009-BBC3-C7956D2ED645}"/>
              </a:ext>
            </a:extLst>
          </p:cNvPr>
          <p:cNvSpPr>
            <a:spLocks noGrp="1"/>
          </p:cNvSpPr>
          <p:nvPr>
            <p:ph type="title"/>
          </p:nvPr>
        </p:nvSpPr>
        <p:spPr/>
        <p:txBody>
          <a:bodyPr/>
          <a:lstStyle/>
          <a:p>
            <a:r>
              <a:rPr lang="fr-FR"/>
              <a:t>Modifiez le style du titre</a:t>
            </a:r>
          </a:p>
        </p:txBody>
      </p:sp>
      <p:sp>
        <p:nvSpPr>
          <p:cNvPr id="4" name="Espace réservé du numéro de diapositive 3">
            <a:extLst>
              <a:ext uri="{FF2B5EF4-FFF2-40B4-BE49-F238E27FC236}">
                <a16:creationId xmlns:a16="http://schemas.microsoft.com/office/drawing/2014/main" id="{BE35D41D-5A1E-407D-91F3-622ADC907533}"/>
              </a:ext>
            </a:extLst>
          </p:cNvPr>
          <p:cNvSpPr>
            <a:spLocks noGrp="1"/>
          </p:cNvSpPr>
          <p:nvPr>
            <p:ph type="sldNum" sz="quarter" idx="28"/>
          </p:nvPr>
        </p:nvSpPr>
        <p:spPr/>
        <p:txBody>
          <a:bodyPr/>
          <a:lstStyle/>
          <a:p>
            <a:fld id="{B1E28664-C9A0-B14D-A7D3-D0482E77A9F4}" type="slidenum">
              <a:rPr lang="fr-FR" smtClean="0"/>
              <a:pPr/>
              <a:t>‹N°›</a:t>
            </a:fld>
            <a:endParaRPr lang="fr-FR"/>
          </a:p>
        </p:txBody>
      </p:sp>
      <p:sp>
        <p:nvSpPr>
          <p:cNvPr id="16" name="Espace réservé du texte 95">
            <a:extLst>
              <a:ext uri="{FF2B5EF4-FFF2-40B4-BE49-F238E27FC236}">
                <a16:creationId xmlns:a16="http://schemas.microsoft.com/office/drawing/2014/main" id="{12893F33-5FA0-4795-93FE-55133A1DF6F7}"/>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448403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5513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839371"/>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5513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839371"/>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271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27388"/>
            <a:ext cx="3587004" cy="457200"/>
          </a:xfrm>
        </p:spPr>
        <p:txBody>
          <a:bodyPr anchor="ctr">
            <a:noAutofit/>
          </a:bodyPr>
          <a:lstStyle>
            <a:lvl1pPr>
              <a:defRPr lang="fr-FR" sz="1600" b="1" kern="1200" dirty="0">
                <a:solidFill>
                  <a:srgbClr val="00A3DB"/>
                </a:solidFill>
                <a:latin typeface="+mj-lt"/>
                <a:ea typeface="+mn-ea"/>
                <a:cs typeface="Arial" panose="020B0604020202020204" pitchFamily="34" charset="0"/>
              </a:defRPr>
            </a:lvl1pPr>
          </a:lstStyle>
          <a:p>
            <a:pPr lvl="0"/>
            <a:r>
              <a:rPr lang="fr-FR"/>
              <a:t>Titre du chapitre</a:t>
            </a:r>
          </a:p>
        </p:txBody>
      </p:sp>
      <p:pic>
        <p:nvPicPr>
          <p:cNvPr id="25" name="Image 24">
            <a:extLst>
              <a:ext uri="{FF2B5EF4-FFF2-40B4-BE49-F238E27FC236}">
                <a16:creationId xmlns:a16="http://schemas.microsoft.com/office/drawing/2014/main" id="{C29D4962-4D90-4BA8-94BD-CBC640FE2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18" name="Ellipse 17">
            <a:extLst>
              <a:ext uri="{FF2B5EF4-FFF2-40B4-BE49-F238E27FC236}">
                <a16:creationId xmlns:a16="http://schemas.microsoft.com/office/drawing/2014/main" id="{9B1018F5-8F79-4A32-B8B7-CC1F3AAC66E7}"/>
              </a:ext>
            </a:extLst>
          </p:cNvPr>
          <p:cNvSpPr/>
          <p:nvPr userDrawn="1"/>
        </p:nvSpPr>
        <p:spPr>
          <a:xfrm>
            <a:off x="1143565"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9" name="Ellipse 18">
            <a:extLst>
              <a:ext uri="{FF2B5EF4-FFF2-40B4-BE49-F238E27FC236}">
                <a16:creationId xmlns:a16="http://schemas.microsoft.com/office/drawing/2014/main" id="{690858EF-B1F3-442B-B19E-CC254DBA9B85}"/>
              </a:ext>
            </a:extLst>
          </p:cNvPr>
          <p:cNvSpPr/>
          <p:nvPr userDrawn="1"/>
        </p:nvSpPr>
        <p:spPr>
          <a:xfrm>
            <a:off x="6692901" y="2451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20" name="Ellipse 19">
            <a:extLst>
              <a:ext uri="{FF2B5EF4-FFF2-40B4-BE49-F238E27FC236}">
                <a16:creationId xmlns:a16="http://schemas.microsoft.com/office/drawing/2014/main" id="{7973BF50-C36E-4239-8488-C1AC08F76E3B}"/>
              </a:ext>
            </a:extLst>
          </p:cNvPr>
          <p:cNvSpPr/>
          <p:nvPr userDrawn="1"/>
        </p:nvSpPr>
        <p:spPr>
          <a:xfrm>
            <a:off x="6692901" y="37390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23" name="Ellipse 22">
            <a:extLst>
              <a:ext uri="{FF2B5EF4-FFF2-40B4-BE49-F238E27FC236}">
                <a16:creationId xmlns:a16="http://schemas.microsoft.com/office/drawing/2014/main" id="{FC34A1C1-EF0D-444C-A415-6E561B0320F8}"/>
              </a:ext>
            </a:extLst>
          </p:cNvPr>
          <p:cNvSpPr/>
          <p:nvPr userDrawn="1"/>
        </p:nvSpPr>
        <p:spPr>
          <a:xfrm>
            <a:off x="1143565" y="50271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pic>
        <p:nvPicPr>
          <p:cNvPr id="24" name="Image 23">
            <a:extLst>
              <a:ext uri="{FF2B5EF4-FFF2-40B4-BE49-F238E27FC236}">
                <a16:creationId xmlns:a16="http://schemas.microsoft.com/office/drawing/2014/main" id="{93FF1C0F-643F-4B7B-BD30-B8E73829A8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8392261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Page_Fond coloré">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783219-E30F-4DBE-96A6-F0536EEC0EC0}"/>
              </a:ext>
            </a:extLst>
          </p:cNvPr>
          <p:cNvSpPr/>
          <p:nvPr/>
        </p:nvSpPr>
        <p:spPr>
          <a:xfrm>
            <a:off x="2" y="2"/>
            <a:ext cx="12191999" cy="6857999"/>
          </a:xfrm>
          <a:prstGeom prst="rect">
            <a:avLst/>
          </a:prstGeom>
          <a:solidFill>
            <a:schemeClr val="accent1">
              <a:alpha val="84000"/>
            </a:schemeClr>
          </a:soli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8" name="Cadre 7">
            <a:extLst>
              <a:ext uri="{FF2B5EF4-FFF2-40B4-BE49-F238E27FC236}">
                <a16:creationId xmlns:a16="http://schemas.microsoft.com/office/drawing/2014/main" id="{89666EEC-0EAA-4791-A0C1-7DD7A06BB5F8}"/>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7" name="Picture 19">
            <a:extLst>
              <a:ext uri="{FF2B5EF4-FFF2-40B4-BE49-F238E27FC236}">
                <a16:creationId xmlns:a16="http://schemas.microsoft.com/office/drawing/2014/main" id="{23B35238-E9F5-423F-81AC-1471BEB180A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Titre 1">
            <a:extLst>
              <a:ext uri="{FF2B5EF4-FFF2-40B4-BE49-F238E27FC236}">
                <a16:creationId xmlns:a16="http://schemas.microsoft.com/office/drawing/2014/main" id="{3E67C712-5CB5-4302-AD72-1BFC1FF84322}"/>
              </a:ext>
            </a:extLst>
          </p:cNvPr>
          <p:cNvSpPr>
            <a:spLocks noGrp="1"/>
          </p:cNvSpPr>
          <p:nvPr>
            <p:ph type="title"/>
          </p:nvPr>
        </p:nvSpPr>
        <p:spPr>
          <a:noFill/>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DC049572-D3EB-4FFD-BC28-4D7A8559316A}"/>
              </a:ext>
            </a:extLst>
          </p:cNvPr>
          <p:cNvSpPr>
            <a:spLocks noGrp="1"/>
          </p:cNvSpPr>
          <p:nvPr>
            <p:ph type="dt" sz="half" idx="10"/>
          </p:nvPr>
        </p:nvSpPr>
        <p:spPr/>
        <p:txBody>
          <a:bodyPr/>
          <a:lstStyle>
            <a:lvl1pPr>
              <a:defRPr>
                <a:solidFill>
                  <a:schemeClr val="accent1"/>
                </a:solidFill>
              </a:defRPr>
            </a:lvl1pPr>
          </a:lstStyle>
          <a:p>
            <a:fld id="{0BE378DF-5A01-4A9F-A646-E38EAEFD4DAB}" type="datetime4">
              <a:rPr lang="fr-FR" smtClean="0"/>
              <a:pPr/>
              <a:t>7 juillet 2025</a:t>
            </a:fld>
            <a:endParaRPr lang="fr-FR"/>
          </a:p>
        </p:txBody>
      </p:sp>
      <p:sp>
        <p:nvSpPr>
          <p:cNvPr id="4" name="Espace réservé du numéro de diapositive 3">
            <a:extLst>
              <a:ext uri="{FF2B5EF4-FFF2-40B4-BE49-F238E27FC236}">
                <a16:creationId xmlns:a16="http://schemas.microsoft.com/office/drawing/2014/main" id="{4E4C7616-2261-4AF8-8ADA-8DF708B48296}"/>
              </a:ext>
            </a:extLst>
          </p:cNvPr>
          <p:cNvSpPr>
            <a:spLocks noGrp="1"/>
          </p:cNvSpPr>
          <p:nvPr>
            <p:ph type="sldNum" sz="quarter" idx="11"/>
          </p:nvPr>
        </p:nvSpPr>
        <p:spPr/>
        <p:txBody>
          <a:bodyPr/>
          <a:lstStyle>
            <a:lvl1pPr>
              <a:defRPr>
                <a:solidFill>
                  <a:schemeClr val="accent1"/>
                </a:solidFill>
              </a:defRPr>
            </a:lvl1pPr>
          </a:lstStyle>
          <a:p>
            <a:fld id="{B1E28664-C9A0-B14D-A7D3-D0482E77A9F4}" type="slidenum">
              <a:rPr lang="fr-FR" smtClean="0"/>
              <a:pPr/>
              <a:t>‹N°›</a:t>
            </a:fld>
            <a:endParaRPr lang="fr-FR"/>
          </a:p>
        </p:txBody>
      </p:sp>
      <p:sp>
        <p:nvSpPr>
          <p:cNvPr id="9" name="Espace réservé du texte 8">
            <a:extLst>
              <a:ext uri="{FF2B5EF4-FFF2-40B4-BE49-F238E27FC236}">
                <a16:creationId xmlns:a16="http://schemas.microsoft.com/office/drawing/2014/main" id="{478DBB49-DC8B-4D8E-A2A2-0E07FB1C5C6E}"/>
              </a:ext>
            </a:extLst>
          </p:cNvPr>
          <p:cNvSpPr>
            <a:spLocks noGrp="1"/>
          </p:cNvSpPr>
          <p:nvPr>
            <p:ph type="body" sz="quarter" idx="12"/>
          </p:nvPr>
        </p:nvSpPr>
        <p:spPr>
          <a:xfrm>
            <a:off x="706757" y="1626152"/>
            <a:ext cx="5554663" cy="4565650"/>
          </a:xfrm>
        </p:spPr>
        <p:txBody>
          <a:bodyPr/>
          <a:lstStyle>
            <a:lvl1pPr>
              <a:defRPr>
                <a:solidFill>
                  <a:schemeClr val="bg1"/>
                </a:solidFill>
              </a:defRPr>
            </a:lvl1pPr>
            <a:lvl2pPr marL="251994" indent="-179996">
              <a:buFontTx/>
              <a:buBlip>
                <a:blip r:embed="rId4"/>
              </a:buBlip>
              <a:defRPr>
                <a:solidFill>
                  <a:schemeClr val="bg1"/>
                </a:solidFill>
              </a:defRPr>
            </a:lvl2pPr>
            <a:lvl3pPr marL="431989" indent="-107997">
              <a:buFontTx/>
              <a:buBlip>
                <a:blip r:embed="rId5"/>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0325909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Page_Bloc blanc dro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399537" y="752477"/>
            <a:ext cx="5480564"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400051" y="1797627"/>
            <a:ext cx="5480051"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texte 95">
            <a:extLst>
              <a:ext uri="{FF2B5EF4-FFF2-40B4-BE49-F238E27FC236}">
                <a16:creationId xmlns:a16="http://schemas.microsoft.com/office/drawing/2014/main" id="{235449F8-78CF-4578-A7A3-28D63813561A}"/>
              </a:ext>
            </a:extLst>
          </p:cNvPr>
          <p:cNvSpPr>
            <a:spLocks noGrp="1"/>
          </p:cNvSpPr>
          <p:nvPr>
            <p:ph type="body" sz="quarter" idx="15" hasCustomPrompt="1"/>
          </p:nvPr>
        </p:nvSpPr>
        <p:spPr>
          <a:xfrm>
            <a:off x="399538" y="1309690"/>
            <a:ext cx="5480564"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35049554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age_Bloc blanc gauch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6387498" y="752477"/>
            <a:ext cx="5404967"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6388101" y="1797627"/>
            <a:ext cx="5408219"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texte 95">
            <a:extLst>
              <a:ext uri="{FF2B5EF4-FFF2-40B4-BE49-F238E27FC236}">
                <a16:creationId xmlns:a16="http://schemas.microsoft.com/office/drawing/2014/main" id="{FC9F0717-4E40-40C6-8810-40DA6A34F30D}"/>
              </a:ext>
            </a:extLst>
          </p:cNvPr>
          <p:cNvSpPr>
            <a:spLocks noGrp="1"/>
          </p:cNvSpPr>
          <p:nvPr>
            <p:ph type="body" sz="quarter" idx="15" hasCustomPrompt="1"/>
          </p:nvPr>
        </p:nvSpPr>
        <p:spPr>
          <a:xfrm>
            <a:off x="6383746" y="1309690"/>
            <a:ext cx="5408719"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22871923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age_3 blocs">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B3B1FE7-B5B3-BF43-84F5-F6542E2A4185}"/>
              </a:ext>
            </a:extLst>
          </p:cNvPr>
          <p:cNvSpPr/>
          <p:nvPr/>
        </p:nvSpPr>
        <p:spPr>
          <a:xfrm>
            <a:off x="927654"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Rectangle 26">
            <a:extLst>
              <a:ext uri="{FF2B5EF4-FFF2-40B4-BE49-F238E27FC236}">
                <a16:creationId xmlns:a16="http://schemas.microsoft.com/office/drawing/2014/main" id="{B5B0C234-08F5-5F4D-87F7-206480AA69AC}"/>
              </a:ext>
            </a:extLst>
          </p:cNvPr>
          <p:cNvSpPr/>
          <p:nvPr/>
        </p:nvSpPr>
        <p:spPr>
          <a:xfrm>
            <a:off x="1262778" y="3522466"/>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 name="Espace réservé du texte 3">
            <a:extLst>
              <a:ext uri="{FF2B5EF4-FFF2-40B4-BE49-F238E27FC236}">
                <a16:creationId xmlns:a16="http://schemas.microsoft.com/office/drawing/2014/main" id="{D1C40EED-6A05-3E4B-8B2C-F87E0EF4F59B}"/>
              </a:ext>
            </a:extLst>
          </p:cNvPr>
          <p:cNvSpPr>
            <a:spLocks noGrp="1"/>
          </p:cNvSpPr>
          <p:nvPr>
            <p:ph type="body" sz="quarter" idx="30" hasCustomPrompt="1"/>
          </p:nvPr>
        </p:nvSpPr>
        <p:spPr>
          <a:xfrm>
            <a:off x="1808878"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14" name="Espace réservé du texte 13">
            <a:extLst>
              <a:ext uri="{FF2B5EF4-FFF2-40B4-BE49-F238E27FC236}">
                <a16:creationId xmlns:a16="http://schemas.microsoft.com/office/drawing/2014/main" id="{4227F54B-F692-0648-A669-00FB02D9F937}"/>
              </a:ext>
            </a:extLst>
          </p:cNvPr>
          <p:cNvSpPr>
            <a:spLocks noGrp="1"/>
          </p:cNvSpPr>
          <p:nvPr>
            <p:ph type="body" sz="quarter" idx="31" hasCustomPrompt="1"/>
          </p:nvPr>
        </p:nvSpPr>
        <p:spPr>
          <a:xfrm>
            <a:off x="1376110"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3" name="Rectangle 32">
            <a:extLst>
              <a:ext uri="{FF2B5EF4-FFF2-40B4-BE49-F238E27FC236}">
                <a16:creationId xmlns:a16="http://schemas.microsoft.com/office/drawing/2014/main" id="{76B60E22-0065-0F49-B6DA-2AC1255390D4}"/>
              </a:ext>
            </a:extLst>
          </p:cNvPr>
          <p:cNvSpPr/>
          <p:nvPr/>
        </p:nvSpPr>
        <p:spPr>
          <a:xfrm>
            <a:off x="4717890"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Rectangle 33">
            <a:extLst>
              <a:ext uri="{FF2B5EF4-FFF2-40B4-BE49-F238E27FC236}">
                <a16:creationId xmlns:a16="http://schemas.microsoft.com/office/drawing/2014/main" id="{CC53374E-9D5C-E843-B4CC-8E08C289D830}"/>
              </a:ext>
            </a:extLst>
          </p:cNvPr>
          <p:cNvSpPr/>
          <p:nvPr/>
        </p:nvSpPr>
        <p:spPr>
          <a:xfrm>
            <a:off x="5053014"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5" name="Espace réservé du texte 3">
            <a:extLst>
              <a:ext uri="{FF2B5EF4-FFF2-40B4-BE49-F238E27FC236}">
                <a16:creationId xmlns:a16="http://schemas.microsoft.com/office/drawing/2014/main" id="{A4FC1F4A-1EDB-D94C-B698-044A817D4A06}"/>
              </a:ext>
            </a:extLst>
          </p:cNvPr>
          <p:cNvSpPr>
            <a:spLocks noGrp="1"/>
          </p:cNvSpPr>
          <p:nvPr>
            <p:ph type="body" sz="quarter" idx="32" hasCustomPrompt="1"/>
          </p:nvPr>
        </p:nvSpPr>
        <p:spPr>
          <a:xfrm>
            <a:off x="5599114"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36" name="Espace réservé du texte 13">
            <a:extLst>
              <a:ext uri="{FF2B5EF4-FFF2-40B4-BE49-F238E27FC236}">
                <a16:creationId xmlns:a16="http://schemas.microsoft.com/office/drawing/2014/main" id="{4A49AEF9-1280-A949-B0D2-DD4EC24A60A4}"/>
              </a:ext>
            </a:extLst>
          </p:cNvPr>
          <p:cNvSpPr>
            <a:spLocks noGrp="1"/>
          </p:cNvSpPr>
          <p:nvPr>
            <p:ph type="body" sz="quarter" idx="33" hasCustomPrompt="1"/>
          </p:nvPr>
        </p:nvSpPr>
        <p:spPr>
          <a:xfrm>
            <a:off x="5166347"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7" name="Rectangle 36">
            <a:extLst>
              <a:ext uri="{FF2B5EF4-FFF2-40B4-BE49-F238E27FC236}">
                <a16:creationId xmlns:a16="http://schemas.microsoft.com/office/drawing/2014/main" id="{D3A7DC9C-206C-814C-A1DB-3C3045BBD69C}"/>
              </a:ext>
            </a:extLst>
          </p:cNvPr>
          <p:cNvSpPr/>
          <p:nvPr/>
        </p:nvSpPr>
        <p:spPr>
          <a:xfrm>
            <a:off x="8508126"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8" name="Rectangle 37">
            <a:extLst>
              <a:ext uri="{FF2B5EF4-FFF2-40B4-BE49-F238E27FC236}">
                <a16:creationId xmlns:a16="http://schemas.microsoft.com/office/drawing/2014/main" id="{A19A15D5-4C89-564F-92A7-FB7C149DCBB1}"/>
              </a:ext>
            </a:extLst>
          </p:cNvPr>
          <p:cNvSpPr/>
          <p:nvPr/>
        </p:nvSpPr>
        <p:spPr>
          <a:xfrm>
            <a:off x="8843250"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space réservé du texte 3">
            <a:extLst>
              <a:ext uri="{FF2B5EF4-FFF2-40B4-BE49-F238E27FC236}">
                <a16:creationId xmlns:a16="http://schemas.microsoft.com/office/drawing/2014/main" id="{23A20845-150D-1D46-9D9B-A65D641E9049}"/>
              </a:ext>
            </a:extLst>
          </p:cNvPr>
          <p:cNvSpPr>
            <a:spLocks noGrp="1"/>
          </p:cNvSpPr>
          <p:nvPr>
            <p:ph type="body" sz="quarter" idx="34" hasCustomPrompt="1"/>
          </p:nvPr>
        </p:nvSpPr>
        <p:spPr>
          <a:xfrm>
            <a:off x="9389350"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40" name="Espace réservé du texte 13">
            <a:extLst>
              <a:ext uri="{FF2B5EF4-FFF2-40B4-BE49-F238E27FC236}">
                <a16:creationId xmlns:a16="http://schemas.microsoft.com/office/drawing/2014/main" id="{491ECF39-1009-A54A-A272-A5701E52B1A7}"/>
              </a:ext>
            </a:extLst>
          </p:cNvPr>
          <p:cNvSpPr>
            <a:spLocks noGrp="1"/>
          </p:cNvSpPr>
          <p:nvPr>
            <p:ph type="body" sz="quarter" idx="35" hasCustomPrompt="1"/>
          </p:nvPr>
        </p:nvSpPr>
        <p:spPr>
          <a:xfrm>
            <a:off x="8956582"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2" name="Espace réservé de la date 1"/>
          <p:cNvSpPr>
            <a:spLocks noGrp="1"/>
          </p:cNvSpPr>
          <p:nvPr>
            <p:ph type="dt" sz="half" idx="36"/>
          </p:nvPr>
        </p:nvSpPr>
        <p:spPr/>
        <p:txBody>
          <a:bodyPr/>
          <a:lstStyle>
            <a:lvl1pPr>
              <a:defRPr>
                <a:solidFill>
                  <a:schemeClr val="bg1"/>
                </a:solidFill>
              </a:defRPr>
            </a:lvl1pPr>
          </a:lstStyle>
          <a:p>
            <a:fld id="{33AEF33C-C1CD-44DB-9724-5354E41A915F}" type="datetime4">
              <a:rPr lang="fr-FR" smtClean="0"/>
              <a:t>7 juillet 2025</a:t>
            </a:fld>
            <a:endParaRPr lang="fr-FR"/>
          </a:p>
        </p:txBody>
      </p:sp>
      <p:sp>
        <p:nvSpPr>
          <p:cNvPr id="3" name="Titre 2">
            <a:extLst>
              <a:ext uri="{FF2B5EF4-FFF2-40B4-BE49-F238E27FC236}">
                <a16:creationId xmlns:a16="http://schemas.microsoft.com/office/drawing/2014/main" id="{7296C90E-E73D-4EC1-926A-0E82025DB2DB}"/>
              </a:ext>
            </a:extLst>
          </p:cNvPr>
          <p:cNvSpPr>
            <a:spLocks noGrp="1"/>
          </p:cNvSpPr>
          <p:nvPr>
            <p:ph type="title"/>
          </p:nvPr>
        </p:nvSpPr>
        <p:spPr/>
        <p:txBody>
          <a:bodyPr/>
          <a:lstStyle/>
          <a:p>
            <a:r>
              <a:rPr lang="fr-FR"/>
              <a:t>Modifiez le style du titre</a:t>
            </a:r>
          </a:p>
        </p:txBody>
      </p:sp>
      <p:sp>
        <p:nvSpPr>
          <p:cNvPr id="8" name="Espace réservé du texte 7">
            <a:extLst>
              <a:ext uri="{FF2B5EF4-FFF2-40B4-BE49-F238E27FC236}">
                <a16:creationId xmlns:a16="http://schemas.microsoft.com/office/drawing/2014/main" id="{9E41D1BB-3FD9-4AF5-8455-05830187E2C5}"/>
              </a:ext>
            </a:extLst>
          </p:cNvPr>
          <p:cNvSpPr>
            <a:spLocks noGrp="1"/>
          </p:cNvSpPr>
          <p:nvPr>
            <p:ph type="body" sz="quarter" idx="37"/>
          </p:nvPr>
        </p:nvSpPr>
        <p:spPr>
          <a:xfrm>
            <a:off x="734935" y="1952627"/>
            <a:ext cx="3141663" cy="993775"/>
          </a:xfrm>
        </p:spPr>
        <p:txBody>
          <a:bodyPr/>
          <a:lstStyle/>
          <a:p>
            <a:pPr lvl="0"/>
            <a:r>
              <a:rPr lang="fr-FR"/>
              <a:t>Cliquez pour modifier les styles du texte du masque</a:t>
            </a:r>
          </a:p>
          <a:p>
            <a:pPr lvl="1"/>
            <a:r>
              <a:rPr lang="fr-FR"/>
              <a:t>Deuxième niveau</a:t>
            </a:r>
          </a:p>
        </p:txBody>
      </p:sp>
      <p:sp>
        <p:nvSpPr>
          <p:cNvPr id="32" name="Espace réservé du texte 7">
            <a:extLst>
              <a:ext uri="{FF2B5EF4-FFF2-40B4-BE49-F238E27FC236}">
                <a16:creationId xmlns:a16="http://schemas.microsoft.com/office/drawing/2014/main" id="{3E8B2C56-91AF-42A6-8639-2CCD612F2544}"/>
              </a:ext>
            </a:extLst>
          </p:cNvPr>
          <p:cNvSpPr>
            <a:spLocks noGrp="1"/>
          </p:cNvSpPr>
          <p:nvPr>
            <p:ph type="body" sz="quarter" idx="38"/>
          </p:nvPr>
        </p:nvSpPr>
        <p:spPr>
          <a:xfrm>
            <a:off x="4523109" y="1952627"/>
            <a:ext cx="3141663" cy="993775"/>
          </a:xfrm>
        </p:spPr>
        <p:txBody>
          <a:bodyPr/>
          <a:lstStyle/>
          <a:p>
            <a:pPr lvl="0"/>
            <a:r>
              <a:rPr lang="fr-FR"/>
              <a:t>Cliquez pour modifier les styles du texte du masque</a:t>
            </a:r>
          </a:p>
          <a:p>
            <a:pPr lvl="1"/>
            <a:r>
              <a:rPr lang="fr-FR"/>
              <a:t>Deuxième niveau</a:t>
            </a:r>
          </a:p>
        </p:txBody>
      </p:sp>
      <p:sp>
        <p:nvSpPr>
          <p:cNvPr id="42" name="Espace réservé du texte 7">
            <a:extLst>
              <a:ext uri="{FF2B5EF4-FFF2-40B4-BE49-F238E27FC236}">
                <a16:creationId xmlns:a16="http://schemas.microsoft.com/office/drawing/2014/main" id="{9272C976-052C-45BD-8A3A-0533D4C48F0B}"/>
              </a:ext>
            </a:extLst>
          </p:cNvPr>
          <p:cNvSpPr>
            <a:spLocks noGrp="1"/>
          </p:cNvSpPr>
          <p:nvPr>
            <p:ph type="body" sz="quarter" idx="39"/>
          </p:nvPr>
        </p:nvSpPr>
        <p:spPr>
          <a:xfrm>
            <a:off x="8315403" y="1952627"/>
            <a:ext cx="3141663" cy="993775"/>
          </a:xfrm>
        </p:spPr>
        <p:txBody>
          <a:bodyPr/>
          <a:lstStyle>
            <a:lvl3pPr marL="323992" indent="0">
              <a:buNone/>
              <a:defRPr/>
            </a:lvl3pPr>
          </a:lstStyle>
          <a:p>
            <a:pPr lvl="0"/>
            <a:r>
              <a:rPr lang="fr-FR"/>
              <a:t>Cliquez pour modifier les styles du texte du masque</a:t>
            </a:r>
          </a:p>
          <a:p>
            <a:pPr lvl="1"/>
            <a:r>
              <a:rPr lang="fr-FR"/>
              <a:t>Deuxième niveau</a:t>
            </a:r>
          </a:p>
        </p:txBody>
      </p:sp>
      <p:sp>
        <p:nvSpPr>
          <p:cNvPr id="9" name="Espace réservé du numéro de diapositive 8">
            <a:extLst>
              <a:ext uri="{FF2B5EF4-FFF2-40B4-BE49-F238E27FC236}">
                <a16:creationId xmlns:a16="http://schemas.microsoft.com/office/drawing/2014/main" id="{41DCA0D7-D03B-4E90-B0E3-865445E9BE68}"/>
              </a:ext>
            </a:extLst>
          </p:cNvPr>
          <p:cNvSpPr>
            <a:spLocks noGrp="1"/>
          </p:cNvSpPr>
          <p:nvPr>
            <p:ph type="sldNum" sz="quarter" idx="40"/>
          </p:nvPr>
        </p:nvSpPr>
        <p:spPr/>
        <p:txBody>
          <a:bodyPr/>
          <a:lstStyle/>
          <a:p>
            <a:fld id="{B1E28664-C9A0-B14D-A7D3-D0482E77A9F4}" type="slidenum">
              <a:rPr lang="fr-FR" smtClean="0"/>
              <a:pPr/>
              <a:t>‹N°›</a:t>
            </a:fld>
            <a:endParaRPr lang="fr-FR"/>
          </a:p>
        </p:txBody>
      </p:sp>
      <p:sp>
        <p:nvSpPr>
          <p:cNvPr id="43" name="Espace réservé du texte 95">
            <a:extLst>
              <a:ext uri="{FF2B5EF4-FFF2-40B4-BE49-F238E27FC236}">
                <a16:creationId xmlns:a16="http://schemas.microsoft.com/office/drawing/2014/main" id="{A1992604-0D04-4F9C-99B2-67E46FC6A94C}"/>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15804435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Page_conclus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p:nvSpPr>
        <p:spPr>
          <a:xfrm>
            <a:off x="1200" y="3"/>
            <a:ext cx="121896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4" name="Image 3">
            <a:extLst>
              <a:ext uri="{FF2B5EF4-FFF2-40B4-BE49-F238E27FC236}">
                <a16:creationId xmlns:a16="http://schemas.microsoft.com/office/drawing/2014/main" id="{2CB2633A-F630-BA4D-B717-9DB5FA4946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5" name="Espace réservé du texte 95">
            <a:extLst>
              <a:ext uri="{FF2B5EF4-FFF2-40B4-BE49-F238E27FC236}">
                <a16:creationId xmlns:a16="http://schemas.microsoft.com/office/drawing/2014/main" id="{5AF21BB3-0E41-6C43-B6C1-9F913BA61476}"/>
              </a:ext>
            </a:extLst>
          </p:cNvPr>
          <p:cNvSpPr txBox="1">
            <a:spLocks/>
          </p:cNvSpPr>
          <p:nvPr/>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chemeClr val="accent1"/>
                </a:solidFill>
              </a:rPr>
              <a:t>engie-solutions.com</a:t>
            </a:r>
          </a:p>
        </p:txBody>
      </p:sp>
    </p:spTree>
    <p:extLst>
      <p:ext uri="{BB962C8B-B14F-4D97-AF65-F5344CB8AC3E}">
        <p14:creationId xmlns:p14="http://schemas.microsoft.com/office/powerpoint/2010/main" val="36107650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2D9B584-68F2-49F1-A110-7F169A64FCE1}"/>
              </a:ext>
            </a:extLst>
          </p:cNvPr>
          <p:cNvSpPr/>
          <p:nvPr/>
        </p:nvSpPr>
        <p:spPr>
          <a:xfrm>
            <a:off x="2" y="2"/>
            <a:ext cx="12191999" cy="6857999"/>
          </a:xfrm>
          <a:prstGeom prst="rect">
            <a:avLst/>
          </a:prstGeom>
          <a:solidFill>
            <a:schemeClr val="accent1"/>
          </a:soli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2" name="Cadre 31">
            <a:extLst>
              <a:ext uri="{FF2B5EF4-FFF2-40B4-BE49-F238E27FC236}">
                <a16:creationId xmlns:a16="http://schemas.microsoft.com/office/drawing/2014/main" id="{EC29B018-5066-4576-874C-F4BD2CEC9709}"/>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10" name="Groupe 9">
            <a:extLst>
              <a:ext uri="{FF2B5EF4-FFF2-40B4-BE49-F238E27FC236}">
                <a16:creationId xmlns:a16="http://schemas.microsoft.com/office/drawing/2014/main" id="{7A18F7B5-0E1D-B542-B88B-13F77C1EAC99}"/>
              </a:ext>
            </a:extLst>
          </p:cNvPr>
          <p:cNvGrpSpPr/>
          <p:nvPr/>
        </p:nvGrpSpPr>
        <p:grpSpPr>
          <a:xfrm>
            <a:off x="4660057" y="6248455"/>
            <a:ext cx="419945" cy="419945"/>
            <a:chOff x="4609070" y="6174127"/>
            <a:chExt cx="494271" cy="494271"/>
          </a:xfrm>
          <a:solidFill>
            <a:srgbClr val="24C2E7">
              <a:alpha val="42000"/>
            </a:srgbClr>
          </a:solidFill>
        </p:grpSpPr>
        <p:sp>
          <p:nvSpPr>
            <p:cNvPr id="11" name="Ellipse 10">
              <a:extLst>
                <a:ext uri="{FF2B5EF4-FFF2-40B4-BE49-F238E27FC236}">
                  <a16:creationId xmlns:a16="http://schemas.microsoft.com/office/drawing/2014/main" id="{F710E38D-EDC3-FA4F-83DF-8D627AEF9789}"/>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a:extLst>
                <a:ext uri="{FF2B5EF4-FFF2-40B4-BE49-F238E27FC236}">
                  <a16:creationId xmlns:a16="http://schemas.microsoft.com/office/drawing/2014/main" id="{05C39667-9EE5-3C46-B7FB-854526B562B1}"/>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3" name="Groupe 12">
            <a:extLst>
              <a:ext uri="{FF2B5EF4-FFF2-40B4-BE49-F238E27FC236}">
                <a16:creationId xmlns:a16="http://schemas.microsoft.com/office/drawing/2014/main" id="{530D9ADB-0369-A149-B536-E0488CE423B4}"/>
              </a:ext>
            </a:extLst>
          </p:cNvPr>
          <p:cNvGrpSpPr/>
          <p:nvPr/>
        </p:nvGrpSpPr>
        <p:grpSpPr>
          <a:xfrm>
            <a:off x="5885606" y="6248455"/>
            <a:ext cx="419945" cy="419945"/>
            <a:chOff x="4609070" y="6174127"/>
            <a:chExt cx="494271" cy="494271"/>
          </a:xfrm>
          <a:solidFill>
            <a:srgbClr val="24C2E7">
              <a:alpha val="42000"/>
            </a:srgbClr>
          </a:solidFill>
        </p:grpSpPr>
        <p:sp>
          <p:nvSpPr>
            <p:cNvPr id="14" name="Ellipse 13">
              <a:extLst>
                <a:ext uri="{FF2B5EF4-FFF2-40B4-BE49-F238E27FC236}">
                  <a16:creationId xmlns:a16="http://schemas.microsoft.com/office/drawing/2014/main" id="{E8292D3A-879B-2A47-8679-2E1E1791FE2D}"/>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a:extLst>
                <a:ext uri="{FF2B5EF4-FFF2-40B4-BE49-F238E27FC236}">
                  <a16:creationId xmlns:a16="http://schemas.microsoft.com/office/drawing/2014/main" id="{014635B0-AEC8-C741-AD60-D77C3B5FD87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6" name="Groupe 15">
            <a:extLst>
              <a:ext uri="{FF2B5EF4-FFF2-40B4-BE49-F238E27FC236}">
                <a16:creationId xmlns:a16="http://schemas.microsoft.com/office/drawing/2014/main" id="{6C0D24D2-73E8-5D4C-8AFB-5EBFE1A47183}"/>
              </a:ext>
            </a:extLst>
          </p:cNvPr>
          <p:cNvGrpSpPr/>
          <p:nvPr/>
        </p:nvGrpSpPr>
        <p:grpSpPr>
          <a:xfrm>
            <a:off x="7104806" y="6248455"/>
            <a:ext cx="419945" cy="419945"/>
            <a:chOff x="4609070" y="6174127"/>
            <a:chExt cx="494271" cy="494271"/>
          </a:xfrm>
          <a:solidFill>
            <a:srgbClr val="24C2E7">
              <a:alpha val="42000"/>
            </a:srgbClr>
          </a:solidFill>
        </p:grpSpPr>
        <p:sp>
          <p:nvSpPr>
            <p:cNvPr id="17" name="Ellipse 16">
              <a:extLst>
                <a:ext uri="{FF2B5EF4-FFF2-40B4-BE49-F238E27FC236}">
                  <a16:creationId xmlns:a16="http://schemas.microsoft.com/office/drawing/2014/main" id="{F0F8CBF2-5A1B-A44B-94E3-F9093160842E}"/>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9E1F1ACA-9D2B-2446-9183-6782AED15DD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23" name="ZoneTexte 22">
            <a:extLst>
              <a:ext uri="{FF2B5EF4-FFF2-40B4-BE49-F238E27FC236}">
                <a16:creationId xmlns:a16="http://schemas.microsoft.com/office/drawing/2014/main" id="{3D933291-E105-AE4A-92E3-2EB916112BF1}"/>
              </a:ext>
            </a:extLst>
          </p:cNvPr>
          <p:cNvSpPr txBox="1"/>
          <p:nvPr/>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24" name="ZoneTexte 23">
            <a:extLst>
              <a:ext uri="{FF2B5EF4-FFF2-40B4-BE49-F238E27FC236}">
                <a16:creationId xmlns:a16="http://schemas.microsoft.com/office/drawing/2014/main" id="{86357EDE-F8A6-F443-9B8D-CDE73D61CEC1}"/>
              </a:ext>
            </a:extLst>
          </p:cNvPr>
          <p:cNvSpPr txBox="1"/>
          <p:nvPr/>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25" name="ZoneTexte 24">
            <a:extLst>
              <a:ext uri="{FF2B5EF4-FFF2-40B4-BE49-F238E27FC236}">
                <a16:creationId xmlns:a16="http://schemas.microsoft.com/office/drawing/2014/main" id="{CF9BCEED-06D5-1749-B492-8AA53A07AD61}"/>
              </a:ext>
            </a:extLst>
          </p:cNvPr>
          <p:cNvSpPr txBox="1"/>
          <p:nvPr/>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26" name="Connecteur droit 25">
            <a:extLst>
              <a:ext uri="{FF2B5EF4-FFF2-40B4-BE49-F238E27FC236}">
                <a16:creationId xmlns:a16="http://schemas.microsoft.com/office/drawing/2014/main" id="{FC1216F5-5582-C143-9A86-78019EE6F156}"/>
              </a:ext>
            </a:extLst>
          </p:cNvPr>
          <p:cNvCxnSpPr>
            <a:cxnSpLocks/>
          </p:cNvCxnSpPr>
          <p:nvPr/>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FDCDA9B-3935-594F-A368-545B2A7DF986}"/>
              </a:ext>
            </a:extLst>
          </p:cNvPr>
          <p:cNvCxnSpPr>
            <a:cxnSpLocks/>
          </p:cNvCxnSpPr>
          <p:nvPr/>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Espace réservé du texte 28">
            <a:extLst>
              <a:ext uri="{FF2B5EF4-FFF2-40B4-BE49-F238E27FC236}">
                <a16:creationId xmlns:a16="http://schemas.microsoft.com/office/drawing/2014/main" id="{9A69F975-04D1-3842-AD03-63BE37ED6BBC}"/>
              </a:ext>
            </a:extLst>
          </p:cNvPr>
          <p:cNvSpPr>
            <a:spLocks noGrp="1"/>
          </p:cNvSpPr>
          <p:nvPr>
            <p:ph type="body" sz="quarter" idx="14" hasCustomPrompt="1"/>
          </p:nvPr>
        </p:nvSpPr>
        <p:spPr>
          <a:xfrm>
            <a:off x="977052" y="2987962"/>
            <a:ext cx="10237048" cy="1271588"/>
          </a:xfrm>
        </p:spPr>
        <p:txBody>
          <a:bodyPr anchor="ctr">
            <a:noAutofit/>
          </a:bodyPr>
          <a:lstStyle>
            <a:lvl1pPr marL="0" indent="0" algn="ctr">
              <a:lnSpc>
                <a:spcPct val="65000"/>
              </a:lnSpc>
              <a:buNone/>
              <a:defRPr sz="4700" b="1" i="0">
                <a:solidFill>
                  <a:schemeClr val="bg1"/>
                </a:solidFill>
                <a:latin typeface="+mj-lt"/>
                <a:cs typeface="Arial Black" panose="020B0604020202020204" pitchFamily="34" charset="0"/>
              </a:defRPr>
            </a:lvl1pPr>
          </a:lstStyle>
          <a:p>
            <a:pPr lvl="0"/>
            <a:r>
              <a:rPr lang="fr-FR"/>
              <a:t>Titre de la</a:t>
            </a:r>
          </a:p>
          <a:p>
            <a:pPr lvl="0"/>
            <a:r>
              <a:rPr lang="fr-FR"/>
              <a:t>Présentation</a:t>
            </a:r>
          </a:p>
        </p:txBody>
      </p:sp>
      <p:sp>
        <p:nvSpPr>
          <p:cNvPr id="31" name="Espace réservé du texte 30">
            <a:extLst>
              <a:ext uri="{FF2B5EF4-FFF2-40B4-BE49-F238E27FC236}">
                <a16:creationId xmlns:a16="http://schemas.microsoft.com/office/drawing/2014/main" id="{2731F205-A66A-0B40-9E17-B9D466167B36}"/>
              </a:ext>
            </a:extLst>
          </p:cNvPr>
          <p:cNvSpPr>
            <a:spLocks noGrp="1"/>
          </p:cNvSpPr>
          <p:nvPr>
            <p:ph type="body" sz="quarter" idx="15" hasCustomPrompt="1"/>
          </p:nvPr>
        </p:nvSpPr>
        <p:spPr>
          <a:xfrm>
            <a:off x="977052" y="4357782"/>
            <a:ext cx="10237049" cy="430212"/>
          </a:xfrm>
        </p:spPr>
        <p:txBody>
          <a:bodyPr>
            <a:noAutofit/>
          </a:bodyPr>
          <a:lstStyle>
            <a:lvl1pPr marL="0" indent="0" algn="ctr">
              <a:buNone/>
              <a:defRPr sz="1200" b="1">
                <a:solidFill>
                  <a:schemeClr val="bg1"/>
                </a:solidFill>
                <a:latin typeface="+mn-lt"/>
              </a:defRPr>
            </a:lvl1pPr>
          </a:lstStyle>
          <a:p>
            <a:pPr lvl="0"/>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adietuer</a:t>
            </a:r>
            <a:r>
              <a:rPr lang="fr-FR"/>
              <a:t> </a:t>
            </a:r>
            <a:r>
              <a:rPr lang="fr-FR" err="1"/>
              <a:t>adipiscing</a:t>
            </a:r>
            <a:r>
              <a:rPr lang="fr-FR"/>
              <a:t> </a:t>
            </a:r>
            <a:r>
              <a:rPr lang="fr-FR" err="1"/>
              <a:t>elit</a:t>
            </a:r>
            <a:r>
              <a:rPr lang="fr-FR"/>
              <a:t>, </a:t>
            </a:r>
            <a:r>
              <a:rPr lang="fr-FR" err="1"/>
              <a:t>Lorem</a:t>
            </a:r>
            <a:r>
              <a:rPr lang="fr-FR"/>
              <a:t> </a:t>
            </a:r>
          </a:p>
        </p:txBody>
      </p:sp>
      <p:sp>
        <p:nvSpPr>
          <p:cNvPr id="21" name="Espace réservé de la date 20"/>
          <p:cNvSpPr>
            <a:spLocks noGrp="1"/>
          </p:cNvSpPr>
          <p:nvPr>
            <p:ph type="dt" sz="half" idx="16"/>
          </p:nvPr>
        </p:nvSpPr>
        <p:spPr/>
        <p:txBody>
          <a:bodyPr/>
          <a:lstStyle/>
          <a:p>
            <a:fld id="{F98CA079-1BF7-44A6-8428-15202F6059B4}" type="datetime4">
              <a:rPr lang="fr-FR" smtClean="0"/>
              <a:t>7 juillet 2025</a:t>
            </a:fld>
            <a:endParaRPr lang="fr-FR"/>
          </a:p>
        </p:txBody>
      </p:sp>
      <p:pic>
        <p:nvPicPr>
          <p:cNvPr id="22" name="Image 21">
            <a:extLst>
              <a:ext uri="{FF2B5EF4-FFF2-40B4-BE49-F238E27FC236}">
                <a16:creationId xmlns:a16="http://schemas.microsoft.com/office/drawing/2014/main" id="{9001A8CD-A00D-0944-B7D1-FA41054AB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Tree>
    <p:extLst>
      <p:ext uri="{BB962C8B-B14F-4D97-AF65-F5344CB8AC3E}">
        <p14:creationId xmlns:p14="http://schemas.microsoft.com/office/powerpoint/2010/main" val="36369065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Introduction">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598D3DA-BA34-024E-90BB-6ECC57507C89}"/>
              </a:ext>
            </a:extLst>
          </p:cNvPr>
          <p:cNvSpPr>
            <a:spLocks noGrp="1"/>
          </p:cNvSpPr>
          <p:nvPr>
            <p:ph type="body" sz="quarter" idx="14" hasCustomPrompt="1"/>
          </p:nvPr>
        </p:nvSpPr>
        <p:spPr>
          <a:xfrm>
            <a:off x="1533691" y="2410674"/>
            <a:ext cx="9125344" cy="755650"/>
          </a:xfrm>
        </p:spPr>
        <p:txBody>
          <a:bodyPr>
            <a:normAutofit/>
          </a:bodyPr>
          <a:lstStyle>
            <a:lvl1pPr marL="0" indent="0" algn="ctr">
              <a:buNone/>
              <a:defRPr sz="4000" b="1" i="0" spc="-120" baseline="0">
                <a:solidFill>
                  <a:schemeClr val="accent1"/>
                </a:solidFill>
                <a:latin typeface="+mn-lt"/>
                <a:cs typeface="Arial" panose="020B0604020202020204" pitchFamily="34" charset="0"/>
              </a:defRPr>
            </a:lvl1pPr>
          </a:lstStyle>
          <a:p>
            <a:r>
              <a:rPr lang="fr-FR"/>
              <a:t>Introduction</a:t>
            </a:r>
          </a:p>
        </p:txBody>
      </p:sp>
      <p:sp>
        <p:nvSpPr>
          <p:cNvPr id="13" name="Espace réservé du texte 12">
            <a:extLst>
              <a:ext uri="{FF2B5EF4-FFF2-40B4-BE49-F238E27FC236}">
                <a16:creationId xmlns:a16="http://schemas.microsoft.com/office/drawing/2014/main" id="{48298B14-D926-8947-8DC3-6D32333B0226}"/>
              </a:ext>
            </a:extLst>
          </p:cNvPr>
          <p:cNvSpPr>
            <a:spLocks noGrp="1"/>
          </p:cNvSpPr>
          <p:nvPr>
            <p:ph type="body" sz="quarter" idx="15" hasCustomPrompt="1"/>
          </p:nvPr>
        </p:nvSpPr>
        <p:spPr>
          <a:xfrm>
            <a:off x="1533691" y="3207065"/>
            <a:ext cx="9116380" cy="646331"/>
          </a:xfrm>
        </p:spPr>
        <p:txBody>
          <a:bodyPr wrap="square">
            <a:spAutoFit/>
          </a:bodyPr>
          <a:lstStyle>
            <a:lvl1pPr marL="0" indent="0" algn="ctr">
              <a:buNone/>
              <a:defRPr sz="1800" b="1" i="0">
                <a:solidFill>
                  <a:schemeClr val="tx2">
                    <a:alpha val="60000"/>
                  </a:schemeClr>
                </a:solidFill>
                <a:latin typeface="+mn-lt"/>
                <a:cs typeface="Arial" panose="020B0604020202020204" pitchFamily="34" charset="0"/>
              </a:defRPr>
            </a:lvl1pPr>
          </a:lstStyle>
          <a:p>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a:t>
            </a:r>
            <a:r>
              <a:rPr lang="fr-FR" err="1"/>
              <a:t>diamipsum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a:t>
            </a:r>
          </a:p>
        </p:txBody>
      </p:sp>
      <p:sp>
        <p:nvSpPr>
          <p:cNvPr id="11" name="Espace réservé de la date 10"/>
          <p:cNvSpPr>
            <a:spLocks noGrp="1"/>
          </p:cNvSpPr>
          <p:nvPr>
            <p:ph type="dt" sz="half" idx="16"/>
          </p:nvPr>
        </p:nvSpPr>
        <p:spPr/>
        <p:txBody>
          <a:bodyPr/>
          <a:lstStyle>
            <a:lvl1pPr>
              <a:defRPr>
                <a:solidFill>
                  <a:schemeClr val="bg1"/>
                </a:solidFill>
              </a:defRPr>
            </a:lvl1pPr>
          </a:lstStyle>
          <a:p>
            <a:fld id="{A6CDE50A-97C2-4357-8C08-A3421F6AE43B}" type="datetime4">
              <a:rPr lang="fr-FR" smtClean="0"/>
              <a:t>7 juillet 2025</a:t>
            </a:fld>
            <a:endParaRPr lang="fr-FR"/>
          </a:p>
        </p:txBody>
      </p:sp>
      <p:pic>
        <p:nvPicPr>
          <p:cNvPr id="9" name="Image 8">
            <a:extLst>
              <a:ext uri="{FF2B5EF4-FFF2-40B4-BE49-F238E27FC236}">
                <a16:creationId xmlns:a16="http://schemas.microsoft.com/office/drawing/2014/main" id="{80A0D34B-F497-D74F-B609-9764E7AA3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 name="Espace réservé du numéro de diapositive 1">
            <a:extLst>
              <a:ext uri="{FF2B5EF4-FFF2-40B4-BE49-F238E27FC236}">
                <a16:creationId xmlns:a16="http://schemas.microsoft.com/office/drawing/2014/main" id="{D41B5AC4-FF8C-4A7E-8363-3987BF744855}"/>
              </a:ext>
            </a:extLst>
          </p:cNvPr>
          <p:cNvSpPr>
            <a:spLocks noGrp="1"/>
          </p:cNvSpPr>
          <p:nvPr>
            <p:ph type="sldNum" sz="quarter" idx="17"/>
          </p:nvPr>
        </p:nvSpPr>
        <p:spPr/>
        <p:txBody>
          <a:bodyPr/>
          <a:lstStyle/>
          <a:p>
            <a:fld id="{B1E28664-C9A0-B14D-A7D3-D0482E77A9F4}" type="slidenum">
              <a:rPr lang="fr-FR" smtClean="0"/>
              <a:pPr/>
              <a:t>‹N°›</a:t>
            </a:fld>
            <a:endParaRPr lang="fr-FR"/>
          </a:p>
        </p:txBody>
      </p:sp>
    </p:spTree>
    <p:extLst>
      <p:ext uri="{BB962C8B-B14F-4D97-AF65-F5344CB8AC3E}">
        <p14:creationId xmlns:p14="http://schemas.microsoft.com/office/powerpoint/2010/main" val="39424940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73399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444687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0" name="Ellipse 9">
            <a:extLst>
              <a:ext uri="{FF2B5EF4-FFF2-40B4-BE49-F238E27FC236}">
                <a16:creationId xmlns:a16="http://schemas.microsoft.com/office/drawing/2014/main" id="{8D910D51-FE18-43FF-BAB9-765CDFF9B058}"/>
              </a:ext>
            </a:extLst>
          </p:cNvPr>
          <p:cNvSpPr/>
          <p:nvPr/>
        </p:nvSpPr>
        <p:spPr>
          <a:xfrm>
            <a:off x="815975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50252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521540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892828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69DD8772-6843-4C80-B6A4-41C3D3AEF9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3324676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82440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4564139"/>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82440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4564139"/>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33" name="Image 32">
            <a:extLst>
              <a:ext uri="{FF2B5EF4-FFF2-40B4-BE49-F238E27FC236}">
                <a16:creationId xmlns:a16="http://schemas.microsoft.com/office/drawing/2014/main" id="{B25FA552-FC73-487D-A7D2-998EE6EA3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3807713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2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551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83937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551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83937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271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27388"/>
            <a:ext cx="3587004" cy="457200"/>
          </a:xfrm>
        </p:spPr>
        <p:txBody>
          <a:bodyPr anchor="ctr">
            <a:noAutofit/>
          </a:bodyPr>
          <a:lstStyle>
            <a:lvl1pPr>
              <a:defRPr lang="fr-FR" sz="1600" b="1" kern="1200" dirty="0">
                <a:solidFill>
                  <a:schemeClr val="accent1"/>
                </a:solidFill>
                <a:latin typeface="+mj-lt"/>
                <a:ea typeface="+mn-ea"/>
                <a:cs typeface="Arial" panose="020B0604020202020204" pitchFamily="34" charset="0"/>
              </a:defRPr>
            </a:lvl1pPr>
          </a:lstStyle>
          <a:p>
            <a:pPr lvl="0"/>
            <a:r>
              <a:rPr lang="fr-FR"/>
              <a:t>Titre du chapitre</a:t>
            </a:r>
          </a:p>
        </p:txBody>
      </p:sp>
      <p:pic>
        <p:nvPicPr>
          <p:cNvPr id="25" name="Image 24">
            <a:extLst>
              <a:ext uri="{FF2B5EF4-FFF2-40B4-BE49-F238E27FC236}">
                <a16:creationId xmlns:a16="http://schemas.microsoft.com/office/drawing/2014/main" id="{C29D4962-4D90-4BA8-94BD-CBC640FE2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4290311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643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973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744121"/>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973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5866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741742"/>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90888"/>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5190888"/>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B06E7592-418B-4694-A699-2E318F87A3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19" name="Ellipse 18">
            <a:extLst>
              <a:ext uri="{FF2B5EF4-FFF2-40B4-BE49-F238E27FC236}">
                <a16:creationId xmlns:a16="http://schemas.microsoft.com/office/drawing/2014/main" id="{115DA171-DA2C-4730-9AF5-703229F1FE64}"/>
              </a:ext>
            </a:extLst>
          </p:cNvPr>
          <p:cNvSpPr/>
          <p:nvPr userDrawn="1"/>
        </p:nvSpPr>
        <p:spPr>
          <a:xfrm>
            <a:off x="1143565" y="3643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20" name="Ellipse 19">
            <a:extLst>
              <a:ext uri="{FF2B5EF4-FFF2-40B4-BE49-F238E27FC236}">
                <a16:creationId xmlns:a16="http://schemas.microsoft.com/office/drawing/2014/main" id="{C20F579C-10BB-4EC5-8019-66AE6AFAA571}"/>
              </a:ext>
            </a:extLst>
          </p:cNvPr>
          <p:cNvSpPr/>
          <p:nvPr userDrawn="1"/>
        </p:nvSpPr>
        <p:spPr>
          <a:xfrm>
            <a:off x="6692901" y="21970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25" name="Ellipse 24">
            <a:extLst>
              <a:ext uri="{FF2B5EF4-FFF2-40B4-BE49-F238E27FC236}">
                <a16:creationId xmlns:a16="http://schemas.microsoft.com/office/drawing/2014/main" id="{93643079-4E0B-4CD0-8BBC-348AEE0041CD}"/>
              </a:ext>
            </a:extLst>
          </p:cNvPr>
          <p:cNvSpPr/>
          <p:nvPr userDrawn="1"/>
        </p:nvSpPr>
        <p:spPr>
          <a:xfrm>
            <a:off x="6692901" y="358668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26" name="Ellipse 25">
            <a:extLst>
              <a:ext uri="{FF2B5EF4-FFF2-40B4-BE49-F238E27FC236}">
                <a16:creationId xmlns:a16="http://schemas.microsoft.com/office/drawing/2014/main" id="{80A9F81B-38DC-44C9-962E-B2384593394E}"/>
              </a:ext>
            </a:extLst>
          </p:cNvPr>
          <p:cNvSpPr/>
          <p:nvPr userDrawn="1"/>
        </p:nvSpPr>
        <p:spPr>
          <a:xfrm>
            <a:off x="1143565"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7" name="Ellipse 26">
            <a:extLst>
              <a:ext uri="{FF2B5EF4-FFF2-40B4-BE49-F238E27FC236}">
                <a16:creationId xmlns:a16="http://schemas.microsoft.com/office/drawing/2014/main" id="{C61897B7-845F-4586-A87B-E8C87B697235}"/>
              </a:ext>
            </a:extLst>
          </p:cNvPr>
          <p:cNvSpPr/>
          <p:nvPr userDrawn="1"/>
        </p:nvSpPr>
        <p:spPr>
          <a:xfrm>
            <a:off x="6692901" y="5090600"/>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pic>
        <p:nvPicPr>
          <p:cNvPr id="28" name="Image 27">
            <a:extLst>
              <a:ext uri="{FF2B5EF4-FFF2-40B4-BE49-F238E27FC236}">
                <a16:creationId xmlns:a16="http://schemas.microsoft.com/office/drawing/2014/main" id="{9BA727BE-A987-403C-BC07-04069193AA5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5374261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3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643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97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74412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97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5866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741742"/>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9088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519088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B06E7592-418B-4694-A699-2E318F87A3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71859584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4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211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278526"/>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211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278526"/>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433589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433589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8" name="Ellipse 17">
            <a:extLst>
              <a:ext uri="{FF2B5EF4-FFF2-40B4-BE49-F238E27FC236}">
                <a16:creationId xmlns:a16="http://schemas.microsoft.com/office/drawing/2014/main" id="{0EE74CB9-97B6-4012-B003-55FFDC5858B0}"/>
              </a:ext>
            </a:extLst>
          </p:cNvPr>
          <p:cNvSpPr/>
          <p:nvPr/>
        </p:nvSpPr>
        <p:spPr>
          <a:xfrm>
            <a:off x="1143565" y="5299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sp>
        <p:nvSpPr>
          <p:cNvPr id="19" name="Espace réservé du texte 14">
            <a:extLst>
              <a:ext uri="{FF2B5EF4-FFF2-40B4-BE49-F238E27FC236}">
                <a16:creationId xmlns:a16="http://schemas.microsoft.com/office/drawing/2014/main" id="{DFB903D9-ABA5-4868-B41A-A362BCAB5938}"/>
              </a:ext>
            </a:extLst>
          </p:cNvPr>
          <p:cNvSpPr>
            <a:spLocks noGrp="1"/>
          </p:cNvSpPr>
          <p:nvPr>
            <p:ph type="body" sz="quarter" idx="18" hasCustomPrompt="1"/>
          </p:nvPr>
        </p:nvSpPr>
        <p:spPr>
          <a:xfrm>
            <a:off x="1912096" y="540012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20" name="Image 19">
            <a:extLst>
              <a:ext uri="{FF2B5EF4-FFF2-40B4-BE49-F238E27FC236}">
                <a16:creationId xmlns:a16="http://schemas.microsoft.com/office/drawing/2014/main" id="{481C1068-1FA9-4764-9AC1-0074F005C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60457627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hapitre_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85C30C-1531-43C1-94C6-6C637BB3A787}"/>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8083BA3-D045-4075-92BB-11DE7C20F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77900" y="4750891"/>
            <a:ext cx="10235352" cy="550600"/>
          </a:xfrm>
        </p:spPr>
        <p:txBody>
          <a:bodyPr wrap="square">
            <a:spAutoFit/>
          </a:bodyPr>
          <a:lstStyle>
            <a:lvl1pPr marL="0" indent="0" algn="ctr">
              <a:lnSpc>
                <a:spcPts val="3540"/>
              </a:lnSpc>
              <a:buNone/>
              <a:defRPr sz="3600" b="1" i="0">
                <a:solidFill>
                  <a:schemeClr val="bg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51618" y="2261537"/>
            <a:ext cx="3898583" cy="2330450"/>
          </a:xfrm>
        </p:spPr>
        <p:txBody>
          <a:bodyPr>
            <a:noAutofit/>
          </a:bodyPr>
          <a:lstStyle>
            <a:lvl1pPr marL="0" indent="0" algn="ctr">
              <a:buNone/>
              <a:defRPr sz="18000" b="1" i="0">
                <a:ln>
                  <a:solidFill>
                    <a:schemeClr val="bg1"/>
                  </a:solidFill>
                </a:ln>
                <a:noFill/>
                <a:latin typeface="+mj-lt"/>
                <a:cs typeface="Arial Black" panose="020B0604020202020204" pitchFamily="34" charset="0"/>
              </a:defRPr>
            </a:lvl1pPr>
          </a:lstStyle>
          <a:p>
            <a:pPr lvl="0"/>
            <a:r>
              <a:rPr lang="fr-FR"/>
              <a:t>1</a:t>
            </a:r>
          </a:p>
        </p:txBody>
      </p:sp>
      <p:sp>
        <p:nvSpPr>
          <p:cNvPr id="8" name="Cadre 7">
            <a:extLst>
              <a:ext uri="{FF2B5EF4-FFF2-40B4-BE49-F238E27FC236}">
                <a16:creationId xmlns:a16="http://schemas.microsoft.com/office/drawing/2014/main" id="{D32454D7-33E7-4670-B003-A1096FE83FA6}"/>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Tree>
    <p:extLst>
      <p:ext uri="{BB962C8B-B14F-4D97-AF65-F5344CB8AC3E}">
        <p14:creationId xmlns:p14="http://schemas.microsoft.com/office/powerpoint/2010/main" val="333756767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Chapitre_version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0998DD-C758-7647-BE6B-0E9879307B53}"/>
              </a:ext>
            </a:extLst>
          </p:cNvPr>
          <p:cNvSpPr/>
          <p:nvPr/>
        </p:nvSpPr>
        <p:spPr>
          <a:xfrm>
            <a:off x="1200" y="0"/>
            <a:ext cx="1218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A07E04D6-2EC8-CA43-BDF6-3DEC1B75E710}"/>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51652" y="4750891"/>
            <a:ext cx="10287848" cy="550600"/>
          </a:xfrm>
        </p:spPr>
        <p:txBody>
          <a:bodyPr>
            <a:spAutoFit/>
          </a:bodyPr>
          <a:lstStyle>
            <a:lvl1pPr marL="0" indent="0" algn="ctr">
              <a:lnSpc>
                <a:spcPts val="3540"/>
              </a:lnSpc>
              <a:buNone/>
              <a:defRPr sz="3600" b="1" i="0">
                <a:solidFill>
                  <a:schemeClr val="accent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64318" y="2261537"/>
            <a:ext cx="3898583" cy="2330450"/>
          </a:xfrm>
        </p:spPr>
        <p:txBody>
          <a:bodyPr>
            <a:noAutofit/>
          </a:bodyPr>
          <a:lstStyle>
            <a:lvl1pPr marL="0" indent="0" algn="ctr">
              <a:buNone/>
              <a:defRPr sz="18000" b="1" i="0">
                <a:ln>
                  <a:solidFill>
                    <a:schemeClr val="accent1"/>
                  </a:solidFill>
                </a:ln>
                <a:noFill/>
                <a:latin typeface="+mj-lt"/>
                <a:cs typeface="Arial Black" panose="020B0604020202020204" pitchFamily="34" charset="0"/>
              </a:defRPr>
            </a:lvl1pPr>
          </a:lstStyle>
          <a:p>
            <a:pPr lvl="0"/>
            <a:r>
              <a:rPr lang="fr-FR"/>
              <a:t>1</a:t>
            </a:r>
          </a:p>
        </p:txBody>
      </p:sp>
      <p:sp>
        <p:nvSpPr>
          <p:cNvPr id="2" name="Espace réservé de la date 1"/>
          <p:cNvSpPr>
            <a:spLocks noGrp="1"/>
          </p:cNvSpPr>
          <p:nvPr>
            <p:ph type="dt" sz="half" idx="17"/>
          </p:nvPr>
        </p:nvSpPr>
        <p:spPr/>
        <p:txBody>
          <a:bodyPr/>
          <a:lstStyle>
            <a:lvl1pPr>
              <a:defRPr>
                <a:solidFill>
                  <a:schemeClr val="bg1"/>
                </a:solidFill>
              </a:defRPr>
            </a:lvl1pPr>
          </a:lstStyle>
          <a:p>
            <a:fld id="{39504477-FE76-4B8D-9CD1-5FD63E939B88}" type="datetime4">
              <a:rPr lang="fr-FR" smtClean="0"/>
              <a:t>7 juillet 2025</a:t>
            </a:fld>
            <a:endParaRPr lang="fr-FR"/>
          </a:p>
        </p:txBody>
      </p:sp>
    </p:spTree>
    <p:extLst>
      <p:ext uri="{BB962C8B-B14F-4D97-AF65-F5344CB8AC3E}">
        <p14:creationId xmlns:p14="http://schemas.microsoft.com/office/powerpoint/2010/main" val="225558715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Page_texte seul">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B20A5FD-5598-494B-A89A-A9E8A450B09E}"/>
              </a:ext>
            </a:extLst>
          </p:cNvPr>
          <p:cNvSpPr>
            <a:spLocks noGrp="1"/>
          </p:cNvSpPr>
          <p:nvPr>
            <p:ph type="body" sz="quarter" idx="27"/>
          </p:nvPr>
        </p:nvSpPr>
        <p:spPr>
          <a:xfrm>
            <a:off x="706439" y="1797628"/>
            <a:ext cx="10820400" cy="437774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
        <p:nvSpPr>
          <p:cNvPr id="4" name="Espace réservé de la date 3"/>
          <p:cNvSpPr>
            <a:spLocks noGrp="1"/>
          </p:cNvSpPr>
          <p:nvPr>
            <p:ph type="dt" sz="half" idx="23"/>
          </p:nvPr>
        </p:nvSpPr>
        <p:spPr/>
        <p:txBody>
          <a:bodyPr/>
          <a:lstStyle>
            <a:lvl1pPr>
              <a:defRPr>
                <a:solidFill>
                  <a:schemeClr val="bg1"/>
                </a:solidFill>
              </a:defRPr>
            </a:lvl1pPr>
          </a:lstStyle>
          <a:p>
            <a:fld id="{B0A83439-BE2E-4840-A3D1-4E09A1FF1483}" type="datetime4">
              <a:rPr lang="fr-FR" smtClean="0"/>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4" name="Titre 23">
            <a:extLst>
              <a:ext uri="{FF2B5EF4-FFF2-40B4-BE49-F238E27FC236}">
                <a16:creationId xmlns:a16="http://schemas.microsoft.com/office/drawing/2014/main" id="{3ECC3C2B-EBE3-4CFF-85F5-31AECC9EC28A}"/>
              </a:ext>
            </a:extLst>
          </p:cNvPr>
          <p:cNvSpPr>
            <a:spLocks noGrp="1"/>
          </p:cNvSpPr>
          <p:nvPr>
            <p:ph type="title"/>
          </p:nvPr>
        </p:nvSpPr>
        <p:spPr>
          <a:xfrm>
            <a:off x="706755" y="752477"/>
            <a:ext cx="10820225" cy="557213"/>
          </a:xfrm>
        </p:spPr>
        <p:txBody>
          <a:bodyPr tIns="0" bIns="0"/>
          <a:lstStyle/>
          <a:p>
            <a:r>
              <a:rPr lang="fr-FR"/>
              <a:t>Modifiez le style du titre</a:t>
            </a:r>
          </a:p>
        </p:txBody>
      </p:sp>
    </p:spTree>
    <p:extLst>
      <p:ext uri="{BB962C8B-B14F-4D97-AF65-F5344CB8AC3E}">
        <p14:creationId xmlns:p14="http://schemas.microsoft.com/office/powerpoint/2010/main" val="128413835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Page_texte + visue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6642100" y="752477"/>
            <a:ext cx="4843144" cy="539021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6D4C3DF5-C548-4C3F-A03E-95565405CC3D}" type="datetime4">
              <a:rPr lang="fr-FR" smtClean="0"/>
              <a:t>7 juillet 2025</a:t>
            </a:fld>
            <a:endParaRPr lang="fr-FR"/>
          </a:p>
        </p:txBody>
      </p:sp>
      <p:sp>
        <p:nvSpPr>
          <p:cNvPr id="8" name="Titre 7">
            <a:extLst>
              <a:ext uri="{FF2B5EF4-FFF2-40B4-BE49-F238E27FC236}">
                <a16:creationId xmlns:a16="http://schemas.microsoft.com/office/drawing/2014/main" id="{7C655D0F-0413-423A-A00F-9AE8A6BA1352}"/>
              </a:ext>
            </a:extLst>
          </p:cNvPr>
          <p:cNvSpPr>
            <a:spLocks noGrp="1"/>
          </p:cNvSpPr>
          <p:nvPr>
            <p:ph type="title"/>
          </p:nvPr>
        </p:nvSpPr>
        <p:spPr>
          <a:xfrm>
            <a:off x="706758" y="752477"/>
            <a:ext cx="5684519" cy="557213"/>
          </a:xfrm>
        </p:spPr>
        <p:txBody>
          <a:bodyPr/>
          <a:lstStyle/>
          <a:p>
            <a:r>
              <a:rPr lang="fr-FR"/>
              <a:t>Modifiez le style du titre</a:t>
            </a:r>
          </a:p>
        </p:txBody>
      </p:sp>
      <p:sp>
        <p:nvSpPr>
          <p:cNvPr id="10" name="Espace réservé du texte 9">
            <a:extLst>
              <a:ext uri="{FF2B5EF4-FFF2-40B4-BE49-F238E27FC236}">
                <a16:creationId xmlns:a16="http://schemas.microsoft.com/office/drawing/2014/main" id="{58AC4725-6BF0-4F68-B83B-D05C3E5F5379}"/>
              </a:ext>
            </a:extLst>
          </p:cNvPr>
          <p:cNvSpPr>
            <a:spLocks noGrp="1"/>
          </p:cNvSpPr>
          <p:nvPr>
            <p:ph type="body" sz="quarter" idx="28"/>
          </p:nvPr>
        </p:nvSpPr>
        <p:spPr>
          <a:xfrm>
            <a:off x="706755" y="1797626"/>
            <a:ext cx="5684520" cy="4344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numéro de diapositive 12">
            <a:extLst>
              <a:ext uri="{FF2B5EF4-FFF2-40B4-BE49-F238E27FC236}">
                <a16:creationId xmlns:a16="http://schemas.microsoft.com/office/drawing/2014/main" id="{F98D83A5-9C87-4E48-A7B5-D1CF89DA53A7}"/>
              </a:ext>
            </a:extLst>
          </p:cNvPr>
          <p:cNvSpPr>
            <a:spLocks noGrp="1"/>
          </p:cNvSpPr>
          <p:nvPr>
            <p:ph type="sldNum" sz="quarter" idx="29"/>
          </p:nvPr>
        </p:nvSpPr>
        <p:spPr/>
        <p:txBody>
          <a:bodyPr/>
          <a:lstStyle/>
          <a:p>
            <a:fld id="{B1E28664-C9A0-B14D-A7D3-D0482E77A9F4}" type="slidenum">
              <a:rPr lang="fr-FR" smtClean="0"/>
              <a:pPr/>
              <a:t>‹N°›</a:t>
            </a:fld>
            <a:endParaRPr lang="fr-FR"/>
          </a:p>
        </p:txBody>
      </p:sp>
      <p:sp>
        <p:nvSpPr>
          <p:cNvPr id="23" name="Espace réservé du texte 95">
            <a:extLst>
              <a:ext uri="{FF2B5EF4-FFF2-40B4-BE49-F238E27FC236}">
                <a16:creationId xmlns:a16="http://schemas.microsoft.com/office/drawing/2014/main" id="{AABF0D27-F729-43A3-A291-7BE34BCF07F8}"/>
              </a:ext>
            </a:extLst>
          </p:cNvPr>
          <p:cNvSpPr>
            <a:spLocks noGrp="1"/>
          </p:cNvSpPr>
          <p:nvPr>
            <p:ph type="body" sz="quarter" idx="15" hasCustomPrompt="1"/>
          </p:nvPr>
        </p:nvSpPr>
        <p:spPr>
          <a:xfrm>
            <a:off x="706756" y="1309690"/>
            <a:ext cx="5684521"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27708622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Page_visuel seu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815889" y="1796832"/>
            <a:ext cx="10576012" cy="426184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1AA8E890-AC24-4E94-8648-FCBD8005C07C}" type="datetime4">
              <a:rPr lang="fr-FR" smtClean="0"/>
              <a:t>7 juillet 2025</a:t>
            </a:fld>
            <a:endParaRPr lang="fr-FR"/>
          </a:p>
        </p:txBody>
      </p:sp>
      <p:sp>
        <p:nvSpPr>
          <p:cNvPr id="3" name="Titre 2">
            <a:extLst>
              <a:ext uri="{FF2B5EF4-FFF2-40B4-BE49-F238E27FC236}">
                <a16:creationId xmlns:a16="http://schemas.microsoft.com/office/drawing/2014/main" id="{B74B7EF7-58EE-4009-BBC3-C7956D2ED645}"/>
              </a:ext>
            </a:extLst>
          </p:cNvPr>
          <p:cNvSpPr>
            <a:spLocks noGrp="1"/>
          </p:cNvSpPr>
          <p:nvPr>
            <p:ph type="title"/>
          </p:nvPr>
        </p:nvSpPr>
        <p:spPr/>
        <p:txBody>
          <a:bodyPr/>
          <a:lstStyle/>
          <a:p>
            <a:r>
              <a:rPr lang="fr-FR"/>
              <a:t>Modifiez le style du titre</a:t>
            </a:r>
          </a:p>
        </p:txBody>
      </p:sp>
      <p:sp>
        <p:nvSpPr>
          <p:cNvPr id="4" name="Espace réservé du numéro de diapositive 3">
            <a:extLst>
              <a:ext uri="{FF2B5EF4-FFF2-40B4-BE49-F238E27FC236}">
                <a16:creationId xmlns:a16="http://schemas.microsoft.com/office/drawing/2014/main" id="{BE35D41D-5A1E-407D-91F3-622ADC907533}"/>
              </a:ext>
            </a:extLst>
          </p:cNvPr>
          <p:cNvSpPr>
            <a:spLocks noGrp="1"/>
          </p:cNvSpPr>
          <p:nvPr>
            <p:ph type="sldNum" sz="quarter" idx="28"/>
          </p:nvPr>
        </p:nvSpPr>
        <p:spPr/>
        <p:txBody>
          <a:bodyPr/>
          <a:lstStyle/>
          <a:p>
            <a:fld id="{B1E28664-C9A0-B14D-A7D3-D0482E77A9F4}" type="slidenum">
              <a:rPr lang="fr-FR" smtClean="0"/>
              <a:pPr/>
              <a:t>‹N°›</a:t>
            </a:fld>
            <a:endParaRPr lang="fr-FR"/>
          </a:p>
        </p:txBody>
      </p:sp>
      <p:sp>
        <p:nvSpPr>
          <p:cNvPr id="16" name="Espace réservé du texte 95">
            <a:extLst>
              <a:ext uri="{FF2B5EF4-FFF2-40B4-BE49-F238E27FC236}">
                <a16:creationId xmlns:a16="http://schemas.microsoft.com/office/drawing/2014/main" id="{12893F33-5FA0-4795-93FE-55133A1DF6F7}"/>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58197204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Page_Fond coloré">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783219-E30F-4DBE-96A6-F0536EEC0EC0}"/>
              </a:ext>
            </a:extLst>
          </p:cNvPr>
          <p:cNvSpPr/>
          <p:nvPr/>
        </p:nvSpPr>
        <p:spPr>
          <a:xfrm>
            <a:off x="2" y="2"/>
            <a:ext cx="12191999" cy="6857999"/>
          </a:xfrm>
          <a:prstGeom prst="rect">
            <a:avLst/>
          </a:prstGeom>
          <a:solidFill>
            <a:schemeClr val="accent1">
              <a:alpha val="84000"/>
            </a:schemeClr>
          </a:soli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8" name="Cadre 7">
            <a:extLst>
              <a:ext uri="{FF2B5EF4-FFF2-40B4-BE49-F238E27FC236}">
                <a16:creationId xmlns:a16="http://schemas.microsoft.com/office/drawing/2014/main" id="{89666EEC-0EAA-4791-A0C1-7DD7A06BB5F8}"/>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7" name="Picture 19">
            <a:extLst>
              <a:ext uri="{FF2B5EF4-FFF2-40B4-BE49-F238E27FC236}">
                <a16:creationId xmlns:a16="http://schemas.microsoft.com/office/drawing/2014/main" id="{23B35238-E9F5-423F-81AC-1471BEB180A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Titre 1">
            <a:extLst>
              <a:ext uri="{FF2B5EF4-FFF2-40B4-BE49-F238E27FC236}">
                <a16:creationId xmlns:a16="http://schemas.microsoft.com/office/drawing/2014/main" id="{3E67C712-5CB5-4302-AD72-1BFC1FF84322}"/>
              </a:ext>
            </a:extLst>
          </p:cNvPr>
          <p:cNvSpPr>
            <a:spLocks noGrp="1"/>
          </p:cNvSpPr>
          <p:nvPr>
            <p:ph type="title"/>
          </p:nvPr>
        </p:nvSpPr>
        <p:spPr>
          <a:noFill/>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DC049572-D3EB-4FFD-BC28-4D7A8559316A}"/>
              </a:ext>
            </a:extLst>
          </p:cNvPr>
          <p:cNvSpPr>
            <a:spLocks noGrp="1"/>
          </p:cNvSpPr>
          <p:nvPr>
            <p:ph type="dt" sz="half" idx="10"/>
          </p:nvPr>
        </p:nvSpPr>
        <p:spPr/>
        <p:txBody>
          <a:bodyPr/>
          <a:lstStyle>
            <a:lvl1pPr>
              <a:defRPr>
                <a:solidFill>
                  <a:schemeClr val="accent1"/>
                </a:solidFill>
              </a:defRPr>
            </a:lvl1pPr>
          </a:lstStyle>
          <a:p>
            <a:fld id="{0BE378DF-5A01-4A9F-A646-E38EAEFD4DAB}" type="datetime4">
              <a:rPr lang="fr-FR" smtClean="0"/>
              <a:pPr/>
              <a:t>7 juillet 2025</a:t>
            </a:fld>
            <a:endParaRPr lang="fr-FR"/>
          </a:p>
        </p:txBody>
      </p:sp>
      <p:sp>
        <p:nvSpPr>
          <p:cNvPr id="4" name="Espace réservé du numéro de diapositive 3">
            <a:extLst>
              <a:ext uri="{FF2B5EF4-FFF2-40B4-BE49-F238E27FC236}">
                <a16:creationId xmlns:a16="http://schemas.microsoft.com/office/drawing/2014/main" id="{4E4C7616-2261-4AF8-8ADA-8DF708B48296}"/>
              </a:ext>
            </a:extLst>
          </p:cNvPr>
          <p:cNvSpPr>
            <a:spLocks noGrp="1"/>
          </p:cNvSpPr>
          <p:nvPr>
            <p:ph type="sldNum" sz="quarter" idx="11"/>
          </p:nvPr>
        </p:nvSpPr>
        <p:spPr/>
        <p:txBody>
          <a:bodyPr/>
          <a:lstStyle>
            <a:lvl1pPr>
              <a:defRPr>
                <a:solidFill>
                  <a:schemeClr val="accent1"/>
                </a:solidFill>
              </a:defRPr>
            </a:lvl1pPr>
          </a:lstStyle>
          <a:p>
            <a:fld id="{B1E28664-C9A0-B14D-A7D3-D0482E77A9F4}" type="slidenum">
              <a:rPr lang="fr-FR" smtClean="0"/>
              <a:pPr/>
              <a:t>‹N°›</a:t>
            </a:fld>
            <a:endParaRPr lang="fr-FR"/>
          </a:p>
        </p:txBody>
      </p:sp>
      <p:sp>
        <p:nvSpPr>
          <p:cNvPr id="9" name="Espace réservé du texte 8">
            <a:extLst>
              <a:ext uri="{FF2B5EF4-FFF2-40B4-BE49-F238E27FC236}">
                <a16:creationId xmlns:a16="http://schemas.microsoft.com/office/drawing/2014/main" id="{478DBB49-DC8B-4D8E-A2A2-0E07FB1C5C6E}"/>
              </a:ext>
            </a:extLst>
          </p:cNvPr>
          <p:cNvSpPr>
            <a:spLocks noGrp="1"/>
          </p:cNvSpPr>
          <p:nvPr>
            <p:ph type="body" sz="quarter" idx="12"/>
          </p:nvPr>
        </p:nvSpPr>
        <p:spPr>
          <a:xfrm>
            <a:off x="706757" y="1626152"/>
            <a:ext cx="5554663" cy="4565650"/>
          </a:xfrm>
        </p:spPr>
        <p:txBody>
          <a:bodyPr/>
          <a:lstStyle>
            <a:lvl1pPr>
              <a:defRPr>
                <a:solidFill>
                  <a:schemeClr val="bg1"/>
                </a:solidFill>
              </a:defRPr>
            </a:lvl1pPr>
            <a:lvl2pPr marL="251994" indent="-179996">
              <a:buFontTx/>
              <a:buBlip>
                <a:blip r:embed="rId4"/>
              </a:buBlip>
              <a:defRPr>
                <a:solidFill>
                  <a:schemeClr val="bg1"/>
                </a:solidFill>
              </a:defRPr>
            </a:lvl2pPr>
            <a:lvl3pPr marL="431989" indent="-107997">
              <a:buFontTx/>
              <a:buBlip>
                <a:blip r:embed="rId5"/>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61481482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Page_Bloc blanc dro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399537" y="752477"/>
            <a:ext cx="5480564"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400051" y="1797627"/>
            <a:ext cx="5480051"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texte 95">
            <a:extLst>
              <a:ext uri="{FF2B5EF4-FFF2-40B4-BE49-F238E27FC236}">
                <a16:creationId xmlns:a16="http://schemas.microsoft.com/office/drawing/2014/main" id="{235449F8-78CF-4578-A7A3-28D63813561A}"/>
              </a:ext>
            </a:extLst>
          </p:cNvPr>
          <p:cNvSpPr>
            <a:spLocks noGrp="1"/>
          </p:cNvSpPr>
          <p:nvPr>
            <p:ph type="body" sz="quarter" idx="15" hasCustomPrompt="1"/>
          </p:nvPr>
        </p:nvSpPr>
        <p:spPr>
          <a:xfrm>
            <a:off x="399538" y="1309690"/>
            <a:ext cx="5480564"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234370507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Page_Bloc blanc gauch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6387498" y="752477"/>
            <a:ext cx="5404967"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6388101" y="1797627"/>
            <a:ext cx="5408219"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texte 95">
            <a:extLst>
              <a:ext uri="{FF2B5EF4-FFF2-40B4-BE49-F238E27FC236}">
                <a16:creationId xmlns:a16="http://schemas.microsoft.com/office/drawing/2014/main" id="{FC9F0717-4E40-40C6-8810-40DA6A34F30D}"/>
              </a:ext>
            </a:extLst>
          </p:cNvPr>
          <p:cNvSpPr>
            <a:spLocks noGrp="1"/>
          </p:cNvSpPr>
          <p:nvPr>
            <p:ph type="body" sz="quarter" idx="15" hasCustomPrompt="1"/>
          </p:nvPr>
        </p:nvSpPr>
        <p:spPr>
          <a:xfrm>
            <a:off x="6383746" y="1309690"/>
            <a:ext cx="5408719"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2643864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a:xfrm>
            <a:off x="9815514" y="6532656"/>
            <a:ext cx="1976951" cy="153888"/>
          </a:xfrm>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21154"/>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278526"/>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21154"/>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278526"/>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4335898"/>
            <a:ext cx="3587004"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4335898"/>
            <a:ext cx="3587003" cy="457200"/>
          </a:xfrm>
        </p:spPr>
        <p:txBody>
          <a:bodyPr anchor="ctr">
            <a:noAutofit/>
          </a:bodyPr>
          <a:lstStyle>
            <a:lvl1pPr>
              <a:defRPr sz="1600" b="1">
                <a:solidFill>
                  <a:srgbClr val="00A3DB"/>
                </a:solidFill>
                <a:latin typeface="+mj-lt"/>
              </a:defRPr>
            </a:lvl1pPr>
          </a:lstStyle>
          <a:p>
            <a:pPr lvl="0"/>
            <a:r>
              <a:rPr lang="fr-FR"/>
              <a:t>Titre du chapitre</a:t>
            </a:r>
          </a:p>
        </p:txBody>
      </p:sp>
      <p:sp>
        <p:nvSpPr>
          <p:cNvPr id="18" name="Ellipse 17">
            <a:extLst>
              <a:ext uri="{FF2B5EF4-FFF2-40B4-BE49-F238E27FC236}">
                <a16:creationId xmlns:a16="http://schemas.microsoft.com/office/drawing/2014/main" id="{0EE74CB9-97B6-4012-B003-55FFDC5858B0}"/>
              </a:ext>
            </a:extLst>
          </p:cNvPr>
          <p:cNvSpPr/>
          <p:nvPr/>
        </p:nvSpPr>
        <p:spPr>
          <a:xfrm>
            <a:off x="1143565" y="5299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sp>
        <p:nvSpPr>
          <p:cNvPr id="19" name="Espace réservé du texte 14">
            <a:extLst>
              <a:ext uri="{FF2B5EF4-FFF2-40B4-BE49-F238E27FC236}">
                <a16:creationId xmlns:a16="http://schemas.microsoft.com/office/drawing/2014/main" id="{DFB903D9-ABA5-4868-B41A-A362BCAB5938}"/>
              </a:ext>
            </a:extLst>
          </p:cNvPr>
          <p:cNvSpPr>
            <a:spLocks noGrp="1"/>
          </p:cNvSpPr>
          <p:nvPr>
            <p:ph type="body" sz="quarter" idx="18" hasCustomPrompt="1"/>
          </p:nvPr>
        </p:nvSpPr>
        <p:spPr>
          <a:xfrm>
            <a:off x="1912096" y="5400121"/>
            <a:ext cx="3587003" cy="457200"/>
          </a:xfrm>
        </p:spPr>
        <p:txBody>
          <a:bodyPr anchor="ctr">
            <a:noAutofit/>
          </a:bodyPr>
          <a:lstStyle>
            <a:lvl1pPr>
              <a:defRPr sz="1600" b="1">
                <a:solidFill>
                  <a:srgbClr val="00A3DB"/>
                </a:solidFill>
                <a:latin typeface="+mj-lt"/>
              </a:defRPr>
            </a:lvl1pPr>
          </a:lstStyle>
          <a:p>
            <a:pPr lvl="0"/>
            <a:r>
              <a:rPr lang="fr-FR"/>
              <a:t>Titre du chapitre</a:t>
            </a:r>
          </a:p>
        </p:txBody>
      </p:sp>
      <p:pic>
        <p:nvPicPr>
          <p:cNvPr id="20" name="Image 19">
            <a:extLst>
              <a:ext uri="{FF2B5EF4-FFF2-40B4-BE49-F238E27FC236}">
                <a16:creationId xmlns:a16="http://schemas.microsoft.com/office/drawing/2014/main" id="{481C1068-1FA9-4764-9AC1-0074F005C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5" name="Ellipse 24">
            <a:extLst>
              <a:ext uri="{FF2B5EF4-FFF2-40B4-BE49-F238E27FC236}">
                <a16:creationId xmlns:a16="http://schemas.microsoft.com/office/drawing/2014/main" id="{800F294D-35BC-4D61-AF10-32CC8B2D95B6}"/>
              </a:ext>
            </a:extLst>
          </p:cNvPr>
          <p:cNvSpPr/>
          <p:nvPr userDrawn="1"/>
        </p:nvSpPr>
        <p:spPr>
          <a:xfrm>
            <a:off x="1143565"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26" name="Ellipse 25">
            <a:extLst>
              <a:ext uri="{FF2B5EF4-FFF2-40B4-BE49-F238E27FC236}">
                <a16:creationId xmlns:a16="http://schemas.microsoft.com/office/drawing/2014/main" id="{E7B3B73D-5184-44A4-BA49-F040F9CDD597}"/>
              </a:ext>
            </a:extLst>
          </p:cNvPr>
          <p:cNvSpPr/>
          <p:nvPr userDrawn="1"/>
        </p:nvSpPr>
        <p:spPr>
          <a:xfrm>
            <a:off x="6692901" y="2120866"/>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27" name="Ellipse 26">
            <a:extLst>
              <a:ext uri="{FF2B5EF4-FFF2-40B4-BE49-F238E27FC236}">
                <a16:creationId xmlns:a16="http://schemas.microsoft.com/office/drawing/2014/main" id="{5BB5058A-96A5-4C7E-81A6-A004BF78CACF}"/>
              </a:ext>
            </a:extLst>
          </p:cNvPr>
          <p:cNvSpPr/>
          <p:nvPr userDrawn="1"/>
        </p:nvSpPr>
        <p:spPr>
          <a:xfrm>
            <a:off x="6692901" y="3180522"/>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28" name="Ellipse 27">
            <a:extLst>
              <a:ext uri="{FF2B5EF4-FFF2-40B4-BE49-F238E27FC236}">
                <a16:creationId xmlns:a16="http://schemas.microsoft.com/office/drawing/2014/main" id="{83C2B1DF-B8F7-41EA-A39B-0016932322EF}"/>
              </a:ext>
            </a:extLst>
          </p:cNvPr>
          <p:cNvSpPr/>
          <p:nvPr userDrawn="1"/>
        </p:nvSpPr>
        <p:spPr>
          <a:xfrm>
            <a:off x="1143565"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9" name="Ellipse 28">
            <a:extLst>
              <a:ext uri="{FF2B5EF4-FFF2-40B4-BE49-F238E27FC236}">
                <a16:creationId xmlns:a16="http://schemas.microsoft.com/office/drawing/2014/main" id="{D7AFB681-5578-4B31-9B53-FF422A766FC1}"/>
              </a:ext>
            </a:extLst>
          </p:cNvPr>
          <p:cNvSpPr/>
          <p:nvPr userDrawn="1"/>
        </p:nvSpPr>
        <p:spPr>
          <a:xfrm>
            <a:off x="6692901" y="4240178"/>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30" name="Ellipse 29">
            <a:extLst>
              <a:ext uri="{FF2B5EF4-FFF2-40B4-BE49-F238E27FC236}">
                <a16:creationId xmlns:a16="http://schemas.microsoft.com/office/drawing/2014/main" id="{FEA4BAC6-631E-4A1E-A8BB-BA0972886D63}"/>
              </a:ext>
            </a:extLst>
          </p:cNvPr>
          <p:cNvSpPr/>
          <p:nvPr userDrawn="1"/>
        </p:nvSpPr>
        <p:spPr>
          <a:xfrm>
            <a:off x="1143565" y="5299833"/>
            <a:ext cx="657776" cy="657776"/>
          </a:xfrm>
          <a:prstGeom prst="ellipse">
            <a:avLst/>
          </a:prstGeom>
          <a:gradFill flip="none" rotWithShape="1">
            <a:gsLst>
              <a:gs pos="0">
                <a:srgbClr val="00BCFD"/>
              </a:gs>
              <a:gs pos="100000">
                <a:srgbClr val="23D2B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pic>
        <p:nvPicPr>
          <p:cNvPr id="31" name="Image 30">
            <a:extLst>
              <a:ext uri="{FF2B5EF4-FFF2-40B4-BE49-F238E27FC236}">
                <a16:creationId xmlns:a16="http://schemas.microsoft.com/office/drawing/2014/main" id="{E48F151C-C75C-4568-968A-CD9AD200D4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431796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Page_3 blocs">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B3B1FE7-B5B3-BF43-84F5-F6542E2A4185}"/>
              </a:ext>
            </a:extLst>
          </p:cNvPr>
          <p:cNvSpPr/>
          <p:nvPr/>
        </p:nvSpPr>
        <p:spPr>
          <a:xfrm>
            <a:off x="927654"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Rectangle 26">
            <a:extLst>
              <a:ext uri="{FF2B5EF4-FFF2-40B4-BE49-F238E27FC236}">
                <a16:creationId xmlns:a16="http://schemas.microsoft.com/office/drawing/2014/main" id="{B5B0C234-08F5-5F4D-87F7-206480AA69AC}"/>
              </a:ext>
            </a:extLst>
          </p:cNvPr>
          <p:cNvSpPr/>
          <p:nvPr/>
        </p:nvSpPr>
        <p:spPr>
          <a:xfrm>
            <a:off x="1262778" y="3522466"/>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 name="Espace réservé du texte 3">
            <a:extLst>
              <a:ext uri="{FF2B5EF4-FFF2-40B4-BE49-F238E27FC236}">
                <a16:creationId xmlns:a16="http://schemas.microsoft.com/office/drawing/2014/main" id="{D1C40EED-6A05-3E4B-8B2C-F87E0EF4F59B}"/>
              </a:ext>
            </a:extLst>
          </p:cNvPr>
          <p:cNvSpPr>
            <a:spLocks noGrp="1"/>
          </p:cNvSpPr>
          <p:nvPr>
            <p:ph type="body" sz="quarter" idx="30" hasCustomPrompt="1"/>
          </p:nvPr>
        </p:nvSpPr>
        <p:spPr>
          <a:xfrm>
            <a:off x="1808878"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14" name="Espace réservé du texte 13">
            <a:extLst>
              <a:ext uri="{FF2B5EF4-FFF2-40B4-BE49-F238E27FC236}">
                <a16:creationId xmlns:a16="http://schemas.microsoft.com/office/drawing/2014/main" id="{4227F54B-F692-0648-A669-00FB02D9F937}"/>
              </a:ext>
            </a:extLst>
          </p:cNvPr>
          <p:cNvSpPr>
            <a:spLocks noGrp="1"/>
          </p:cNvSpPr>
          <p:nvPr>
            <p:ph type="body" sz="quarter" idx="31" hasCustomPrompt="1"/>
          </p:nvPr>
        </p:nvSpPr>
        <p:spPr>
          <a:xfrm>
            <a:off x="1376110"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3" name="Rectangle 32">
            <a:extLst>
              <a:ext uri="{FF2B5EF4-FFF2-40B4-BE49-F238E27FC236}">
                <a16:creationId xmlns:a16="http://schemas.microsoft.com/office/drawing/2014/main" id="{76B60E22-0065-0F49-B6DA-2AC1255390D4}"/>
              </a:ext>
            </a:extLst>
          </p:cNvPr>
          <p:cNvSpPr/>
          <p:nvPr/>
        </p:nvSpPr>
        <p:spPr>
          <a:xfrm>
            <a:off x="4717890"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Rectangle 33">
            <a:extLst>
              <a:ext uri="{FF2B5EF4-FFF2-40B4-BE49-F238E27FC236}">
                <a16:creationId xmlns:a16="http://schemas.microsoft.com/office/drawing/2014/main" id="{CC53374E-9D5C-E843-B4CC-8E08C289D830}"/>
              </a:ext>
            </a:extLst>
          </p:cNvPr>
          <p:cNvSpPr/>
          <p:nvPr/>
        </p:nvSpPr>
        <p:spPr>
          <a:xfrm>
            <a:off x="5053014"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5" name="Espace réservé du texte 3">
            <a:extLst>
              <a:ext uri="{FF2B5EF4-FFF2-40B4-BE49-F238E27FC236}">
                <a16:creationId xmlns:a16="http://schemas.microsoft.com/office/drawing/2014/main" id="{A4FC1F4A-1EDB-D94C-B698-044A817D4A06}"/>
              </a:ext>
            </a:extLst>
          </p:cNvPr>
          <p:cNvSpPr>
            <a:spLocks noGrp="1"/>
          </p:cNvSpPr>
          <p:nvPr>
            <p:ph type="body" sz="quarter" idx="32" hasCustomPrompt="1"/>
          </p:nvPr>
        </p:nvSpPr>
        <p:spPr>
          <a:xfrm>
            <a:off x="5599114"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36" name="Espace réservé du texte 13">
            <a:extLst>
              <a:ext uri="{FF2B5EF4-FFF2-40B4-BE49-F238E27FC236}">
                <a16:creationId xmlns:a16="http://schemas.microsoft.com/office/drawing/2014/main" id="{4A49AEF9-1280-A949-B0D2-DD4EC24A60A4}"/>
              </a:ext>
            </a:extLst>
          </p:cNvPr>
          <p:cNvSpPr>
            <a:spLocks noGrp="1"/>
          </p:cNvSpPr>
          <p:nvPr>
            <p:ph type="body" sz="quarter" idx="33" hasCustomPrompt="1"/>
          </p:nvPr>
        </p:nvSpPr>
        <p:spPr>
          <a:xfrm>
            <a:off x="5166347"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7" name="Rectangle 36">
            <a:extLst>
              <a:ext uri="{FF2B5EF4-FFF2-40B4-BE49-F238E27FC236}">
                <a16:creationId xmlns:a16="http://schemas.microsoft.com/office/drawing/2014/main" id="{D3A7DC9C-206C-814C-A1DB-3C3045BBD69C}"/>
              </a:ext>
            </a:extLst>
          </p:cNvPr>
          <p:cNvSpPr/>
          <p:nvPr/>
        </p:nvSpPr>
        <p:spPr>
          <a:xfrm>
            <a:off x="8508126"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8" name="Rectangle 37">
            <a:extLst>
              <a:ext uri="{FF2B5EF4-FFF2-40B4-BE49-F238E27FC236}">
                <a16:creationId xmlns:a16="http://schemas.microsoft.com/office/drawing/2014/main" id="{A19A15D5-4C89-564F-92A7-FB7C149DCBB1}"/>
              </a:ext>
            </a:extLst>
          </p:cNvPr>
          <p:cNvSpPr/>
          <p:nvPr/>
        </p:nvSpPr>
        <p:spPr>
          <a:xfrm>
            <a:off x="8843250"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space réservé du texte 3">
            <a:extLst>
              <a:ext uri="{FF2B5EF4-FFF2-40B4-BE49-F238E27FC236}">
                <a16:creationId xmlns:a16="http://schemas.microsoft.com/office/drawing/2014/main" id="{23A20845-150D-1D46-9D9B-A65D641E9049}"/>
              </a:ext>
            </a:extLst>
          </p:cNvPr>
          <p:cNvSpPr>
            <a:spLocks noGrp="1"/>
          </p:cNvSpPr>
          <p:nvPr>
            <p:ph type="body" sz="quarter" idx="34" hasCustomPrompt="1"/>
          </p:nvPr>
        </p:nvSpPr>
        <p:spPr>
          <a:xfrm>
            <a:off x="9389350"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40" name="Espace réservé du texte 13">
            <a:extLst>
              <a:ext uri="{FF2B5EF4-FFF2-40B4-BE49-F238E27FC236}">
                <a16:creationId xmlns:a16="http://schemas.microsoft.com/office/drawing/2014/main" id="{491ECF39-1009-A54A-A272-A5701E52B1A7}"/>
              </a:ext>
            </a:extLst>
          </p:cNvPr>
          <p:cNvSpPr>
            <a:spLocks noGrp="1"/>
          </p:cNvSpPr>
          <p:nvPr>
            <p:ph type="body" sz="quarter" idx="35" hasCustomPrompt="1"/>
          </p:nvPr>
        </p:nvSpPr>
        <p:spPr>
          <a:xfrm>
            <a:off x="8956582"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2" name="Espace réservé de la date 1"/>
          <p:cNvSpPr>
            <a:spLocks noGrp="1"/>
          </p:cNvSpPr>
          <p:nvPr>
            <p:ph type="dt" sz="half" idx="36"/>
          </p:nvPr>
        </p:nvSpPr>
        <p:spPr/>
        <p:txBody>
          <a:bodyPr/>
          <a:lstStyle>
            <a:lvl1pPr>
              <a:defRPr>
                <a:solidFill>
                  <a:schemeClr val="bg1"/>
                </a:solidFill>
              </a:defRPr>
            </a:lvl1pPr>
          </a:lstStyle>
          <a:p>
            <a:fld id="{33AEF33C-C1CD-44DB-9724-5354E41A915F}" type="datetime4">
              <a:rPr lang="fr-FR" smtClean="0"/>
              <a:t>7 juillet 2025</a:t>
            </a:fld>
            <a:endParaRPr lang="fr-FR"/>
          </a:p>
        </p:txBody>
      </p:sp>
      <p:sp>
        <p:nvSpPr>
          <p:cNvPr id="3" name="Titre 2">
            <a:extLst>
              <a:ext uri="{FF2B5EF4-FFF2-40B4-BE49-F238E27FC236}">
                <a16:creationId xmlns:a16="http://schemas.microsoft.com/office/drawing/2014/main" id="{7296C90E-E73D-4EC1-926A-0E82025DB2DB}"/>
              </a:ext>
            </a:extLst>
          </p:cNvPr>
          <p:cNvSpPr>
            <a:spLocks noGrp="1"/>
          </p:cNvSpPr>
          <p:nvPr>
            <p:ph type="title"/>
          </p:nvPr>
        </p:nvSpPr>
        <p:spPr/>
        <p:txBody>
          <a:bodyPr/>
          <a:lstStyle/>
          <a:p>
            <a:r>
              <a:rPr lang="fr-FR"/>
              <a:t>Modifiez le style du titre</a:t>
            </a:r>
          </a:p>
        </p:txBody>
      </p:sp>
      <p:sp>
        <p:nvSpPr>
          <p:cNvPr id="8" name="Espace réservé du texte 7">
            <a:extLst>
              <a:ext uri="{FF2B5EF4-FFF2-40B4-BE49-F238E27FC236}">
                <a16:creationId xmlns:a16="http://schemas.microsoft.com/office/drawing/2014/main" id="{9E41D1BB-3FD9-4AF5-8455-05830187E2C5}"/>
              </a:ext>
            </a:extLst>
          </p:cNvPr>
          <p:cNvSpPr>
            <a:spLocks noGrp="1"/>
          </p:cNvSpPr>
          <p:nvPr>
            <p:ph type="body" sz="quarter" idx="37"/>
          </p:nvPr>
        </p:nvSpPr>
        <p:spPr>
          <a:xfrm>
            <a:off x="734935" y="1952627"/>
            <a:ext cx="3141663" cy="993775"/>
          </a:xfrm>
        </p:spPr>
        <p:txBody>
          <a:bodyPr/>
          <a:lstStyle/>
          <a:p>
            <a:pPr lvl="0"/>
            <a:r>
              <a:rPr lang="fr-FR"/>
              <a:t>Cliquez pour modifier les styles du texte du masque</a:t>
            </a:r>
          </a:p>
          <a:p>
            <a:pPr lvl="1"/>
            <a:r>
              <a:rPr lang="fr-FR"/>
              <a:t>Deuxième niveau</a:t>
            </a:r>
          </a:p>
        </p:txBody>
      </p:sp>
      <p:sp>
        <p:nvSpPr>
          <p:cNvPr id="32" name="Espace réservé du texte 7">
            <a:extLst>
              <a:ext uri="{FF2B5EF4-FFF2-40B4-BE49-F238E27FC236}">
                <a16:creationId xmlns:a16="http://schemas.microsoft.com/office/drawing/2014/main" id="{3E8B2C56-91AF-42A6-8639-2CCD612F2544}"/>
              </a:ext>
            </a:extLst>
          </p:cNvPr>
          <p:cNvSpPr>
            <a:spLocks noGrp="1"/>
          </p:cNvSpPr>
          <p:nvPr>
            <p:ph type="body" sz="quarter" idx="38"/>
          </p:nvPr>
        </p:nvSpPr>
        <p:spPr>
          <a:xfrm>
            <a:off x="4523109" y="1952627"/>
            <a:ext cx="3141663" cy="993775"/>
          </a:xfrm>
        </p:spPr>
        <p:txBody>
          <a:bodyPr/>
          <a:lstStyle/>
          <a:p>
            <a:pPr lvl="0"/>
            <a:r>
              <a:rPr lang="fr-FR"/>
              <a:t>Cliquez pour modifier les styles du texte du masque</a:t>
            </a:r>
          </a:p>
          <a:p>
            <a:pPr lvl="1"/>
            <a:r>
              <a:rPr lang="fr-FR"/>
              <a:t>Deuxième niveau</a:t>
            </a:r>
          </a:p>
        </p:txBody>
      </p:sp>
      <p:sp>
        <p:nvSpPr>
          <p:cNvPr id="42" name="Espace réservé du texte 7">
            <a:extLst>
              <a:ext uri="{FF2B5EF4-FFF2-40B4-BE49-F238E27FC236}">
                <a16:creationId xmlns:a16="http://schemas.microsoft.com/office/drawing/2014/main" id="{9272C976-052C-45BD-8A3A-0533D4C48F0B}"/>
              </a:ext>
            </a:extLst>
          </p:cNvPr>
          <p:cNvSpPr>
            <a:spLocks noGrp="1"/>
          </p:cNvSpPr>
          <p:nvPr>
            <p:ph type="body" sz="quarter" idx="39"/>
          </p:nvPr>
        </p:nvSpPr>
        <p:spPr>
          <a:xfrm>
            <a:off x="8315403" y="1952627"/>
            <a:ext cx="3141663" cy="993775"/>
          </a:xfrm>
        </p:spPr>
        <p:txBody>
          <a:bodyPr/>
          <a:lstStyle>
            <a:lvl3pPr marL="323992" indent="0">
              <a:buNone/>
              <a:defRPr/>
            </a:lvl3pPr>
          </a:lstStyle>
          <a:p>
            <a:pPr lvl="0"/>
            <a:r>
              <a:rPr lang="fr-FR"/>
              <a:t>Cliquez pour modifier les styles du texte du masque</a:t>
            </a:r>
          </a:p>
          <a:p>
            <a:pPr lvl="1"/>
            <a:r>
              <a:rPr lang="fr-FR"/>
              <a:t>Deuxième niveau</a:t>
            </a:r>
          </a:p>
        </p:txBody>
      </p:sp>
      <p:sp>
        <p:nvSpPr>
          <p:cNvPr id="9" name="Espace réservé du numéro de diapositive 8">
            <a:extLst>
              <a:ext uri="{FF2B5EF4-FFF2-40B4-BE49-F238E27FC236}">
                <a16:creationId xmlns:a16="http://schemas.microsoft.com/office/drawing/2014/main" id="{41DCA0D7-D03B-4E90-B0E3-865445E9BE68}"/>
              </a:ext>
            </a:extLst>
          </p:cNvPr>
          <p:cNvSpPr>
            <a:spLocks noGrp="1"/>
          </p:cNvSpPr>
          <p:nvPr>
            <p:ph type="sldNum" sz="quarter" idx="40"/>
          </p:nvPr>
        </p:nvSpPr>
        <p:spPr/>
        <p:txBody>
          <a:bodyPr/>
          <a:lstStyle/>
          <a:p>
            <a:fld id="{B1E28664-C9A0-B14D-A7D3-D0482E77A9F4}" type="slidenum">
              <a:rPr lang="fr-FR" smtClean="0"/>
              <a:pPr/>
              <a:t>‹N°›</a:t>
            </a:fld>
            <a:endParaRPr lang="fr-FR"/>
          </a:p>
        </p:txBody>
      </p:sp>
      <p:sp>
        <p:nvSpPr>
          <p:cNvPr id="43" name="Espace réservé du texte 95">
            <a:extLst>
              <a:ext uri="{FF2B5EF4-FFF2-40B4-BE49-F238E27FC236}">
                <a16:creationId xmlns:a16="http://schemas.microsoft.com/office/drawing/2014/main" id="{A1992604-0D04-4F9C-99B2-67E46FC6A94C}"/>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23267554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Page_conclus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p:nvSpPr>
        <p:spPr>
          <a:xfrm>
            <a:off x="1200" y="3"/>
            <a:ext cx="121896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4" name="Image 3">
            <a:extLst>
              <a:ext uri="{FF2B5EF4-FFF2-40B4-BE49-F238E27FC236}">
                <a16:creationId xmlns:a16="http://schemas.microsoft.com/office/drawing/2014/main" id="{2CB2633A-F630-BA4D-B717-9DB5FA4946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5" name="Espace réservé du texte 95">
            <a:extLst>
              <a:ext uri="{FF2B5EF4-FFF2-40B4-BE49-F238E27FC236}">
                <a16:creationId xmlns:a16="http://schemas.microsoft.com/office/drawing/2014/main" id="{5AF21BB3-0E41-6C43-B6C1-9F913BA61476}"/>
              </a:ext>
            </a:extLst>
          </p:cNvPr>
          <p:cNvSpPr txBox="1">
            <a:spLocks/>
          </p:cNvSpPr>
          <p:nvPr/>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chemeClr val="accent1"/>
                </a:solidFill>
              </a:rPr>
              <a:t>engie-solutions.com</a:t>
            </a:r>
          </a:p>
        </p:txBody>
      </p:sp>
    </p:spTree>
    <p:extLst>
      <p:ext uri="{BB962C8B-B14F-4D97-AF65-F5344CB8AC3E}">
        <p14:creationId xmlns:p14="http://schemas.microsoft.com/office/powerpoint/2010/main" val="12657924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2D9B584-68F2-49F1-A110-7F169A64FCE1}"/>
              </a:ext>
            </a:extLst>
          </p:cNvPr>
          <p:cNvSpPr/>
          <p:nvPr/>
        </p:nvSpPr>
        <p:spPr>
          <a:xfrm>
            <a:off x="2" y="2"/>
            <a:ext cx="12191999" cy="6857999"/>
          </a:xfrm>
          <a:prstGeom prst="rect">
            <a:avLst/>
          </a:prstGeom>
          <a:solidFill>
            <a:schemeClr val="accent1"/>
          </a:soli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2" name="Cadre 31">
            <a:extLst>
              <a:ext uri="{FF2B5EF4-FFF2-40B4-BE49-F238E27FC236}">
                <a16:creationId xmlns:a16="http://schemas.microsoft.com/office/drawing/2014/main" id="{EC29B018-5066-4576-874C-F4BD2CEC9709}"/>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10" name="Groupe 9">
            <a:extLst>
              <a:ext uri="{FF2B5EF4-FFF2-40B4-BE49-F238E27FC236}">
                <a16:creationId xmlns:a16="http://schemas.microsoft.com/office/drawing/2014/main" id="{7A18F7B5-0E1D-B542-B88B-13F77C1EAC99}"/>
              </a:ext>
            </a:extLst>
          </p:cNvPr>
          <p:cNvGrpSpPr/>
          <p:nvPr/>
        </p:nvGrpSpPr>
        <p:grpSpPr>
          <a:xfrm>
            <a:off x="4660057" y="6248455"/>
            <a:ext cx="419945" cy="419945"/>
            <a:chOff x="4609070" y="6174127"/>
            <a:chExt cx="494271" cy="494271"/>
          </a:xfrm>
          <a:solidFill>
            <a:srgbClr val="24C2E7">
              <a:alpha val="42000"/>
            </a:srgbClr>
          </a:solidFill>
        </p:grpSpPr>
        <p:sp>
          <p:nvSpPr>
            <p:cNvPr id="11" name="Ellipse 10">
              <a:extLst>
                <a:ext uri="{FF2B5EF4-FFF2-40B4-BE49-F238E27FC236}">
                  <a16:creationId xmlns:a16="http://schemas.microsoft.com/office/drawing/2014/main" id="{F710E38D-EDC3-FA4F-83DF-8D627AEF9789}"/>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a:extLst>
                <a:ext uri="{FF2B5EF4-FFF2-40B4-BE49-F238E27FC236}">
                  <a16:creationId xmlns:a16="http://schemas.microsoft.com/office/drawing/2014/main" id="{05C39667-9EE5-3C46-B7FB-854526B562B1}"/>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3" name="Groupe 12">
            <a:extLst>
              <a:ext uri="{FF2B5EF4-FFF2-40B4-BE49-F238E27FC236}">
                <a16:creationId xmlns:a16="http://schemas.microsoft.com/office/drawing/2014/main" id="{530D9ADB-0369-A149-B536-E0488CE423B4}"/>
              </a:ext>
            </a:extLst>
          </p:cNvPr>
          <p:cNvGrpSpPr/>
          <p:nvPr/>
        </p:nvGrpSpPr>
        <p:grpSpPr>
          <a:xfrm>
            <a:off x="5885606" y="6248455"/>
            <a:ext cx="419945" cy="419945"/>
            <a:chOff x="4609070" y="6174127"/>
            <a:chExt cx="494271" cy="494271"/>
          </a:xfrm>
          <a:solidFill>
            <a:srgbClr val="24C2E7">
              <a:alpha val="42000"/>
            </a:srgbClr>
          </a:solidFill>
        </p:grpSpPr>
        <p:sp>
          <p:nvSpPr>
            <p:cNvPr id="14" name="Ellipse 13">
              <a:extLst>
                <a:ext uri="{FF2B5EF4-FFF2-40B4-BE49-F238E27FC236}">
                  <a16:creationId xmlns:a16="http://schemas.microsoft.com/office/drawing/2014/main" id="{E8292D3A-879B-2A47-8679-2E1E1791FE2D}"/>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a:extLst>
                <a:ext uri="{FF2B5EF4-FFF2-40B4-BE49-F238E27FC236}">
                  <a16:creationId xmlns:a16="http://schemas.microsoft.com/office/drawing/2014/main" id="{014635B0-AEC8-C741-AD60-D77C3B5FD87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6" name="Groupe 15">
            <a:extLst>
              <a:ext uri="{FF2B5EF4-FFF2-40B4-BE49-F238E27FC236}">
                <a16:creationId xmlns:a16="http://schemas.microsoft.com/office/drawing/2014/main" id="{6C0D24D2-73E8-5D4C-8AFB-5EBFE1A47183}"/>
              </a:ext>
            </a:extLst>
          </p:cNvPr>
          <p:cNvGrpSpPr/>
          <p:nvPr/>
        </p:nvGrpSpPr>
        <p:grpSpPr>
          <a:xfrm>
            <a:off x="7104806" y="6248455"/>
            <a:ext cx="419945" cy="419945"/>
            <a:chOff x="4609070" y="6174127"/>
            <a:chExt cx="494271" cy="494271"/>
          </a:xfrm>
          <a:solidFill>
            <a:srgbClr val="24C2E7">
              <a:alpha val="42000"/>
            </a:srgbClr>
          </a:solidFill>
        </p:grpSpPr>
        <p:sp>
          <p:nvSpPr>
            <p:cNvPr id="17" name="Ellipse 16">
              <a:extLst>
                <a:ext uri="{FF2B5EF4-FFF2-40B4-BE49-F238E27FC236}">
                  <a16:creationId xmlns:a16="http://schemas.microsoft.com/office/drawing/2014/main" id="{F0F8CBF2-5A1B-A44B-94E3-F9093160842E}"/>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9E1F1ACA-9D2B-2446-9183-6782AED15DD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23" name="ZoneTexte 22">
            <a:extLst>
              <a:ext uri="{FF2B5EF4-FFF2-40B4-BE49-F238E27FC236}">
                <a16:creationId xmlns:a16="http://schemas.microsoft.com/office/drawing/2014/main" id="{3D933291-E105-AE4A-92E3-2EB916112BF1}"/>
              </a:ext>
            </a:extLst>
          </p:cNvPr>
          <p:cNvSpPr txBox="1"/>
          <p:nvPr/>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24" name="ZoneTexte 23">
            <a:extLst>
              <a:ext uri="{FF2B5EF4-FFF2-40B4-BE49-F238E27FC236}">
                <a16:creationId xmlns:a16="http://schemas.microsoft.com/office/drawing/2014/main" id="{86357EDE-F8A6-F443-9B8D-CDE73D61CEC1}"/>
              </a:ext>
            </a:extLst>
          </p:cNvPr>
          <p:cNvSpPr txBox="1"/>
          <p:nvPr/>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25" name="ZoneTexte 24">
            <a:extLst>
              <a:ext uri="{FF2B5EF4-FFF2-40B4-BE49-F238E27FC236}">
                <a16:creationId xmlns:a16="http://schemas.microsoft.com/office/drawing/2014/main" id="{CF9BCEED-06D5-1749-B492-8AA53A07AD61}"/>
              </a:ext>
            </a:extLst>
          </p:cNvPr>
          <p:cNvSpPr txBox="1"/>
          <p:nvPr/>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26" name="Connecteur droit 25">
            <a:extLst>
              <a:ext uri="{FF2B5EF4-FFF2-40B4-BE49-F238E27FC236}">
                <a16:creationId xmlns:a16="http://schemas.microsoft.com/office/drawing/2014/main" id="{FC1216F5-5582-C143-9A86-78019EE6F156}"/>
              </a:ext>
            </a:extLst>
          </p:cNvPr>
          <p:cNvCxnSpPr>
            <a:cxnSpLocks/>
          </p:cNvCxnSpPr>
          <p:nvPr/>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FDCDA9B-3935-594F-A368-545B2A7DF986}"/>
              </a:ext>
            </a:extLst>
          </p:cNvPr>
          <p:cNvCxnSpPr>
            <a:cxnSpLocks/>
          </p:cNvCxnSpPr>
          <p:nvPr/>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Espace réservé du texte 28">
            <a:extLst>
              <a:ext uri="{FF2B5EF4-FFF2-40B4-BE49-F238E27FC236}">
                <a16:creationId xmlns:a16="http://schemas.microsoft.com/office/drawing/2014/main" id="{9A69F975-04D1-3842-AD03-63BE37ED6BBC}"/>
              </a:ext>
            </a:extLst>
          </p:cNvPr>
          <p:cNvSpPr>
            <a:spLocks noGrp="1"/>
          </p:cNvSpPr>
          <p:nvPr>
            <p:ph type="body" sz="quarter" idx="14" hasCustomPrompt="1"/>
          </p:nvPr>
        </p:nvSpPr>
        <p:spPr>
          <a:xfrm>
            <a:off x="977052" y="2987962"/>
            <a:ext cx="10237048" cy="1271588"/>
          </a:xfrm>
        </p:spPr>
        <p:txBody>
          <a:bodyPr anchor="ctr">
            <a:noAutofit/>
          </a:bodyPr>
          <a:lstStyle>
            <a:lvl1pPr marL="0" indent="0" algn="ctr">
              <a:lnSpc>
                <a:spcPct val="65000"/>
              </a:lnSpc>
              <a:buNone/>
              <a:defRPr sz="4700" b="1" i="0">
                <a:solidFill>
                  <a:schemeClr val="bg1"/>
                </a:solidFill>
                <a:latin typeface="+mj-lt"/>
                <a:cs typeface="Arial Black" panose="020B0604020202020204" pitchFamily="34" charset="0"/>
              </a:defRPr>
            </a:lvl1pPr>
          </a:lstStyle>
          <a:p>
            <a:pPr lvl="0"/>
            <a:r>
              <a:rPr lang="fr-FR"/>
              <a:t>Titre de la</a:t>
            </a:r>
          </a:p>
          <a:p>
            <a:pPr lvl="0"/>
            <a:r>
              <a:rPr lang="fr-FR"/>
              <a:t>Présentation</a:t>
            </a:r>
          </a:p>
        </p:txBody>
      </p:sp>
      <p:sp>
        <p:nvSpPr>
          <p:cNvPr id="31" name="Espace réservé du texte 30">
            <a:extLst>
              <a:ext uri="{FF2B5EF4-FFF2-40B4-BE49-F238E27FC236}">
                <a16:creationId xmlns:a16="http://schemas.microsoft.com/office/drawing/2014/main" id="{2731F205-A66A-0B40-9E17-B9D466167B36}"/>
              </a:ext>
            </a:extLst>
          </p:cNvPr>
          <p:cNvSpPr>
            <a:spLocks noGrp="1"/>
          </p:cNvSpPr>
          <p:nvPr>
            <p:ph type="body" sz="quarter" idx="15" hasCustomPrompt="1"/>
          </p:nvPr>
        </p:nvSpPr>
        <p:spPr>
          <a:xfrm>
            <a:off x="977052" y="4357782"/>
            <a:ext cx="10237049" cy="430212"/>
          </a:xfrm>
        </p:spPr>
        <p:txBody>
          <a:bodyPr>
            <a:noAutofit/>
          </a:bodyPr>
          <a:lstStyle>
            <a:lvl1pPr marL="0" indent="0" algn="ctr">
              <a:buNone/>
              <a:defRPr sz="1200" b="1">
                <a:solidFill>
                  <a:schemeClr val="bg1"/>
                </a:solidFill>
                <a:latin typeface="+mn-lt"/>
              </a:defRPr>
            </a:lvl1pPr>
          </a:lstStyle>
          <a:p>
            <a:pPr lvl="0"/>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adietuer</a:t>
            </a:r>
            <a:r>
              <a:rPr lang="fr-FR"/>
              <a:t> </a:t>
            </a:r>
            <a:r>
              <a:rPr lang="fr-FR" err="1"/>
              <a:t>adipiscing</a:t>
            </a:r>
            <a:r>
              <a:rPr lang="fr-FR"/>
              <a:t> </a:t>
            </a:r>
            <a:r>
              <a:rPr lang="fr-FR" err="1"/>
              <a:t>elit</a:t>
            </a:r>
            <a:r>
              <a:rPr lang="fr-FR"/>
              <a:t>, </a:t>
            </a:r>
            <a:r>
              <a:rPr lang="fr-FR" err="1"/>
              <a:t>Lorem</a:t>
            </a:r>
            <a:r>
              <a:rPr lang="fr-FR"/>
              <a:t> </a:t>
            </a:r>
          </a:p>
        </p:txBody>
      </p:sp>
      <p:sp>
        <p:nvSpPr>
          <p:cNvPr id="21" name="Espace réservé de la date 20"/>
          <p:cNvSpPr>
            <a:spLocks noGrp="1"/>
          </p:cNvSpPr>
          <p:nvPr>
            <p:ph type="dt" sz="half" idx="16"/>
          </p:nvPr>
        </p:nvSpPr>
        <p:spPr/>
        <p:txBody>
          <a:bodyPr/>
          <a:lstStyle/>
          <a:p>
            <a:fld id="{F98CA079-1BF7-44A6-8428-15202F6059B4}" type="datetime4">
              <a:rPr lang="fr-FR" smtClean="0"/>
              <a:t>7 juillet 2025</a:t>
            </a:fld>
            <a:endParaRPr lang="fr-FR"/>
          </a:p>
        </p:txBody>
      </p:sp>
      <p:pic>
        <p:nvPicPr>
          <p:cNvPr id="22" name="Image 21">
            <a:extLst>
              <a:ext uri="{FF2B5EF4-FFF2-40B4-BE49-F238E27FC236}">
                <a16:creationId xmlns:a16="http://schemas.microsoft.com/office/drawing/2014/main" id="{9001A8CD-A00D-0944-B7D1-FA41054AB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Tree>
    <p:extLst>
      <p:ext uri="{BB962C8B-B14F-4D97-AF65-F5344CB8AC3E}">
        <p14:creationId xmlns:p14="http://schemas.microsoft.com/office/powerpoint/2010/main" val="178218113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Introduction">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598D3DA-BA34-024E-90BB-6ECC57507C89}"/>
              </a:ext>
            </a:extLst>
          </p:cNvPr>
          <p:cNvSpPr>
            <a:spLocks noGrp="1"/>
          </p:cNvSpPr>
          <p:nvPr>
            <p:ph type="body" sz="quarter" idx="14" hasCustomPrompt="1"/>
          </p:nvPr>
        </p:nvSpPr>
        <p:spPr>
          <a:xfrm>
            <a:off x="1533691" y="2410674"/>
            <a:ext cx="9125344" cy="755650"/>
          </a:xfrm>
        </p:spPr>
        <p:txBody>
          <a:bodyPr>
            <a:normAutofit/>
          </a:bodyPr>
          <a:lstStyle>
            <a:lvl1pPr marL="0" indent="0" algn="ctr">
              <a:buNone/>
              <a:defRPr sz="4000" b="1" i="0" spc="-120" baseline="0">
                <a:solidFill>
                  <a:schemeClr val="accent1"/>
                </a:solidFill>
                <a:latin typeface="+mn-lt"/>
                <a:cs typeface="Arial" panose="020B0604020202020204" pitchFamily="34" charset="0"/>
              </a:defRPr>
            </a:lvl1pPr>
          </a:lstStyle>
          <a:p>
            <a:r>
              <a:rPr lang="fr-FR"/>
              <a:t>Introduction</a:t>
            </a:r>
          </a:p>
        </p:txBody>
      </p:sp>
      <p:sp>
        <p:nvSpPr>
          <p:cNvPr id="13" name="Espace réservé du texte 12">
            <a:extLst>
              <a:ext uri="{FF2B5EF4-FFF2-40B4-BE49-F238E27FC236}">
                <a16:creationId xmlns:a16="http://schemas.microsoft.com/office/drawing/2014/main" id="{48298B14-D926-8947-8DC3-6D32333B0226}"/>
              </a:ext>
            </a:extLst>
          </p:cNvPr>
          <p:cNvSpPr>
            <a:spLocks noGrp="1"/>
          </p:cNvSpPr>
          <p:nvPr>
            <p:ph type="body" sz="quarter" idx="15" hasCustomPrompt="1"/>
          </p:nvPr>
        </p:nvSpPr>
        <p:spPr>
          <a:xfrm>
            <a:off x="1533691" y="3207065"/>
            <a:ext cx="9116380" cy="646331"/>
          </a:xfrm>
        </p:spPr>
        <p:txBody>
          <a:bodyPr wrap="square">
            <a:spAutoFit/>
          </a:bodyPr>
          <a:lstStyle>
            <a:lvl1pPr marL="0" indent="0" algn="ctr">
              <a:buNone/>
              <a:defRPr sz="1800" b="1" i="0">
                <a:solidFill>
                  <a:schemeClr val="tx2">
                    <a:alpha val="60000"/>
                  </a:schemeClr>
                </a:solidFill>
                <a:latin typeface="+mn-lt"/>
                <a:cs typeface="Arial" panose="020B0604020202020204" pitchFamily="34" charset="0"/>
              </a:defRPr>
            </a:lvl1pPr>
          </a:lstStyle>
          <a:p>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a:t>
            </a:r>
            <a:r>
              <a:rPr lang="fr-FR" err="1"/>
              <a:t>diamipsum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a:t>
            </a:r>
          </a:p>
        </p:txBody>
      </p:sp>
      <p:sp>
        <p:nvSpPr>
          <p:cNvPr id="11" name="Espace réservé de la date 10"/>
          <p:cNvSpPr>
            <a:spLocks noGrp="1"/>
          </p:cNvSpPr>
          <p:nvPr>
            <p:ph type="dt" sz="half" idx="16"/>
          </p:nvPr>
        </p:nvSpPr>
        <p:spPr/>
        <p:txBody>
          <a:bodyPr/>
          <a:lstStyle>
            <a:lvl1pPr>
              <a:defRPr>
                <a:solidFill>
                  <a:schemeClr val="bg1"/>
                </a:solidFill>
              </a:defRPr>
            </a:lvl1pPr>
          </a:lstStyle>
          <a:p>
            <a:fld id="{A6CDE50A-97C2-4357-8C08-A3421F6AE43B}" type="datetime4">
              <a:rPr lang="fr-FR" smtClean="0"/>
              <a:t>7 juillet 2025</a:t>
            </a:fld>
            <a:endParaRPr lang="fr-FR"/>
          </a:p>
        </p:txBody>
      </p:sp>
      <p:pic>
        <p:nvPicPr>
          <p:cNvPr id="9" name="Image 8">
            <a:extLst>
              <a:ext uri="{FF2B5EF4-FFF2-40B4-BE49-F238E27FC236}">
                <a16:creationId xmlns:a16="http://schemas.microsoft.com/office/drawing/2014/main" id="{80A0D34B-F497-D74F-B609-9764E7AA3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 name="Espace réservé du numéro de diapositive 1">
            <a:extLst>
              <a:ext uri="{FF2B5EF4-FFF2-40B4-BE49-F238E27FC236}">
                <a16:creationId xmlns:a16="http://schemas.microsoft.com/office/drawing/2014/main" id="{D41B5AC4-FF8C-4A7E-8363-3987BF744855}"/>
              </a:ext>
            </a:extLst>
          </p:cNvPr>
          <p:cNvSpPr>
            <a:spLocks noGrp="1"/>
          </p:cNvSpPr>
          <p:nvPr>
            <p:ph type="sldNum" sz="quarter" idx="17"/>
          </p:nvPr>
        </p:nvSpPr>
        <p:spPr/>
        <p:txBody>
          <a:bodyPr/>
          <a:lstStyle/>
          <a:p>
            <a:fld id="{B1E28664-C9A0-B14D-A7D3-D0482E77A9F4}" type="slidenum">
              <a:rPr lang="fr-FR" smtClean="0"/>
              <a:pPr/>
              <a:t>‹N°›</a:t>
            </a:fld>
            <a:endParaRPr lang="fr-FR"/>
          </a:p>
        </p:txBody>
      </p:sp>
    </p:spTree>
    <p:extLst>
      <p:ext uri="{BB962C8B-B14F-4D97-AF65-F5344CB8AC3E}">
        <p14:creationId xmlns:p14="http://schemas.microsoft.com/office/powerpoint/2010/main" val="134233016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73399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444687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0" name="Ellipse 9">
            <a:extLst>
              <a:ext uri="{FF2B5EF4-FFF2-40B4-BE49-F238E27FC236}">
                <a16:creationId xmlns:a16="http://schemas.microsoft.com/office/drawing/2014/main" id="{8D910D51-FE18-43FF-BAB9-765CDFF9B058}"/>
              </a:ext>
            </a:extLst>
          </p:cNvPr>
          <p:cNvSpPr/>
          <p:nvPr/>
        </p:nvSpPr>
        <p:spPr>
          <a:xfrm>
            <a:off x="815975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50252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521540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892828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69DD8772-6843-4C80-B6A4-41C3D3AEF9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17997388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82440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4564139"/>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82440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4564139"/>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33" name="Image 32">
            <a:extLst>
              <a:ext uri="{FF2B5EF4-FFF2-40B4-BE49-F238E27FC236}">
                <a16:creationId xmlns:a16="http://schemas.microsoft.com/office/drawing/2014/main" id="{B25FA552-FC73-487D-A7D2-998EE6EA3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2398327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2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551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83937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551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83937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271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27388"/>
            <a:ext cx="3587004" cy="457200"/>
          </a:xfrm>
        </p:spPr>
        <p:txBody>
          <a:bodyPr anchor="ctr">
            <a:noAutofit/>
          </a:bodyPr>
          <a:lstStyle>
            <a:lvl1pPr>
              <a:defRPr lang="fr-FR" sz="1600" b="1" kern="1200" dirty="0">
                <a:solidFill>
                  <a:schemeClr val="accent1"/>
                </a:solidFill>
                <a:latin typeface="+mj-lt"/>
                <a:ea typeface="+mn-ea"/>
                <a:cs typeface="Arial" panose="020B0604020202020204" pitchFamily="34" charset="0"/>
              </a:defRPr>
            </a:lvl1pPr>
          </a:lstStyle>
          <a:p>
            <a:pPr lvl="0"/>
            <a:r>
              <a:rPr lang="fr-FR"/>
              <a:t>Titre du chapitre</a:t>
            </a:r>
          </a:p>
        </p:txBody>
      </p:sp>
      <p:pic>
        <p:nvPicPr>
          <p:cNvPr id="25" name="Image 24">
            <a:extLst>
              <a:ext uri="{FF2B5EF4-FFF2-40B4-BE49-F238E27FC236}">
                <a16:creationId xmlns:a16="http://schemas.microsoft.com/office/drawing/2014/main" id="{C29D4962-4D90-4BA8-94BD-CBC640FE2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77598942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3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643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97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74412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97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5866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741742"/>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9088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519088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B06E7592-418B-4694-A699-2E318F87A3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85588707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4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211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278526"/>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211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278526"/>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433589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433589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8" name="Ellipse 17">
            <a:extLst>
              <a:ext uri="{FF2B5EF4-FFF2-40B4-BE49-F238E27FC236}">
                <a16:creationId xmlns:a16="http://schemas.microsoft.com/office/drawing/2014/main" id="{0EE74CB9-97B6-4012-B003-55FFDC5858B0}"/>
              </a:ext>
            </a:extLst>
          </p:cNvPr>
          <p:cNvSpPr/>
          <p:nvPr/>
        </p:nvSpPr>
        <p:spPr>
          <a:xfrm>
            <a:off x="1143565" y="5299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sp>
        <p:nvSpPr>
          <p:cNvPr id="19" name="Espace réservé du texte 14">
            <a:extLst>
              <a:ext uri="{FF2B5EF4-FFF2-40B4-BE49-F238E27FC236}">
                <a16:creationId xmlns:a16="http://schemas.microsoft.com/office/drawing/2014/main" id="{DFB903D9-ABA5-4868-B41A-A362BCAB5938}"/>
              </a:ext>
            </a:extLst>
          </p:cNvPr>
          <p:cNvSpPr>
            <a:spLocks noGrp="1"/>
          </p:cNvSpPr>
          <p:nvPr>
            <p:ph type="body" sz="quarter" idx="18" hasCustomPrompt="1"/>
          </p:nvPr>
        </p:nvSpPr>
        <p:spPr>
          <a:xfrm>
            <a:off x="1912096" y="540012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20" name="Image 19">
            <a:extLst>
              <a:ext uri="{FF2B5EF4-FFF2-40B4-BE49-F238E27FC236}">
                <a16:creationId xmlns:a16="http://schemas.microsoft.com/office/drawing/2014/main" id="{481C1068-1FA9-4764-9AC1-0074F005C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95864027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hapitre_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85C30C-1531-43C1-94C6-6C637BB3A787}"/>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8083BA3-D045-4075-92BB-11DE7C20F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77900" y="4750891"/>
            <a:ext cx="10235352" cy="550600"/>
          </a:xfrm>
        </p:spPr>
        <p:txBody>
          <a:bodyPr wrap="square">
            <a:spAutoFit/>
          </a:bodyPr>
          <a:lstStyle>
            <a:lvl1pPr marL="0" indent="0" algn="ctr">
              <a:lnSpc>
                <a:spcPts val="3540"/>
              </a:lnSpc>
              <a:buNone/>
              <a:defRPr sz="3600" b="1" i="0">
                <a:solidFill>
                  <a:schemeClr val="bg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51618" y="2261537"/>
            <a:ext cx="3898583" cy="2330450"/>
          </a:xfrm>
        </p:spPr>
        <p:txBody>
          <a:bodyPr>
            <a:noAutofit/>
          </a:bodyPr>
          <a:lstStyle>
            <a:lvl1pPr marL="0" indent="0" algn="ctr">
              <a:buNone/>
              <a:defRPr sz="18000" b="1" i="0">
                <a:ln>
                  <a:solidFill>
                    <a:schemeClr val="bg1"/>
                  </a:solidFill>
                </a:ln>
                <a:noFill/>
                <a:latin typeface="+mj-lt"/>
                <a:cs typeface="Arial Black" panose="020B0604020202020204" pitchFamily="34" charset="0"/>
              </a:defRPr>
            </a:lvl1pPr>
          </a:lstStyle>
          <a:p>
            <a:pPr lvl="0"/>
            <a:r>
              <a:rPr lang="fr-FR"/>
              <a:t>1</a:t>
            </a:r>
          </a:p>
        </p:txBody>
      </p:sp>
      <p:sp>
        <p:nvSpPr>
          <p:cNvPr id="8" name="Cadre 7">
            <a:extLst>
              <a:ext uri="{FF2B5EF4-FFF2-40B4-BE49-F238E27FC236}">
                <a16:creationId xmlns:a16="http://schemas.microsoft.com/office/drawing/2014/main" id="{D32454D7-33E7-4670-B003-A1096FE83FA6}"/>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Tree>
    <p:extLst>
      <p:ext uri="{BB962C8B-B14F-4D97-AF65-F5344CB8AC3E}">
        <p14:creationId xmlns:p14="http://schemas.microsoft.com/office/powerpoint/2010/main" val="1202694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hapitre_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85C30C-1531-43C1-94C6-6C637BB3A787}"/>
              </a:ext>
            </a:extLst>
          </p:cNvPr>
          <p:cNvSpPr/>
          <p:nvPr/>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8083BA3-D045-4075-92BB-11DE7C20F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77900" y="4750891"/>
            <a:ext cx="10235352" cy="550600"/>
          </a:xfrm>
        </p:spPr>
        <p:txBody>
          <a:bodyPr wrap="square">
            <a:spAutoFit/>
          </a:bodyPr>
          <a:lstStyle>
            <a:lvl1pPr marL="0" indent="0" algn="ctr">
              <a:lnSpc>
                <a:spcPts val="3540"/>
              </a:lnSpc>
              <a:buNone/>
              <a:defRPr sz="3600" b="1" i="0">
                <a:solidFill>
                  <a:schemeClr val="bg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51618" y="2261537"/>
            <a:ext cx="3898583" cy="2330450"/>
          </a:xfrm>
        </p:spPr>
        <p:txBody>
          <a:bodyPr>
            <a:noAutofit/>
          </a:bodyPr>
          <a:lstStyle>
            <a:lvl1pPr marL="0" indent="0" algn="ctr">
              <a:buNone/>
              <a:defRPr sz="18000" b="1" i="0">
                <a:ln>
                  <a:solidFill>
                    <a:schemeClr val="bg1"/>
                  </a:solidFill>
                </a:ln>
                <a:noFill/>
                <a:latin typeface="+mj-lt"/>
                <a:cs typeface="Arial Black" panose="020B0604020202020204" pitchFamily="34" charset="0"/>
              </a:defRPr>
            </a:lvl1pPr>
          </a:lstStyle>
          <a:p>
            <a:pPr lvl="0"/>
            <a:r>
              <a:rPr lang="fr-FR"/>
              <a:t>1</a:t>
            </a:r>
          </a:p>
        </p:txBody>
      </p:sp>
      <p:sp>
        <p:nvSpPr>
          <p:cNvPr id="8" name="Cadre 7">
            <a:extLst>
              <a:ext uri="{FF2B5EF4-FFF2-40B4-BE49-F238E27FC236}">
                <a16:creationId xmlns:a16="http://schemas.microsoft.com/office/drawing/2014/main" id="{D32454D7-33E7-4670-B003-A1096FE83FA6}"/>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
        <p:nvSpPr>
          <p:cNvPr id="9" name="Rectangle 8">
            <a:extLst>
              <a:ext uri="{FF2B5EF4-FFF2-40B4-BE49-F238E27FC236}">
                <a16:creationId xmlns:a16="http://schemas.microsoft.com/office/drawing/2014/main" id="{BA046562-148E-46A6-BC07-3D2573C47CA2}"/>
              </a:ext>
            </a:extLst>
          </p:cNvPr>
          <p:cNvSpPr/>
          <p:nvPr userDrawn="1"/>
        </p:nvSpPr>
        <p:spPr>
          <a:xfrm>
            <a:off x="0" y="0"/>
            <a:ext cx="12192000" cy="6858000"/>
          </a:xfrm>
          <a:prstGeom prst="rect">
            <a:avLst/>
          </a:prstGeom>
          <a:gradFill flip="none" rotWithShape="1">
            <a:gsLst>
              <a:gs pos="100000">
                <a:srgbClr val="00BCFD">
                  <a:lumMod val="100000"/>
                </a:srgbClr>
              </a:gs>
              <a:gs pos="12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9">
            <a:extLst>
              <a:ext uri="{FF2B5EF4-FFF2-40B4-BE49-F238E27FC236}">
                <a16:creationId xmlns:a16="http://schemas.microsoft.com/office/drawing/2014/main" id="{2E76DFA3-E637-4B52-831A-A1F1C55C6C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11" name="Cadre 10">
            <a:extLst>
              <a:ext uri="{FF2B5EF4-FFF2-40B4-BE49-F238E27FC236}">
                <a16:creationId xmlns:a16="http://schemas.microsoft.com/office/drawing/2014/main" id="{493B8833-8363-4DE8-8B6A-3CEA08869260}"/>
              </a:ext>
            </a:extLst>
          </p:cNvPr>
          <p:cNvSpPr/>
          <p:nvPr userDrawn="1"/>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Tree>
    <p:extLst>
      <p:ext uri="{BB962C8B-B14F-4D97-AF65-F5344CB8AC3E}">
        <p14:creationId xmlns:p14="http://schemas.microsoft.com/office/powerpoint/2010/main" val="421537446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hapitre_version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0998DD-C758-7647-BE6B-0E9879307B53}"/>
              </a:ext>
            </a:extLst>
          </p:cNvPr>
          <p:cNvSpPr/>
          <p:nvPr/>
        </p:nvSpPr>
        <p:spPr>
          <a:xfrm>
            <a:off x="1200" y="0"/>
            <a:ext cx="1218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A07E04D6-2EC8-CA43-BDF6-3DEC1B75E710}"/>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51652" y="4750891"/>
            <a:ext cx="10287848" cy="550600"/>
          </a:xfrm>
        </p:spPr>
        <p:txBody>
          <a:bodyPr>
            <a:spAutoFit/>
          </a:bodyPr>
          <a:lstStyle>
            <a:lvl1pPr marL="0" indent="0" algn="ctr">
              <a:lnSpc>
                <a:spcPts val="3540"/>
              </a:lnSpc>
              <a:buNone/>
              <a:defRPr sz="3600" b="1" i="0">
                <a:solidFill>
                  <a:schemeClr val="accent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64318" y="2261537"/>
            <a:ext cx="3898583" cy="2330450"/>
          </a:xfrm>
        </p:spPr>
        <p:txBody>
          <a:bodyPr>
            <a:noAutofit/>
          </a:bodyPr>
          <a:lstStyle>
            <a:lvl1pPr marL="0" indent="0" algn="ctr">
              <a:buNone/>
              <a:defRPr sz="18000" b="1" i="0">
                <a:ln>
                  <a:solidFill>
                    <a:schemeClr val="accent1"/>
                  </a:solidFill>
                </a:ln>
                <a:noFill/>
                <a:latin typeface="+mj-lt"/>
                <a:cs typeface="Arial Black" panose="020B0604020202020204" pitchFamily="34" charset="0"/>
              </a:defRPr>
            </a:lvl1pPr>
          </a:lstStyle>
          <a:p>
            <a:pPr lvl="0"/>
            <a:r>
              <a:rPr lang="fr-FR"/>
              <a:t>1</a:t>
            </a:r>
          </a:p>
        </p:txBody>
      </p:sp>
      <p:sp>
        <p:nvSpPr>
          <p:cNvPr id="2" name="Espace réservé de la date 1"/>
          <p:cNvSpPr>
            <a:spLocks noGrp="1"/>
          </p:cNvSpPr>
          <p:nvPr>
            <p:ph type="dt" sz="half" idx="17"/>
          </p:nvPr>
        </p:nvSpPr>
        <p:spPr/>
        <p:txBody>
          <a:bodyPr/>
          <a:lstStyle>
            <a:lvl1pPr>
              <a:defRPr>
                <a:solidFill>
                  <a:schemeClr val="bg1"/>
                </a:solidFill>
              </a:defRPr>
            </a:lvl1pPr>
          </a:lstStyle>
          <a:p>
            <a:fld id="{39504477-FE76-4B8D-9CD1-5FD63E939B88}" type="datetime4">
              <a:rPr lang="fr-FR" smtClean="0"/>
              <a:t>7 juillet 2025</a:t>
            </a:fld>
            <a:endParaRPr lang="fr-FR"/>
          </a:p>
        </p:txBody>
      </p:sp>
    </p:spTree>
    <p:extLst>
      <p:ext uri="{BB962C8B-B14F-4D97-AF65-F5344CB8AC3E}">
        <p14:creationId xmlns:p14="http://schemas.microsoft.com/office/powerpoint/2010/main" val="33805746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Page_texte seul">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B20A5FD-5598-494B-A89A-A9E8A450B09E}"/>
              </a:ext>
            </a:extLst>
          </p:cNvPr>
          <p:cNvSpPr>
            <a:spLocks noGrp="1"/>
          </p:cNvSpPr>
          <p:nvPr>
            <p:ph type="body" sz="quarter" idx="27"/>
          </p:nvPr>
        </p:nvSpPr>
        <p:spPr>
          <a:xfrm>
            <a:off x="706439" y="1797628"/>
            <a:ext cx="10820400" cy="437774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
        <p:nvSpPr>
          <p:cNvPr id="4" name="Espace réservé de la date 3"/>
          <p:cNvSpPr>
            <a:spLocks noGrp="1"/>
          </p:cNvSpPr>
          <p:nvPr>
            <p:ph type="dt" sz="half" idx="23"/>
          </p:nvPr>
        </p:nvSpPr>
        <p:spPr/>
        <p:txBody>
          <a:bodyPr/>
          <a:lstStyle>
            <a:lvl1pPr>
              <a:defRPr>
                <a:solidFill>
                  <a:schemeClr val="bg1"/>
                </a:solidFill>
              </a:defRPr>
            </a:lvl1pPr>
          </a:lstStyle>
          <a:p>
            <a:fld id="{B0A83439-BE2E-4840-A3D1-4E09A1FF1483}" type="datetime4">
              <a:rPr lang="fr-FR" smtClean="0"/>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4" name="Titre 23">
            <a:extLst>
              <a:ext uri="{FF2B5EF4-FFF2-40B4-BE49-F238E27FC236}">
                <a16:creationId xmlns:a16="http://schemas.microsoft.com/office/drawing/2014/main" id="{3ECC3C2B-EBE3-4CFF-85F5-31AECC9EC28A}"/>
              </a:ext>
            </a:extLst>
          </p:cNvPr>
          <p:cNvSpPr>
            <a:spLocks noGrp="1"/>
          </p:cNvSpPr>
          <p:nvPr>
            <p:ph type="title"/>
          </p:nvPr>
        </p:nvSpPr>
        <p:spPr>
          <a:xfrm>
            <a:off x="706755" y="752477"/>
            <a:ext cx="10820225" cy="557213"/>
          </a:xfrm>
        </p:spPr>
        <p:txBody>
          <a:bodyPr tIns="0" bIns="0"/>
          <a:lstStyle/>
          <a:p>
            <a:r>
              <a:rPr lang="fr-FR"/>
              <a:t>Modifiez le style du titre</a:t>
            </a:r>
          </a:p>
        </p:txBody>
      </p:sp>
    </p:spTree>
    <p:extLst>
      <p:ext uri="{BB962C8B-B14F-4D97-AF65-F5344CB8AC3E}">
        <p14:creationId xmlns:p14="http://schemas.microsoft.com/office/powerpoint/2010/main" val="131792842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Page_texte + visue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6642100" y="752477"/>
            <a:ext cx="4843144" cy="539021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6D4C3DF5-C548-4C3F-A03E-95565405CC3D}" type="datetime4">
              <a:rPr lang="fr-FR" smtClean="0"/>
              <a:t>7 juillet 2025</a:t>
            </a:fld>
            <a:endParaRPr lang="fr-FR"/>
          </a:p>
        </p:txBody>
      </p:sp>
      <p:sp>
        <p:nvSpPr>
          <p:cNvPr id="8" name="Titre 7">
            <a:extLst>
              <a:ext uri="{FF2B5EF4-FFF2-40B4-BE49-F238E27FC236}">
                <a16:creationId xmlns:a16="http://schemas.microsoft.com/office/drawing/2014/main" id="{7C655D0F-0413-423A-A00F-9AE8A6BA1352}"/>
              </a:ext>
            </a:extLst>
          </p:cNvPr>
          <p:cNvSpPr>
            <a:spLocks noGrp="1"/>
          </p:cNvSpPr>
          <p:nvPr>
            <p:ph type="title"/>
          </p:nvPr>
        </p:nvSpPr>
        <p:spPr>
          <a:xfrm>
            <a:off x="706758" y="752477"/>
            <a:ext cx="5684519" cy="557213"/>
          </a:xfrm>
        </p:spPr>
        <p:txBody>
          <a:bodyPr/>
          <a:lstStyle/>
          <a:p>
            <a:r>
              <a:rPr lang="fr-FR"/>
              <a:t>Modifiez le style du titre</a:t>
            </a:r>
          </a:p>
        </p:txBody>
      </p:sp>
      <p:sp>
        <p:nvSpPr>
          <p:cNvPr id="10" name="Espace réservé du texte 9">
            <a:extLst>
              <a:ext uri="{FF2B5EF4-FFF2-40B4-BE49-F238E27FC236}">
                <a16:creationId xmlns:a16="http://schemas.microsoft.com/office/drawing/2014/main" id="{58AC4725-6BF0-4F68-B83B-D05C3E5F5379}"/>
              </a:ext>
            </a:extLst>
          </p:cNvPr>
          <p:cNvSpPr>
            <a:spLocks noGrp="1"/>
          </p:cNvSpPr>
          <p:nvPr>
            <p:ph type="body" sz="quarter" idx="28"/>
          </p:nvPr>
        </p:nvSpPr>
        <p:spPr>
          <a:xfrm>
            <a:off x="706755" y="1797626"/>
            <a:ext cx="5684520" cy="4344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numéro de diapositive 12">
            <a:extLst>
              <a:ext uri="{FF2B5EF4-FFF2-40B4-BE49-F238E27FC236}">
                <a16:creationId xmlns:a16="http://schemas.microsoft.com/office/drawing/2014/main" id="{F98D83A5-9C87-4E48-A7B5-D1CF89DA53A7}"/>
              </a:ext>
            </a:extLst>
          </p:cNvPr>
          <p:cNvSpPr>
            <a:spLocks noGrp="1"/>
          </p:cNvSpPr>
          <p:nvPr>
            <p:ph type="sldNum" sz="quarter" idx="29"/>
          </p:nvPr>
        </p:nvSpPr>
        <p:spPr/>
        <p:txBody>
          <a:bodyPr/>
          <a:lstStyle/>
          <a:p>
            <a:fld id="{B1E28664-C9A0-B14D-A7D3-D0482E77A9F4}" type="slidenum">
              <a:rPr lang="fr-FR" smtClean="0"/>
              <a:pPr/>
              <a:t>‹N°›</a:t>
            </a:fld>
            <a:endParaRPr lang="fr-FR"/>
          </a:p>
        </p:txBody>
      </p:sp>
      <p:sp>
        <p:nvSpPr>
          <p:cNvPr id="23" name="Espace réservé du texte 95">
            <a:extLst>
              <a:ext uri="{FF2B5EF4-FFF2-40B4-BE49-F238E27FC236}">
                <a16:creationId xmlns:a16="http://schemas.microsoft.com/office/drawing/2014/main" id="{AABF0D27-F729-43A3-A291-7BE34BCF07F8}"/>
              </a:ext>
            </a:extLst>
          </p:cNvPr>
          <p:cNvSpPr>
            <a:spLocks noGrp="1"/>
          </p:cNvSpPr>
          <p:nvPr>
            <p:ph type="body" sz="quarter" idx="15" hasCustomPrompt="1"/>
          </p:nvPr>
        </p:nvSpPr>
        <p:spPr>
          <a:xfrm>
            <a:off x="706756" y="1309690"/>
            <a:ext cx="5684521"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181882143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Page_visuel seu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815889" y="1796832"/>
            <a:ext cx="10576012" cy="426184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1AA8E890-AC24-4E94-8648-FCBD8005C07C}" type="datetime4">
              <a:rPr lang="fr-FR" smtClean="0"/>
              <a:t>7 juillet 2025</a:t>
            </a:fld>
            <a:endParaRPr lang="fr-FR"/>
          </a:p>
        </p:txBody>
      </p:sp>
      <p:sp>
        <p:nvSpPr>
          <p:cNvPr id="3" name="Titre 2">
            <a:extLst>
              <a:ext uri="{FF2B5EF4-FFF2-40B4-BE49-F238E27FC236}">
                <a16:creationId xmlns:a16="http://schemas.microsoft.com/office/drawing/2014/main" id="{B74B7EF7-58EE-4009-BBC3-C7956D2ED645}"/>
              </a:ext>
            </a:extLst>
          </p:cNvPr>
          <p:cNvSpPr>
            <a:spLocks noGrp="1"/>
          </p:cNvSpPr>
          <p:nvPr>
            <p:ph type="title"/>
          </p:nvPr>
        </p:nvSpPr>
        <p:spPr/>
        <p:txBody>
          <a:bodyPr/>
          <a:lstStyle/>
          <a:p>
            <a:r>
              <a:rPr lang="fr-FR"/>
              <a:t>Modifiez le style du titre</a:t>
            </a:r>
          </a:p>
        </p:txBody>
      </p:sp>
      <p:sp>
        <p:nvSpPr>
          <p:cNvPr id="4" name="Espace réservé du numéro de diapositive 3">
            <a:extLst>
              <a:ext uri="{FF2B5EF4-FFF2-40B4-BE49-F238E27FC236}">
                <a16:creationId xmlns:a16="http://schemas.microsoft.com/office/drawing/2014/main" id="{BE35D41D-5A1E-407D-91F3-622ADC907533}"/>
              </a:ext>
            </a:extLst>
          </p:cNvPr>
          <p:cNvSpPr>
            <a:spLocks noGrp="1"/>
          </p:cNvSpPr>
          <p:nvPr>
            <p:ph type="sldNum" sz="quarter" idx="28"/>
          </p:nvPr>
        </p:nvSpPr>
        <p:spPr/>
        <p:txBody>
          <a:bodyPr/>
          <a:lstStyle/>
          <a:p>
            <a:fld id="{B1E28664-C9A0-B14D-A7D3-D0482E77A9F4}" type="slidenum">
              <a:rPr lang="fr-FR" smtClean="0"/>
              <a:pPr/>
              <a:t>‹N°›</a:t>
            </a:fld>
            <a:endParaRPr lang="fr-FR"/>
          </a:p>
        </p:txBody>
      </p:sp>
      <p:sp>
        <p:nvSpPr>
          <p:cNvPr id="16" name="Espace réservé du texte 95">
            <a:extLst>
              <a:ext uri="{FF2B5EF4-FFF2-40B4-BE49-F238E27FC236}">
                <a16:creationId xmlns:a16="http://schemas.microsoft.com/office/drawing/2014/main" id="{12893F33-5FA0-4795-93FE-55133A1DF6F7}"/>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37897558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p:cSld name="Page_Fond coloré">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783219-E30F-4DBE-96A6-F0536EEC0EC0}"/>
              </a:ext>
            </a:extLst>
          </p:cNvPr>
          <p:cNvSpPr/>
          <p:nvPr/>
        </p:nvSpPr>
        <p:spPr>
          <a:xfrm>
            <a:off x="2" y="2"/>
            <a:ext cx="12191999" cy="6857999"/>
          </a:xfrm>
          <a:prstGeom prst="rect">
            <a:avLst/>
          </a:prstGeom>
          <a:solidFill>
            <a:schemeClr val="accent1">
              <a:alpha val="84000"/>
            </a:schemeClr>
          </a:soli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8" name="Cadre 7">
            <a:extLst>
              <a:ext uri="{FF2B5EF4-FFF2-40B4-BE49-F238E27FC236}">
                <a16:creationId xmlns:a16="http://schemas.microsoft.com/office/drawing/2014/main" id="{89666EEC-0EAA-4791-A0C1-7DD7A06BB5F8}"/>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pic>
        <p:nvPicPr>
          <p:cNvPr id="7" name="Picture 19">
            <a:extLst>
              <a:ext uri="{FF2B5EF4-FFF2-40B4-BE49-F238E27FC236}">
                <a16:creationId xmlns:a16="http://schemas.microsoft.com/office/drawing/2014/main" id="{23B35238-E9F5-423F-81AC-1471BEB180AC}"/>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Titre 1">
            <a:extLst>
              <a:ext uri="{FF2B5EF4-FFF2-40B4-BE49-F238E27FC236}">
                <a16:creationId xmlns:a16="http://schemas.microsoft.com/office/drawing/2014/main" id="{3E67C712-5CB5-4302-AD72-1BFC1FF84322}"/>
              </a:ext>
            </a:extLst>
          </p:cNvPr>
          <p:cNvSpPr>
            <a:spLocks noGrp="1"/>
          </p:cNvSpPr>
          <p:nvPr>
            <p:ph type="title"/>
          </p:nvPr>
        </p:nvSpPr>
        <p:spPr>
          <a:noFill/>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DC049572-D3EB-4FFD-BC28-4D7A8559316A}"/>
              </a:ext>
            </a:extLst>
          </p:cNvPr>
          <p:cNvSpPr>
            <a:spLocks noGrp="1"/>
          </p:cNvSpPr>
          <p:nvPr>
            <p:ph type="dt" sz="half" idx="10"/>
          </p:nvPr>
        </p:nvSpPr>
        <p:spPr/>
        <p:txBody>
          <a:bodyPr/>
          <a:lstStyle>
            <a:lvl1pPr>
              <a:defRPr>
                <a:solidFill>
                  <a:schemeClr val="accent1"/>
                </a:solidFill>
              </a:defRPr>
            </a:lvl1pPr>
          </a:lstStyle>
          <a:p>
            <a:fld id="{0BE378DF-5A01-4A9F-A646-E38EAEFD4DAB}" type="datetime4">
              <a:rPr lang="fr-FR" smtClean="0"/>
              <a:pPr/>
              <a:t>7 juillet 2025</a:t>
            </a:fld>
            <a:endParaRPr lang="fr-FR"/>
          </a:p>
        </p:txBody>
      </p:sp>
      <p:sp>
        <p:nvSpPr>
          <p:cNvPr id="4" name="Espace réservé du numéro de diapositive 3">
            <a:extLst>
              <a:ext uri="{FF2B5EF4-FFF2-40B4-BE49-F238E27FC236}">
                <a16:creationId xmlns:a16="http://schemas.microsoft.com/office/drawing/2014/main" id="{4E4C7616-2261-4AF8-8ADA-8DF708B48296}"/>
              </a:ext>
            </a:extLst>
          </p:cNvPr>
          <p:cNvSpPr>
            <a:spLocks noGrp="1"/>
          </p:cNvSpPr>
          <p:nvPr>
            <p:ph type="sldNum" sz="quarter" idx="11"/>
          </p:nvPr>
        </p:nvSpPr>
        <p:spPr/>
        <p:txBody>
          <a:bodyPr/>
          <a:lstStyle>
            <a:lvl1pPr>
              <a:defRPr>
                <a:solidFill>
                  <a:schemeClr val="accent1"/>
                </a:solidFill>
              </a:defRPr>
            </a:lvl1pPr>
          </a:lstStyle>
          <a:p>
            <a:fld id="{B1E28664-C9A0-B14D-A7D3-D0482E77A9F4}" type="slidenum">
              <a:rPr lang="fr-FR" smtClean="0"/>
              <a:pPr/>
              <a:t>‹N°›</a:t>
            </a:fld>
            <a:endParaRPr lang="fr-FR"/>
          </a:p>
        </p:txBody>
      </p:sp>
      <p:sp>
        <p:nvSpPr>
          <p:cNvPr id="9" name="Espace réservé du texte 8">
            <a:extLst>
              <a:ext uri="{FF2B5EF4-FFF2-40B4-BE49-F238E27FC236}">
                <a16:creationId xmlns:a16="http://schemas.microsoft.com/office/drawing/2014/main" id="{478DBB49-DC8B-4D8E-A2A2-0E07FB1C5C6E}"/>
              </a:ext>
            </a:extLst>
          </p:cNvPr>
          <p:cNvSpPr>
            <a:spLocks noGrp="1"/>
          </p:cNvSpPr>
          <p:nvPr>
            <p:ph type="body" sz="quarter" idx="12"/>
          </p:nvPr>
        </p:nvSpPr>
        <p:spPr>
          <a:xfrm>
            <a:off x="706757" y="1626152"/>
            <a:ext cx="5554663" cy="4565650"/>
          </a:xfrm>
        </p:spPr>
        <p:txBody>
          <a:bodyPr/>
          <a:lstStyle>
            <a:lvl1pPr>
              <a:defRPr>
                <a:solidFill>
                  <a:schemeClr val="bg1"/>
                </a:solidFill>
              </a:defRPr>
            </a:lvl1pPr>
            <a:lvl2pPr marL="251994" indent="-179996">
              <a:buFontTx/>
              <a:buBlip>
                <a:blip r:embed="rId4"/>
              </a:buBlip>
              <a:defRPr>
                <a:solidFill>
                  <a:schemeClr val="bg1"/>
                </a:solidFill>
              </a:defRPr>
            </a:lvl2pPr>
            <a:lvl3pPr marL="431989" indent="-107997">
              <a:buFontTx/>
              <a:buBlip>
                <a:blip r:embed="rId5"/>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57092439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Page_Bloc blanc dro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399537" y="752477"/>
            <a:ext cx="5480564"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6096000"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400051" y="1797627"/>
            <a:ext cx="5480051"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texte 95">
            <a:extLst>
              <a:ext uri="{FF2B5EF4-FFF2-40B4-BE49-F238E27FC236}">
                <a16:creationId xmlns:a16="http://schemas.microsoft.com/office/drawing/2014/main" id="{235449F8-78CF-4578-A7A3-28D63813561A}"/>
              </a:ext>
            </a:extLst>
          </p:cNvPr>
          <p:cNvSpPr>
            <a:spLocks noGrp="1"/>
          </p:cNvSpPr>
          <p:nvPr>
            <p:ph type="body" sz="quarter" idx="15" hasCustomPrompt="1"/>
          </p:nvPr>
        </p:nvSpPr>
        <p:spPr>
          <a:xfrm>
            <a:off x="399538" y="1309690"/>
            <a:ext cx="5480564"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98867107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Page_Bloc blanc gauch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E7D142-0240-4C85-A0E4-6941C2D18319}"/>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a:extLst>
              <a:ext uri="{FF2B5EF4-FFF2-40B4-BE49-F238E27FC236}">
                <a16:creationId xmlns:a16="http://schemas.microsoft.com/office/drawing/2014/main" id="{52DC355E-8456-4421-BECE-A7258DE577BC}"/>
              </a:ext>
            </a:extLst>
          </p:cNvPr>
          <p:cNvSpPr>
            <a:spLocks noGrp="1"/>
          </p:cNvSpPr>
          <p:nvPr>
            <p:ph type="title"/>
          </p:nvPr>
        </p:nvSpPr>
        <p:spPr>
          <a:xfrm>
            <a:off x="6387498" y="752477"/>
            <a:ext cx="5404967" cy="557213"/>
          </a:xfrm>
        </p:spPr>
        <p:txBody>
          <a:bodyPr/>
          <a:lstStyle>
            <a:lvl1pPr>
              <a:defRPr>
                <a:solidFill>
                  <a:schemeClr val="bg1"/>
                </a:solidFill>
              </a:defRPr>
            </a:lvl1pPr>
          </a:lstStyle>
          <a:p>
            <a:r>
              <a:rPr lang="fr-FR"/>
              <a:t>Modifiez le style du titre</a:t>
            </a:r>
          </a:p>
        </p:txBody>
      </p:sp>
      <p:sp>
        <p:nvSpPr>
          <p:cNvPr id="3" name="Espace réservé de la date 2">
            <a:extLst>
              <a:ext uri="{FF2B5EF4-FFF2-40B4-BE49-F238E27FC236}">
                <a16:creationId xmlns:a16="http://schemas.microsoft.com/office/drawing/2014/main" id="{65395A18-935F-4327-9FDE-56060EF1EC25}"/>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4342B076-AE1B-4364-9830-ECBF58707C87}"/>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6" name="Rectangle 5">
            <a:extLst>
              <a:ext uri="{FF2B5EF4-FFF2-40B4-BE49-F238E27FC236}">
                <a16:creationId xmlns:a16="http://schemas.microsoft.com/office/drawing/2014/main" id="{C42DD952-A2D6-4DC5-A605-17B377A07A65}"/>
              </a:ext>
            </a:extLst>
          </p:cNvPr>
          <p:cNvSpPr/>
          <p:nvPr/>
        </p:nvSpPr>
        <p:spPr>
          <a:xfrm>
            <a:off x="394735" y="395415"/>
            <a:ext cx="5696464"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25BF5B7-0173-478A-8CC9-BCCE7036C0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9" name="Espace réservé du texte 8">
            <a:extLst>
              <a:ext uri="{FF2B5EF4-FFF2-40B4-BE49-F238E27FC236}">
                <a16:creationId xmlns:a16="http://schemas.microsoft.com/office/drawing/2014/main" id="{CEEF3B59-9DCC-42D8-9E41-710B0A5560C5}"/>
              </a:ext>
            </a:extLst>
          </p:cNvPr>
          <p:cNvSpPr>
            <a:spLocks noGrp="1"/>
          </p:cNvSpPr>
          <p:nvPr>
            <p:ph type="body" sz="quarter" idx="12"/>
          </p:nvPr>
        </p:nvSpPr>
        <p:spPr>
          <a:xfrm>
            <a:off x="6388101" y="1797627"/>
            <a:ext cx="5408219" cy="4669849"/>
          </a:xfrm>
        </p:spPr>
        <p:txBody>
          <a:bodyPr/>
          <a:lstStyle>
            <a:lvl1pPr>
              <a:defRPr>
                <a:solidFill>
                  <a:schemeClr val="bg1"/>
                </a:solidFill>
              </a:defRPr>
            </a:lvl1pPr>
            <a:lvl2pPr marL="251994" indent="-179996">
              <a:buFontTx/>
              <a:buBlip>
                <a:blip r:embed="rId3"/>
              </a:buBlip>
              <a:defRPr>
                <a:solidFill>
                  <a:schemeClr val="bg1"/>
                </a:solidFill>
              </a:defRPr>
            </a:lvl2pPr>
            <a:lvl3pPr marL="431989" indent="-107997">
              <a:buFontTx/>
              <a:buBlip>
                <a:blip r:embed="rId4"/>
              </a:buBlip>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texte 95">
            <a:extLst>
              <a:ext uri="{FF2B5EF4-FFF2-40B4-BE49-F238E27FC236}">
                <a16:creationId xmlns:a16="http://schemas.microsoft.com/office/drawing/2014/main" id="{FC9F0717-4E40-40C6-8810-40DA6A34F30D}"/>
              </a:ext>
            </a:extLst>
          </p:cNvPr>
          <p:cNvSpPr>
            <a:spLocks noGrp="1"/>
          </p:cNvSpPr>
          <p:nvPr>
            <p:ph type="body" sz="quarter" idx="15" hasCustomPrompt="1"/>
          </p:nvPr>
        </p:nvSpPr>
        <p:spPr>
          <a:xfrm>
            <a:off x="6383746" y="1309690"/>
            <a:ext cx="5408719" cy="260443"/>
          </a:xfrm>
        </p:spPr>
        <p:txBody>
          <a:bodyPr tIns="0" rIns="90000" bIns="144000">
            <a:noAutofit/>
          </a:bodyPr>
          <a:lstStyle>
            <a:lvl1pPr marL="0" indent="0">
              <a:spcBef>
                <a:spcPts val="0"/>
              </a:spcBef>
              <a:buNone/>
              <a:defRPr sz="1800">
                <a:solidFill>
                  <a:schemeClr val="bg1"/>
                </a:solidFill>
                <a:latin typeface="+mn-lt"/>
              </a:defRPr>
            </a:lvl1pPr>
          </a:lstStyle>
          <a:p>
            <a:pPr lvl="0"/>
            <a:r>
              <a:rPr lang="fr-FR"/>
              <a:t>Sous Titre</a:t>
            </a:r>
          </a:p>
        </p:txBody>
      </p:sp>
    </p:spTree>
    <p:extLst>
      <p:ext uri="{BB962C8B-B14F-4D97-AF65-F5344CB8AC3E}">
        <p14:creationId xmlns:p14="http://schemas.microsoft.com/office/powerpoint/2010/main" val="38635050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Page_3 blocs">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B3B1FE7-B5B3-BF43-84F5-F6542E2A4185}"/>
              </a:ext>
            </a:extLst>
          </p:cNvPr>
          <p:cNvSpPr/>
          <p:nvPr/>
        </p:nvSpPr>
        <p:spPr>
          <a:xfrm>
            <a:off x="927654"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7" name="Rectangle 26">
            <a:extLst>
              <a:ext uri="{FF2B5EF4-FFF2-40B4-BE49-F238E27FC236}">
                <a16:creationId xmlns:a16="http://schemas.microsoft.com/office/drawing/2014/main" id="{B5B0C234-08F5-5F4D-87F7-206480AA69AC}"/>
              </a:ext>
            </a:extLst>
          </p:cNvPr>
          <p:cNvSpPr/>
          <p:nvPr/>
        </p:nvSpPr>
        <p:spPr>
          <a:xfrm>
            <a:off x="1262778" y="3522466"/>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4" name="Espace réservé du texte 3">
            <a:extLst>
              <a:ext uri="{FF2B5EF4-FFF2-40B4-BE49-F238E27FC236}">
                <a16:creationId xmlns:a16="http://schemas.microsoft.com/office/drawing/2014/main" id="{D1C40EED-6A05-3E4B-8B2C-F87E0EF4F59B}"/>
              </a:ext>
            </a:extLst>
          </p:cNvPr>
          <p:cNvSpPr>
            <a:spLocks noGrp="1"/>
          </p:cNvSpPr>
          <p:nvPr>
            <p:ph type="body" sz="quarter" idx="30" hasCustomPrompt="1"/>
          </p:nvPr>
        </p:nvSpPr>
        <p:spPr>
          <a:xfrm>
            <a:off x="1808878"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14" name="Espace réservé du texte 13">
            <a:extLst>
              <a:ext uri="{FF2B5EF4-FFF2-40B4-BE49-F238E27FC236}">
                <a16:creationId xmlns:a16="http://schemas.microsoft.com/office/drawing/2014/main" id="{4227F54B-F692-0648-A669-00FB02D9F937}"/>
              </a:ext>
            </a:extLst>
          </p:cNvPr>
          <p:cNvSpPr>
            <a:spLocks noGrp="1"/>
          </p:cNvSpPr>
          <p:nvPr>
            <p:ph type="body" sz="quarter" idx="31" hasCustomPrompt="1"/>
          </p:nvPr>
        </p:nvSpPr>
        <p:spPr>
          <a:xfrm>
            <a:off x="1376110"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3" name="Rectangle 32">
            <a:extLst>
              <a:ext uri="{FF2B5EF4-FFF2-40B4-BE49-F238E27FC236}">
                <a16:creationId xmlns:a16="http://schemas.microsoft.com/office/drawing/2014/main" id="{76B60E22-0065-0F49-B6DA-2AC1255390D4}"/>
              </a:ext>
            </a:extLst>
          </p:cNvPr>
          <p:cNvSpPr/>
          <p:nvPr/>
        </p:nvSpPr>
        <p:spPr>
          <a:xfrm>
            <a:off x="4717890"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4" name="Rectangle 33">
            <a:extLst>
              <a:ext uri="{FF2B5EF4-FFF2-40B4-BE49-F238E27FC236}">
                <a16:creationId xmlns:a16="http://schemas.microsoft.com/office/drawing/2014/main" id="{CC53374E-9D5C-E843-B4CC-8E08C289D830}"/>
              </a:ext>
            </a:extLst>
          </p:cNvPr>
          <p:cNvSpPr/>
          <p:nvPr/>
        </p:nvSpPr>
        <p:spPr>
          <a:xfrm>
            <a:off x="5053014"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5" name="Espace réservé du texte 3">
            <a:extLst>
              <a:ext uri="{FF2B5EF4-FFF2-40B4-BE49-F238E27FC236}">
                <a16:creationId xmlns:a16="http://schemas.microsoft.com/office/drawing/2014/main" id="{A4FC1F4A-1EDB-D94C-B698-044A817D4A06}"/>
              </a:ext>
            </a:extLst>
          </p:cNvPr>
          <p:cNvSpPr>
            <a:spLocks noGrp="1"/>
          </p:cNvSpPr>
          <p:nvPr>
            <p:ph type="body" sz="quarter" idx="32" hasCustomPrompt="1"/>
          </p:nvPr>
        </p:nvSpPr>
        <p:spPr>
          <a:xfrm>
            <a:off x="5599114"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36" name="Espace réservé du texte 13">
            <a:extLst>
              <a:ext uri="{FF2B5EF4-FFF2-40B4-BE49-F238E27FC236}">
                <a16:creationId xmlns:a16="http://schemas.microsoft.com/office/drawing/2014/main" id="{4A49AEF9-1280-A949-B0D2-DD4EC24A60A4}"/>
              </a:ext>
            </a:extLst>
          </p:cNvPr>
          <p:cNvSpPr>
            <a:spLocks noGrp="1"/>
          </p:cNvSpPr>
          <p:nvPr>
            <p:ph type="body" sz="quarter" idx="33" hasCustomPrompt="1"/>
          </p:nvPr>
        </p:nvSpPr>
        <p:spPr>
          <a:xfrm>
            <a:off x="5166347"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37" name="Rectangle 36">
            <a:extLst>
              <a:ext uri="{FF2B5EF4-FFF2-40B4-BE49-F238E27FC236}">
                <a16:creationId xmlns:a16="http://schemas.microsoft.com/office/drawing/2014/main" id="{D3A7DC9C-206C-814C-A1DB-3C3045BBD69C}"/>
              </a:ext>
            </a:extLst>
          </p:cNvPr>
          <p:cNvSpPr/>
          <p:nvPr/>
        </p:nvSpPr>
        <p:spPr>
          <a:xfrm>
            <a:off x="8508126" y="3181471"/>
            <a:ext cx="2756223" cy="2814052"/>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8" name="Rectangle 37">
            <a:extLst>
              <a:ext uri="{FF2B5EF4-FFF2-40B4-BE49-F238E27FC236}">
                <a16:creationId xmlns:a16="http://schemas.microsoft.com/office/drawing/2014/main" id="{A19A15D5-4C89-564F-92A7-FB7C149DCBB1}"/>
              </a:ext>
            </a:extLst>
          </p:cNvPr>
          <p:cNvSpPr/>
          <p:nvPr/>
        </p:nvSpPr>
        <p:spPr>
          <a:xfrm>
            <a:off x="8843250" y="3523218"/>
            <a:ext cx="2085975" cy="2132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39" name="Espace réservé du texte 3">
            <a:extLst>
              <a:ext uri="{FF2B5EF4-FFF2-40B4-BE49-F238E27FC236}">
                <a16:creationId xmlns:a16="http://schemas.microsoft.com/office/drawing/2014/main" id="{23A20845-150D-1D46-9D9B-A65D641E9049}"/>
              </a:ext>
            </a:extLst>
          </p:cNvPr>
          <p:cNvSpPr>
            <a:spLocks noGrp="1"/>
          </p:cNvSpPr>
          <p:nvPr>
            <p:ph type="body" sz="quarter" idx="34" hasCustomPrompt="1"/>
          </p:nvPr>
        </p:nvSpPr>
        <p:spPr>
          <a:xfrm>
            <a:off x="9389350" y="3761244"/>
            <a:ext cx="993775" cy="263052"/>
          </a:xfrm>
        </p:spPr>
        <p:txBody>
          <a:bodyPr>
            <a:noAutofit/>
          </a:bodyPr>
          <a:lstStyle>
            <a:lvl1pPr marL="0" indent="0" algn="ctr">
              <a:buNone/>
              <a:defRPr sz="1800" b="1" i="0">
                <a:solidFill>
                  <a:schemeClr val="bg1"/>
                </a:solidFill>
                <a:latin typeface="+mn-lt"/>
                <a:cs typeface="Arial" panose="020B0604020202020204" pitchFamily="34" charset="0"/>
              </a:defRPr>
            </a:lvl1pPr>
          </a:lstStyle>
          <a:p>
            <a:r>
              <a:rPr lang="fr-FR"/>
              <a:t>Titre</a:t>
            </a:r>
          </a:p>
        </p:txBody>
      </p:sp>
      <p:sp>
        <p:nvSpPr>
          <p:cNvPr id="40" name="Espace réservé du texte 13">
            <a:extLst>
              <a:ext uri="{FF2B5EF4-FFF2-40B4-BE49-F238E27FC236}">
                <a16:creationId xmlns:a16="http://schemas.microsoft.com/office/drawing/2014/main" id="{491ECF39-1009-A54A-A272-A5701E52B1A7}"/>
              </a:ext>
            </a:extLst>
          </p:cNvPr>
          <p:cNvSpPr>
            <a:spLocks noGrp="1"/>
          </p:cNvSpPr>
          <p:nvPr>
            <p:ph type="body" sz="quarter" idx="35" hasCustomPrompt="1"/>
          </p:nvPr>
        </p:nvSpPr>
        <p:spPr>
          <a:xfrm>
            <a:off x="8956582" y="4094165"/>
            <a:ext cx="1859308" cy="1392237"/>
          </a:xfrm>
        </p:spPr>
        <p:txBody>
          <a:bodyPr>
            <a:noAutofit/>
          </a:bodyPr>
          <a:lstStyle>
            <a:lvl1pPr marL="0" indent="0" algn="ctr">
              <a:lnSpc>
                <a:spcPct val="150000"/>
              </a:lnSpc>
              <a:buNone/>
              <a:defRPr sz="1051" spc="0">
                <a:solidFill>
                  <a:schemeClr val="bg1"/>
                </a:solidFill>
                <a:latin typeface="+mn-lt"/>
              </a:defRPr>
            </a:lvl1pPr>
          </a:lstStyle>
          <a:p>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 ut </a:t>
            </a:r>
            <a:r>
              <a:rPr lang="fr-FR" err="1"/>
              <a:t>laoreet</a:t>
            </a:r>
            <a:r>
              <a:rPr lang="fr-FR"/>
              <a:t> </a:t>
            </a:r>
            <a:r>
              <a:rPr lang="fr-FR" err="1"/>
              <a:t>Lorem</a:t>
            </a:r>
            <a:r>
              <a:rPr lang="fr-FR"/>
              <a:t> </a:t>
            </a:r>
          </a:p>
        </p:txBody>
      </p:sp>
      <p:sp>
        <p:nvSpPr>
          <p:cNvPr id="2" name="Espace réservé de la date 1"/>
          <p:cNvSpPr>
            <a:spLocks noGrp="1"/>
          </p:cNvSpPr>
          <p:nvPr>
            <p:ph type="dt" sz="half" idx="36"/>
          </p:nvPr>
        </p:nvSpPr>
        <p:spPr/>
        <p:txBody>
          <a:bodyPr/>
          <a:lstStyle>
            <a:lvl1pPr>
              <a:defRPr>
                <a:solidFill>
                  <a:schemeClr val="bg1"/>
                </a:solidFill>
              </a:defRPr>
            </a:lvl1pPr>
          </a:lstStyle>
          <a:p>
            <a:fld id="{33AEF33C-C1CD-44DB-9724-5354E41A915F}" type="datetime4">
              <a:rPr lang="fr-FR" smtClean="0"/>
              <a:t>7 juillet 2025</a:t>
            </a:fld>
            <a:endParaRPr lang="fr-FR"/>
          </a:p>
        </p:txBody>
      </p:sp>
      <p:sp>
        <p:nvSpPr>
          <p:cNvPr id="3" name="Titre 2">
            <a:extLst>
              <a:ext uri="{FF2B5EF4-FFF2-40B4-BE49-F238E27FC236}">
                <a16:creationId xmlns:a16="http://schemas.microsoft.com/office/drawing/2014/main" id="{7296C90E-E73D-4EC1-926A-0E82025DB2DB}"/>
              </a:ext>
            </a:extLst>
          </p:cNvPr>
          <p:cNvSpPr>
            <a:spLocks noGrp="1"/>
          </p:cNvSpPr>
          <p:nvPr>
            <p:ph type="title"/>
          </p:nvPr>
        </p:nvSpPr>
        <p:spPr/>
        <p:txBody>
          <a:bodyPr/>
          <a:lstStyle/>
          <a:p>
            <a:r>
              <a:rPr lang="fr-FR"/>
              <a:t>Modifiez le style du titre</a:t>
            </a:r>
          </a:p>
        </p:txBody>
      </p:sp>
      <p:sp>
        <p:nvSpPr>
          <p:cNvPr id="8" name="Espace réservé du texte 7">
            <a:extLst>
              <a:ext uri="{FF2B5EF4-FFF2-40B4-BE49-F238E27FC236}">
                <a16:creationId xmlns:a16="http://schemas.microsoft.com/office/drawing/2014/main" id="{9E41D1BB-3FD9-4AF5-8455-05830187E2C5}"/>
              </a:ext>
            </a:extLst>
          </p:cNvPr>
          <p:cNvSpPr>
            <a:spLocks noGrp="1"/>
          </p:cNvSpPr>
          <p:nvPr>
            <p:ph type="body" sz="quarter" idx="37"/>
          </p:nvPr>
        </p:nvSpPr>
        <p:spPr>
          <a:xfrm>
            <a:off x="734935" y="1952627"/>
            <a:ext cx="3141663" cy="993775"/>
          </a:xfrm>
        </p:spPr>
        <p:txBody>
          <a:bodyPr/>
          <a:lstStyle/>
          <a:p>
            <a:pPr lvl="0"/>
            <a:r>
              <a:rPr lang="fr-FR"/>
              <a:t>Cliquez pour modifier les styles du texte du masque</a:t>
            </a:r>
          </a:p>
          <a:p>
            <a:pPr lvl="1"/>
            <a:r>
              <a:rPr lang="fr-FR"/>
              <a:t>Deuxième niveau</a:t>
            </a:r>
          </a:p>
        </p:txBody>
      </p:sp>
      <p:sp>
        <p:nvSpPr>
          <p:cNvPr id="32" name="Espace réservé du texte 7">
            <a:extLst>
              <a:ext uri="{FF2B5EF4-FFF2-40B4-BE49-F238E27FC236}">
                <a16:creationId xmlns:a16="http://schemas.microsoft.com/office/drawing/2014/main" id="{3E8B2C56-91AF-42A6-8639-2CCD612F2544}"/>
              </a:ext>
            </a:extLst>
          </p:cNvPr>
          <p:cNvSpPr>
            <a:spLocks noGrp="1"/>
          </p:cNvSpPr>
          <p:nvPr>
            <p:ph type="body" sz="quarter" idx="38"/>
          </p:nvPr>
        </p:nvSpPr>
        <p:spPr>
          <a:xfrm>
            <a:off x="4523109" y="1952627"/>
            <a:ext cx="3141663" cy="993775"/>
          </a:xfrm>
        </p:spPr>
        <p:txBody>
          <a:bodyPr/>
          <a:lstStyle/>
          <a:p>
            <a:pPr lvl="0"/>
            <a:r>
              <a:rPr lang="fr-FR"/>
              <a:t>Cliquez pour modifier les styles du texte du masque</a:t>
            </a:r>
          </a:p>
          <a:p>
            <a:pPr lvl="1"/>
            <a:r>
              <a:rPr lang="fr-FR"/>
              <a:t>Deuxième niveau</a:t>
            </a:r>
          </a:p>
        </p:txBody>
      </p:sp>
      <p:sp>
        <p:nvSpPr>
          <p:cNvPr id="42" name="Espace réservé du texte 7">
            <a:extLst>
              <a:ext uri="{FF2B5EF4-FFF2-40B4-BE49-F238E27FC236}">
                <a16:creationId xmlns:a16="http://schemas.microsoft.com/office/drawing/2014/main" id="{9272C976-052C-45BD-8A3A-0533D4C48F0B}"/>
              </a:ext>
            </a:extLst>
          </p:cNvPr>
          <p:cNvSpPr>
            <a:spLocks noGrp="1"/>
          </p:cNvSpPr>
          <p:nvPr>
            <p:ph type="body" sz="quarter" idx="39"/>
          </p:nvPr>
        </p:nvSpPr>
        <p:spPr>
          <a:xfrm>
            <a:off x="8315403" y="1952627"/>
            <a:ext cx="3141663" cy="993775"/>
          </a:xfrm>
        </p:spPr>
        <p:txBody>
          <a:bodyPr/>
          <a:lstStyle>
            <a:lvl3pPr marL="323992" indent="0">
              <a:buNone/>
              <a:defRPr/>
            </a:lvl3pPr>
          </a:lstStyle>
          <a:p>
            <a:pPr lvl="0"/>
            <a:r>
              <a:rPr lang="fr-FR"/>
              <a:t>Cliquez pour modifier les styles du texte du masque</a:t>
            </a:r>
          </a:p>
          <a:p>
            <a:pPr lvl="1"/>
            <a:r>
              <a:rPr lang="fr-FR"/>
              <a:t>Deuxième niveau</a:t>
            </a:r>
          </a:p>
        </p:txBody>
      </p:sp>
      <p:sp>
        <p:nvSpPr>
          <p:cNvPr id="9" name="Espace réservé du numéro de diapositive 8">
            <a:extLst>
              <a:ext uri="{FF2B5EF4-FFF2-40B4-BE49-F238E27FC236}">
                <a16:creationId xmlns:a16="http://schemas.microsoft.com/office/drawing/2014/main" id="{41DCA0D7-D03B-4E90-B0E3-865445E9BE68}"/>
              </a:ext>
            </a:extLst>
          </p:cNvPr>
          <p:cNvSpPr>
            <a:spLocks noGrp="1"/>
          </p:cNvSpPr>
          <p:nvPr>
            <p:ph type="sldNum" sz="quarter" idx="40"/>
          </p:nvPr>
        </p:nvSpPr>
        <p:spPr/>
        <p:txBody>
          <a:bodyPr/>
          <a:lstStyle/>
          <a:p>
            <a:fld id="{B1E28664-C9A0-B14D-A7D3-D0482E77A9F4}" type="slidenum">
              <a:rPr lang="fr-FR" smtClean="0"/>
              <a:pPr/>
              <a:t>‹N°›</a:t>
            </a:fld>
            <a:endParaRPr lang="fr-FR"/>
          </a:p>
        </p:txBody>
      </p:sp>
      <p:sp>
        <p:nvSpPr>
          <p:cNvPr id="43" name="Espace réservé du texte 95">
            <a:extLst>
              <a:ext uri="{FF2B5EF4-FFF2-40B4-BE49-F238E27FC236}">
                <a16:creationId xmlns:a16="http://schemas.microsoft.com/office/drawing/2014/main" id="{A1992604-0D04-4F9C-99B2-67E46FC6A94C}"/>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280869219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Page_conclus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33E427-A28D-AD4A-87FA-9E01904E7715}"/>
              </a:ext>
            </a:extLst>
          </p:cNvPr>
          <p:cNvSpPr/>
          <p:nvPr/>
        </p:nvSpPr>
        <p:spPr>
          <a:xfrm>
            <a:off x="1200" y="3"/>
            <a:ext cx="12189600"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7" name="Rectangle 6">
            <a:extLst>
              <a:ext uri="{FF2B5EF4-FFF2-40B4-BE49-F238E27FC236}">
                <a16:creationId xmlns:a16="http://schemas.microsoft.com/office/drawing/2014/main" id="{E87A80DA-C2B7-8948-A3E7-072C4F66BF5F}"/>
              </a:ext>
            </a:extLst>
          </p:cNvPr>
          <p:cNvSpPr/>
          <p:nvPr/>
        </p:nvSpPr>
        <p:spPr>
          <a:xfrm>
            <a:off x="395416" y="396000"/>
            <a:ext cx="11397600" cy="607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4" name="Image 3">
            <a:extLst>
              <a:ext uri="{FF2B5EF4-FFF2-40B4-BE49-F238E27FC236}">
                <a16:creationId xmlns:a16="http://schemas.microsoft.com/office/drawing/2014/main" id="{2CB2633A-F630-BA4D-B717-9DB5FA4946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3029" y="2158453"/>
            <a:ext cx="2901819" cy="1810258"/>
          </a:xfrm>
          <a:prstGeom prst="rect">
            <a:avLst/>
          </a:prstGeom>
        </p:spPr>
      </p:pic>
      <p:sp>
        <p:nvSpPr>
          <p:cNvPr id="5" name="Espace réservé du texte 95">
            <a:extLst>
              <a:ext uri="{FF2B5EF4-FFF2-40B4-BE49-F238E27FC236}">
                <a16:creationId xmlns:a16="http://schemas.microsoft.com/office/drawing/2014/main" id="{5AF21BB3-0E41-6C43-B6C1-9F913BA61476}"/>
              </a:ext>
            </a:extLst>
          </p:cNvPr>
          <p:cNvSpPr txBox="1">
            <a:spLocks/>
          </p:cNvSpPr>
          <p:nvPr/>
        </p:nvSpPr>
        <p:spPr>
          <a:xfrm>
            <a:off x="3942403" y="5731165"/>
            <a:ext cx="4303072" cy="514667"/>
          </a:xfrm>
          <a:prstGeom prst="rect">
            <a:avLst/>
          </a:prstGeom>
        </p:spPr>
        <p:txBody>
          <a:bodyPr>
            <a:normAutofit/>
          </a:bodyPr>
          <a:lstStyle>
            <a:lvl1pPr marL="0" indent="0" algn="ctr" defTabSz="914400" rtl="0" eaLnBrk="1" latinLnBrk="0" hangingPunct="1">
              <a:lnSpc>
                <a:spcPct val="100000"/>
              </a:lnSpc>
              <a:spcBef>
                <a:spcPts val="1000"/>
              </a:spcBef>
              <a:buFont typeface="Arial" panose="020B0604020202020204" pitchFamily="34" charset="0"/>
              <a:buNone/>
              <a:defRPr sz="1600" b="1" i="0" kern="1200">
                <a:solidFill>
                  <a:srgbClr val="00A3D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892152" algn="l"/>
              </a:tabLst>
            </a:pPr>
            <a:r>
              <a:rPr lang="fr-FR" sz="1600">
                <a:solidFill>
                  <a:schemeClr val="accent1"/>
                </a:solidFill>
              </a:rPr>
              <a:t>engie-solutions.com</a:t>
            </a:r>
          </a:p>
        </p:txBody>
      </p:sp>
    </p:spTree>
    <p:extLst>
      <p:ext uri="{BB962C8B-B14F-4D97-AF65-F5344CB8AC3E}">
        <p14:creationId xmlns:p14="http://schemas.microsoft.com/office/powerpoint/2010/main" val="416255983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12D9B584-68F2-49F1-A110-7F169A64FCE1}"/>
              </a:ext>
            </a:extLst>
          </p:cNvPr>
          <p:cNvSpPr/>
          <p:nvPr/>
        </p:nvSpPr>
        <p:spPr>
          <a:xfrm>
            <a:off x="2" y="2"/>
            <a:ext cx="12191999" cy="6857999"/>
          </a:xfrm>
          <a:prstGeom prst="rect">
            <a:avLst/>
          </a:prstGeom>
          <a:solidFill>
            <a:schemeClr val="accent1"/>
          </a:solidFill>
          <a:ln w="25400" cap="flat" cmpd="sng" algn="ctr">
            <a:noFill/>
            <a:prstDash val="solid"/>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sp>
        <p:nvSpPr>
          <p:cNvPr id="32" name="Cadre 31">
            <a:extLst>
              <a:ext uri="{FF2B5EF4-FFF2-40B4-BE49-F238E27FC236}">
                <a16:creationId xmlns:a16="http://schemas.microsoft.com/office/drawing/2014/main" id="{EC29B018-5066-4576-874C-F4BD2CEC9709}"/>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grpSp>
        <p:nvGrpSpPr>
          <p:cNvPr id="10" name="Groupe 9">
            <a:extLst>
              <a:ext uri="{FF2B5EF4-FFF2-40B4-BE49-F238E27FC236}">
                <a16:creationId xmlns:a16="http://schemas.microsoft.com/office/drawing/2014/main" id="{7A18F7B5-0E1D-B542-B88B-13F77C1EAC99}"/>
              </a:ext>
            </a:extLst>
          </p:cNvPr>
          <p:cNvGrpSpPr/>
          <p:nvPr/>
        </p:nvGrpSpPr>
        <p:grpSpPr>
          <a:xfrm>
            <a:off x="4660057" y="6248455"/>
            <a:ext cx="419945" cy="419945"/>
            <a:chOff x="4609070" y="6174127"/>
            <a:chExt cx="494271" cy="494271"/>
          </a:xfrm>
          <a:solidFill>
            <a:srgbClr val="24C2E7">
              <a:alpha val="42000"/>
            </a:srgbClr>
          </a:solidFill>
        </p:grpSpPr>
        <p:sp>
          <p:nvSpPr>
            <p:cNvPr id="11" name="Ellipse 10">
              <a:extLst>
                <a:ext uri="{FF2B5EF4-FFF2-40B4-BE49-F238E27FC236}">
                  <a16:creationId xmlns:a16="http://schemas.microsoft.com/office/drawing/2014/main" id="{F710E38D-EDC3-FA4F-83DF-8D627AEF9789}"/>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2" name="Ellipse 11">
              <a:extLst>
                <a:ext uri="{FF2B5EF4-FFF2-40B4-BE49-F238E27FC236}">
                  <a16:creationId xmlns:a16="http://schemas.microsoft.com/office/drawing/2014/main" id="{05C39667-9EE5-3C46-B7FB-854526B562B1}"/>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3" name="Groupe 12">
            <a:extLst>
              <a:ext uri="{FF2B5EF4-FFF2-40B4-BE49-F238E27FC236}">
                <a16:creationId xmlns:a16="http://schemas.microsoft.com/office/drawing/2014/main" id="{530D9ADB-0369-A149-B536-E0488CE423B4}"/>
              </a:ext>
            </a:extLst>
          </p:cNvPr>
          <p:cNvGrpSpPr/>
          <p:nvPr/>
        </p:nvGrpSpPr>
        <p:grpSpPr>
          <a:xfrm>
            <a:off x="5885606" y="6248455"/>
            <a:ext cx="419945" cy="419945"/>
            <a:chOff x="4609070" y="6174127"/>
            <a:chExt cx="494271" cy="494271"/>
          </a:xfrm>
          <a:solidFill>
            <a:srgbClr val="24C2E7">
              <a:alpha val="42000"/>
            </a:srgbClr>
          </a:solidFill>
        </p:grpSpPr>
        <p:sp>
          <p:nvSpPr>
            <p:cNvPr id="14" name="Ellipse 13">
              <a:extLst>
                <a:ext uri="{FF2B5EF4-FFF2-40B4-BE49-F238E27FC236}">
                  <a16:creationId xmlns:a16="http://schemas.microsoft.com/office/drawing/2014/main" id="{E8292D3A-879B-2A47-8679-2E1E1791FE2D}"/>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5" name="Ellipse 14">
              <a:extLst>
                <a:ext uri="{FF2B5EF4-FFF2-40B4-BE49-F238E27FC236}">
                  <a16:creationId xmlns:a16="http://schemas.microsoft.com/office/drawing/2014/main" id="{014635B0-AEC8-C741-AD60-D77C3B5FD87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grpSp>
        <p:nvGrpSpPr>
          <p:cNvPr id="16" name="Groupe 15">
            <a:extLst>
              <a:ext uri="{FF2B5EF4-FFF2-40B4-BE49-F238E27FC236}">
                <a16:creationId xmlns:a16="http://schemas.microsoft.com/office/drawing/2014/main" id="{6C0D24D2-73E8-5D4C-8AFB-5EBFE1A47183}"/>
              </a:ext>
            </a:extLst>
          </p:cNvPr>
          <p:cNvGrpSpPr/>
          <p:nvPr/>
        </p:nvGrpSpPr>
        <p:grpSpPr>
          <a:xfrm>
            <a:off x="7104806" y="6248455"/>
            <a:ext cx="419945" cy="419945"/>
            <a:chOff x="4609070" y="6174127"/>
            <a:chExt cx="494271" cy="494271"/>
          </a:xfrm>
          <a:solidFill>
            <a:srgbClr val="24C2E7">
              <a:alpha val="42000"/>
            </a:srgbClr>
          </a:solidFill>
        </p:grpSpPr>
        <p:sp>
          <p:nvSpPr>
            <p:cNvPr id="17" name="Ellipse 16">
              <a:extLst>
                <a:ext uri="{FF2B5EF4-FFF2-40B4-BE49-F238E27FC236}">
                  <a16:creationId xmlns:a16="http://schemas.microsoft.com/office/drawing/2014/main" id="{F0F8CBF2-5A1B-A44B-94E3-F9093160842E}"/>
                </a:ext>
              </a:extLst>
            </p:cNvPr>
            <p:cNvSpPr/>
            <p:nvPr/>
          </p:nvSpPr>
          <p:spPr>
            <a:xfrm>
              <a:off x="4609070" y="6174127"/>
              <a:ext cx="494271" cy="494271"/>
            </a:xfrm>
            <a:prstGeom prst="ellipse">
              <a:avLst/>
            </a:prstGeom>
            <a:solidFill>
              <a:srgbClr val="24C2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8" name="Ellipse 17">
              <a:extLst>
                <a:ext uri="{FF2B5EF4-FFF2-40B4-BE49-F238E27FC236}">
                  <a16:creationId xmlns:a16="http://schemas.microsoft.com/office/drawing/2014/main" id="{9E1F1ACA-9D2B-2446-9183-6782AED15DDF}"/>
                </a:ext>
              </a:extLst>
            </p:cNvPr>
            <p:cNvSpPr/>
            <p:nvPr/>
          </p:nvSpPr>
          <p:spPr>
            <a:xfrm>
              <a:off x="4746139" y="6311196"/>
              <a:ext cx="220133" cy="2201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23" name="ZoneTexte 22">
            <a:extLst>
              <a:ext uri="{FF2B5EF4-FFF2-40B4-BE49-F238E27FC236}">
                <a16:creationId xmlns:a16="http://schemas.microsoft.com/office/drawing/2014/main" id="{3D933291-E105-AE4A-92E3-2EB916112BF1}"/>
              </a:ext>
            </a:extLst>
          </p:cNvPr>
          <p:cNvSpPr txBox="1"/>
          <p:nvPr/>
        </p:nvSpPr>
        <p:spPr>
          <a:xfrm>
            <a:off x="4355869"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RESTREINT</a:t>
            </a:r>
          </a:p>
        </p:txBody>
      </p:sp>
      <p:sp>
        <p:nvSpPr>
          <p:cNvPr id="24" name="ZoneTexte 23">
            <a:extLst>
              <a:ext uri="{FF2B5EF4-FFF2-40B4-BE49-F238E27FC236}">
                <a16:creationId xmlns:a16="http://schemas.microsoft.com/office/drawing/2014/main" id="{86357EDE-F8A6-F443-9B8D-CDE73D61CEC1}"/>
              </a:ext>
            </a:extLst>
          </p:cNvPr>
          <p:cNvSpPr txBox="1"/>
          <p:nvPr/>
        </p:nvSpPr>
        <p:spPr>
          <a:xfrm>
            <a:off x="5594465"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INTERNE</a:t>
            </a:r>
          </a:p>
        </p:txBody>
      </p:sp>
      <p:sp>
        <p:nvSpPr>
          <p:cNvPr id="25" name="ZoneTexte 24">
            <a:extLst>
              <a:ext uri="{FF2B5EF4-FFF2-40B4-BE49-F238E27FC236}">
                <a16:creationId xmlns:a16="http://schemas.microsoft.com/office/drawing/2014/main" id="{CF9BCEED-06D5-1749-B492-8AA53A07AD61}"/>
              </a:ext>
            </a:extLst>
          </p:cNvPr>
          <p:cNvSpPr txBox="1"/>
          <p:nvPr/>
        </p:nvSpPr>
        <p:spPr>
          <a:xfrm>
            <a:off x="6758247" y="5951759"/>
            <a:ext cx="1039091" cy="215444"/>
          </a:xfrm>
          <a:prstGeom prst="rect">
            <a:avLst/>
          </a:prstGeom>
          <a:noFill/>
        </p:spPr>
        <p:txBody>
          <a:bodyPr wrap="square" rtlCol="0">
            <a:spAutoFit/>
          </a:bodyPr>
          <a:lstStyle/>
          <a:p>
            <a:pPr algn="ctr"/>
            <a:r>
              <a:rPr lang="fr-FR" sz="800" b="1" i="0" spc="0">
                <a:solidFill>
                  <a:schemeClr val="bg1"/>
                </a:solidFill>
                <a:latin typeface="+mn-lt"/>
                <a:cs typeface="Arial" panose="020B0604020202020204" pitchFamily="34" charset="0"/>
              </a:rPr>
              <a:t>SECRET</a:t>
            </a:r>
          </a:p>
        </p:txBody>
      </p:sp>
      <p:cxnSp>
        <p:nvCxnSpPr>
          <p:cNvPr id="26" name="Connecteur droit 25">
            <a:extLst>
              <a:ext uri="{FF2B5EF4-FFF2-40B4-BE49-F238E27FC236}">
                <a16:creationId xmlns:a16="http://schemas.microsoft.com/office/drawing/2014/main" id="{FC1216F5-5582-C143-9A86-78019EE6F156}"/>
              </a:ext>
            </a:extLst>
          </p:cNvPr>
          <p:cNvCxnSpPr>
            <a:cxnSpLocks/>
          </p:cNvCxnSpPr>
          <p:nvPr/>
        </p:nvCxnSpPr>
        <p:spPr>
          <a:xfrm>
            <a:off x="5473959"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FDCDA9B-3935-594F-A368-545B2A7DF986}"/>
              </a:ext>
            </a:extLst>
          </p:cNvPr>
          <p:cNvCxnSpPr>
            <a:cxnSpLocks/>
          </p:cNvCxnSpPr>
          <p:nvPr/>
        </p:nvCxnSpPr>
        <p:spPr>
          <a:xfrm>
            <a:off x="6705035" y="5946709"/>
            <a:ext cx="0" cy="19800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Espace réservé du texte 28">
            <a:extLst>
              <a:ext uri="{FF2B5EF4-FFF2-40B4-BE49-F238E27FC236}">
                <a16:creationId xmlns:a16="http://schemas.microsoft.com/office/drawing/2014/main" id="{9A69F975-04D1-3842-AD03-63BE37ED6BBC}"/>
              </a:ext>
            </a:extLst>
          </p:cNvPr>
          <p:cNvSpPr>
            <a:spLocks noGrp="1"/>
          </p:cNvSpPr>
          <p:nvPr>
            <p:ph type="body" sz="quarter" idx="14" hasCustomPrompt="1"/>
          </p:nvPr>
        </p:nvSpPr>
        <p:spPr>
          <a:xfrm>
            <a:off x="977052" y="2987962"/>
            <a:ext cx="10237048" cy="1271588"/>
          </a:xfrm>
        </p:spPr>
        <p:txBody>
          <a:bodyPr anchor="ctr">
            <a:noAutofit/>
          </a:bodyPr>
          <a:lstStyle>
            <a:lvl1pPr marL="0" indent="0" algn="ctr">
              <a:lnSpc>
                <a:spcPct val="65000"/>
              </a:lnSpc>
              <a:buNone/>
              <a:defRPr sz="4700" b="1" i="0">
                <a:solidFill>
                  <a:schemeClr val="bg1"/>
                </a:solidFill>
                <a:latin typeface="+mj-lt"/>
                <a:cs typeface="Arial Black" panose="020B0604020202020204" pitchFamily="34" charset="0"/>
              </a:defRPr>
            </a:lvl1pPr>
          </a:lstStyle>
          <a:p>
            <a:pPr lvl="0"/>
            <a:r>
              <a:rPr lang="fr-FR"/>
              <a:t>Titre de la</a:t>
            </a:r>
          </a:p>
          <a:p>
            <a:pPr lvl="0"/>
            <a:r>
              <a:rPr lang="fr-FR"/>
              <a:t>Présentation</a:t>
            </a:r>
          </a:p>
        </p:txBody>
      </p:sp>
      <p:sp>
        <p:nvSpPr>
          <p:cNvPr id="31" name="Espace réservé du texte 30">
            <a:extLst>
              <a:ext uri="{FF2B5EF4-FFF2-40B4-BE49-F238E27FC236}">
                <a16:creationId xmlns:a16="http://schemas.microsoft.com/office/drawing/2014/main" id="{2731F205-A66A-0B40-9E17-B9D466167B36}"/>
              </a:ext>
            </a:extLst>
          </p:cNvPr>
          <p:cNvSpPr>
            <a:spLocks noGrp="1"/>
          </p:cNvSpPr>
          <p:nvPr>
            <p:ph type="body" sz="quarter" idx="15" hasCustomPrompt="1"/>
          </p:nvPr>
        </p:nvSpPr>
        <p:spPr>
          <a:xfrm>
            <a:off x="977052" y="4357782"/>
            <a:ext cx="10237049" cy="430212"/>
          </a:xfrm>
        </p:spPr>
        <p:txBody>
          <a:bodyPr>
            <a:noAutofit/>
          </a:bodyPr>
          <a:lstStyle>
            <a:lvl1pPr marL="0" indent="0" algn="ctr">
              <a:buNone/>
              <a:defRPr sz="1200" b="1">
                <a:solidFill>
                  <a:schemeClr val="bg1"/>
                </a:solidFill>
                <a:latin typeface="+mn-lt"/>
              </a:defRPr>
            </a:lvl1pPr>
          </a:lstStyle>
          <a:p>
            <a:pPr lvl="0"/>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adietuer</a:t>
            </a:r>
            <a:r>
              <a:rPr lang="fr-FR"/>
              <a:t> </a:t>
            </a:r>
            <a:r>
              <a:rPr lang="fr-FR" err="1"/>
              <a:t>adipiscing</a:t>
            </a:r>
            <a:r>
              <a:rPr lang="fr-FR"/>
              <a:t> </a:t>
            </a:r>
            <a:r>
              <a:rPr lang="fr-FR" err="1"/>
              <a:t>elit</a:t>
            </a:r>
            <a:r>
              <a:rPr lang="fr-FR"/>
              <a:t>, </a:t>
            </a:r>
            <a:r>
              <a:rPr lang="fr-FR" err="1"/>
              <a:t>Lorem</a:t>
            </a:r>
            <a:r>
              <a:rPr lang="fr-FR"/>
              <a:t> </a:t>
            </a:r>
          </a:p>
        </p:txBody>
      </p:sp>
      <p:sp>
        <p:nvSpPr>
          <p:cNvPr id="21" name="Espace réservé de la date 20"/>
          <p:cNvSpPr>
            <a:spLocks noGrp="1"/>
          </p:cNvSpPr>
          <p:nvPr>
            <p:ph type="dt" sz="half" idx="16"/>
          </p:nvPr>
        </p:nvSpPr>
        <p:spPr/>
        <p:txBody>
          <a:bodyPr/>
          <a:lstStyle/>
          <a:p>
            <a:fld id="{F98CA079-1BF7-44A6-8428-15202F6059B4}" type="datetime4">
              <a:rPr lang="fr-FR" smtClean="0"/>
              <a:t>7 juillet 2025</a:t>
            </a:fld>
            <a:endParaRPr lang="fr-FR"/>
          </a:p>
        </p:txBody>
      </p:sp>
      <p:pic>
        <p:nvPicPr>
          <p:cNvPr id="22" name="Image 21">
            <a:extLst>
              <a:ext uri="{FF2B5EF4-FFF2-40B4-BE49-F238E27FC236}">
                <a16:creationId xmlns:a16="http://schemas.microsoft.com/office/drawing/2014/main" id="{9001A8CD-A00D-0944-B7D1-FA41054AB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1000" y="891342"/>
            <a:ext cx="2970000" cy="1853735"/>
          </a:xfrm>
          <a:prstGeom prst="rect">
            <a:avLst/>
          </a:prstGeom>
        </p:spPr>
      </p:pic>
    </p:spTree>
    <p:extLst>
      <p:ext uri="{BB962C8B-B14F-4D97-AF65-F5344CB8AC3E}">
        <p14:creationId xmlns:p14="http://schemas.microsoft.com/office/powerpoint/2010/main" val="88250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itre_version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0998DD-C758-7647-BE6B-0E9879307B53}"/>
              </a:ext>
            </a:extLst>
          </p:cNvPr>
          <p:cNvSpPr/>
          <p:nvPr userDrawn="1"/>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A07E04D6-2EC8-CA43-BDF6-3DEC1B75E710}"/>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51652" y="4750891"/>
            <a:ext cx="10287848" cy="550600"/>
          </a:xfrm>
        </p:spPr>
        <p:txBody>
          <a:bodyPr>
            <a:spAutoFit/>
          </a:bodyPr>
          <a:lstStyle>
            <a:lvl1pPr marL="0" indent="0" algn="ctr">
              <a:lnSpc>
                <a:spcPts val="3540"/>
              </a:lnSpc>
              <a:buNone/>
              <a:defRPr sz="3600" b="1" i="0">
                <a:gradFill>
                  <a:gsLst>
                    <a:gs pos="0">
                      <a:schemeClr val="accent1"/>
                    </a:gs>
                    <a:gs pos="100000">
                      <a:schemeClr val="accent2"/>
                    </a:gs>
                  </a:gsLst>
                  <a:lin ang="2700000" scaled="1"/>
                </a:gra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64318" y="2261537"/>
            <a:ext cx="3898583" cy="2330450"/>
          </a:xfrm>
        </p:spPr>
        <p:txBody>
          <a:bodyPr>
            <a:noAutofit/>
          </a:bodyPr>
          <a:lstStyle>
            <a:lvl1pPr marL="0" indent="0" algn="ctr">
              <a:buNone/>
              <a:defRPr sz="18000" b="1" i="0">
                <a:ln>
                  <a:gradFill flip="none" rotWithShape="1">
                    <a:gsLst>
                      <a:gs pos="0">
                        <a:schemeClr val="accent1"/>
                      </a:gs>
                      <a:gs pos="100000">
                        <a:schemeClr val="accent2"/>
                      </a:gs>
                    </a:gsLst>
                    <a:lin ang="2700000" scaled="1"/>
                    <a:tileRect/>
                  </a:gradFill>
                </a:ln>
                <a:noFill/>
                <a:latin typeface="+mj-lt"/>
                <a:cs typeface="Arial Black" panose="020B0604020202020204" pitchFamily="34" charset="0"/>
              </a:defRPr>
            </a:lvl1pPr>
          </a:lstStyle>
          <a:p>
            <a:pPr lvl="0"/>
            <a:r>
              <a:rPr lang="fr-FR"/>
              <a:t>1</a:t>
            </a:r>
          </a:p>
        </p:txBody>
      </p:sp>
      <p:sp>
        <p:nvSpPr>
          <p:cNvPr id="2" name="Espace réservé de la date 1"/>
          <p:cNvSpPr>
            <a:spLocks noGrp="1"/>
          </p:cNvSpPr>
          <p:nvPr>
            <p:ph type="dt" sz="half" idx="17"/>
          </p:nvPr>
        </p:nvSpPr>
        <p:spPr>
          <a:xfrm>
            <a:off x="9815514" y="6532656"/>
            <a:ext cx="1976951" cy="153888"/>
          </a:xfrm>
        </p:spPr>
        <p:txBody>
          <a:bodyPr/>
          <a:lstStyle>
            <a:lvl1pPr>
              <a:defRPr>
                <a:solidFill>
                  <a:schemeClr val="bg1"/>
                </a:solidFill>
              </a:defRPr>
            </a:lvl1pPr>
          </a:lstStyle>
          <a:p>
            <a:fld id="{39504477-FE76-4B8D-9CD1-5FD63E939B88}" type="datetime4">
              <a:rPr lang="fr-FR" smtClean="0"/>
              <a:t>7 juillet 2025</a:t>
            </a:fld>
            <a:endParaRPr lang="fr-FR"/>
          </a:p>
        </p:txBody>
      </p:sp>
      <p:sp>
        <p:nvSpPr>
          <p:cNvPr id="7" name="Rectangle 6">
            <a:extLst>
              <a:ext uri="{FF2B5EF4-FFF2-40B4-BE49-F238E27FC236}">
                <a16:creationId xmlns:a16="http://schemas.microsoft.com/office/drawing/2014/main" id="{A43E8EA2-54DB-4183-B0E0-5E4EAF3AEE34}"/>
              </a:ext>
            </a:extLst>
          </p:cNvPr>
          <p:cNvSpPr/>
          <p:nvPr userDrawn="1"/>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Rectangle 8">
            <a:extLst>
              <a:ext uri="{FF2B5EF4-FFF2-40B4-BE49-F238E27FC236}">
                <a16:creationId xmlns:a16="http://schemas.microsoft.com/office/drawing/2014/main" id="{40F62B15-17EA-4AAA-94D2-238218AD7FBF}"/>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extLst>
      <p:ext uri="{BB962C8B-B14F-4D97-AF65-F5344CB8AC3E}">
        <p14:creationId xmlns:p14="http://schemas.microsoft.com/office/powerpoint/2010/main" val="409918332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Introduction">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598D3DA-BA34-024E-90BB-6ECC57507C89}"/>
              </a:ext>
            </a:extLst>
          </p:cNvPr>
          <p:cNvSpPr>
            <a:spLocks noGrp="1"/>
          </p:cNvSpPr>
          <p:nvPr>
            <p:ph type="body" sz="quarter" idx="14" hasCustomPrompt="1"/>
          </p:nvPr>
        </p:nvSpPr>
        <p:spPr>
          <a:xfrm>
            <a:off x="1533691" y="2410674"/>
            <a:ext cx="9125344" cy="755650"/>
          </a:xfrm>
        </p:spPr>
        <p:txBody>
          <a:bodyPr>
            <a:normAutofit/>
          </a:bodyPr>
          <a:lstStyle>
            <a:lvl1pPr marL="0" indent="0" algn="ctr">
              <a:buNone/>
              <a:defRPr sz="4000" b="1" i="0" spc="-120" baseline="0">
                <a:solidFill>
                  <a:schemeClr val="accent1"/>
                </a:solidFill>
                <a:latin typeface="+mn-lt"/>
                <a:cs typeface="Arial" panose="020B0604020202020204" pitchFamily="34" charset="0"/>
              </a:defRPr>
            </a:lvl1pPr>
          </a:lstStyle>
          <a:p>
            <a:r>
              <a:rPr lang="fr-FR"/>
              <a:t>Introduction</a:t>
            </a:r>
          </a:p>
        </p:txBody>
      </p:sp>
      <p:sp>
        <p:nvSpPr>
          <p:cNvPr id="13" name="Espace réservé du texte 12">
            <a:extLst>
              <a:ext uri="{FF2B5EF4-FFF2-40B4-BE49-F238E27FC236}">
                <a16:creationId xmlns:a16="http://schemas.microsoft.com/office/drawing/2014/main" id="{48298B14-D926-8947-8DC3-6D32333B0226}"/>
              </a:ext>
            </a:extLst>
          </p:cNvPr>
          <p:cNvSpPr>
            <a:spLocks noGrp="1"/>
          </p:cNvSpPr>
          <p:nvPr>
            <p:ph type="body" sz="quarter" idx="15" hasCustomPrompt="1"/>
          </p:nvPr>
        </p:nvSpPr>
        <p:spPr>
          <a:xfrm>
            <a:off x="1533691" y="3207065"/>
            <a:ext cx="9116380" cy="646331"/>
          </a:xfrm>
        </p:spPr>
        <p:txBody>
          <a:bodyPr wrap="square">
            <a:spAutoFit/>
          </a:bodyPr>
          <a:lstStyle>
            <a:lvl1pPr marL="0" indent="0" algn="ctr">
              <a:buNone/>
              <a:defRPr sz="1800" b="1" i="0">
                <a:solidFill>
                  <a:schemeClr val="tx2">
                    <a:alpha val="60000"/>
                  </a:schemeClr>
                </a:solidFill>
                <a:latin typeface="+mn-lt"/>
                <a:cs typeface="Arial" panose="020B0604020202020204" pitchFamily="34" charset="0"/>
              </a:defRPr>
            </a:lvl1pPr>
          </a:lstStyle>
          <a:p>
            <a:r>
              <a:rPr lang="fr-FR" err="1"/>
              <a:t>Lorem</a:t>
            </a:r>
            <a:r>
              <a:rPr lang="fr-FR"/>
              <a:t> </a:t>
            </a:r>
            <a:r>
              <a:rPr lang="fr-FR" err="1"/>
              <a:t>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a:t>
            </a:r>
            <a:r>
              <a:rPr lang="fr-FR" err="1"/>
              <a:t>diamipsum</a:t>
            </a:r>
            <a:r>
              <a:rPr lang="fr-FR"/>
              <a:t> </a:t>
            </a:r>
            <a:r>
              <a:rPr lang="fr-FR" err="1"/>
              <a:t>dolor</a:t>
            </a:r>
            <a:r>
              <a:rPr lang="fr-FR"/>
              <a:t> </a:t>
            </a:r>
            <a:r>
              <a:rPr lang="fr-FR" err="1"/>
              <a:t>sit</a:t>
            </a:r>
            <a:r>
              <a:rPr lang="fr-FR"/>
              <a:t> </a:t>
            </a:r>
            <a:r>
              <a:rPr lang="fr-FR" err="1"/>
              <a:t>amet</a:t>
            </a:r>
            <a:r>
              <a:rPr lang="fr-FR"/>
              <a:t>, </a:t>
            </a:r>
            <a:r>
              <a:rPr lang="fr-FR" err="1"/>
              <a:t>consectetuer</a:t>
            </a:r>
            <a:r>
              <a:rPr lang="fr-FR"/>
              <a:t> </a:t>
            </a:r>
            <a:r>
              <a:rPr lang="fr-FR" err="1"/>
              <a:t>adipiscing</a:t>
            </a:r>
            <a:r>
              <a:rPr lang="fr-FR"/>
              <a:t> </a:t>
            </a:r>
            <a:r>
              <a:rPr lang="fr-FR" err="1"/>
              <a:t>elit</a:t>
            </a:r>
            <a:r>
              <a:rPr lang="fr-FR"/>
              <a:t>, </a:t>
            </a:r>
            <a:r>
              <a:rPr lang="fr-FR" err="1"/>
              <a:t>sed</a:t>
            </a:r>
            <a:r>
              <a:rPr lang="fr-FR"/>
              <a:t> diam </a:t>
            </a:r>
            <a:r>
              <a:rPr lang="fr-FR" err="1"/>
              <a:t>nonummy</a:t>
            </a:r>
            <a:r>
              <a:rPr lang="fr-FR"/>
              <a:t> </a:t>
            </a:r>
            <a:r>
              <a:rPr lang="fr-FR" err="1"/>
              <a:t>nibh</a:t>
            </a:r>
            <a:r>
              <a:rPr lang="fr-FR"/>
              <a:t> </a:t>
            </a:r>
            <a:r>
              <a:rPr lang="fr-FR" err="1"/>
              <a:t>euismod</a:t>
            </a:r>
            <a:r>
              <a:rPr lang="fr-FR"/>
              <a:t> </a:t>
            </a:r>
            <a:r>
              <a:rPr lang="fr-FR" err="1"/>
              <a:t>tincidunt</a:t>
            </a:r>
            <a:r>
              <a:rPr lang="fr-FR"/>
              <a:t>.</a:t>
            </a:r>
          </a:p>
        </p:txBody>
      </p:sp>
      <p:sp>
        <p:nvSpPr>
          <p:cNvPr id="11" name="Espace réservé de la date 10"/>
          <p:cNvSpPr>
            <a:spLocks noGrp="1"/>
          </p:cNvSpPr>
          <p:nvPr>
            <p:ph type="dt" sz="half" idx="16"/>
          </p:nvPr>
        </p:nvSpPr>
        <p:spPr/>
        <p:txBody>
          <a:bodyPr/>
          <a:lstStyle>
            <a:lvl1pPr>
              <a:defRPr>
                <a:solidFill>
                  <a:schemeClr val="bg1"/>
                </a:solidFill>
              </a:defRPr>
            </a:lvl1pPr>
          </a:lstStyle>
          <a:p>
            <a:fld id="{A6CDE50A-97C2-4357-8C08-A3421F6AE43B}" type="datetime4">
              <a:rPr lang="fr-FR" smtClean="0"/>
              <a:t>7 juillet 2025</a:t>
            </a:fld>
            <a:endParaRPr lang="fr-FR"/>
          </a:p>
        </p:txBody>
      </p:sp>
      <p:pic>
        <p:nvPicPr>
          <p:cNvPr id="9" name="Image 8">
            <a:extLst>
              <a:ext uri="{FF2B5EF4-FFF2-40B4-BE49-F238E27FC236}">
                <a16:creationId xmlns:a16="http://schemas.microsoft.com/office/drawing/2014/main" id="{80A0D34B-F497-D74F-B609-9764E7AA3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
        <p:nvSpPr>
          <p:cNvPr id="2" name="Espace réservé du numéro de diapositive 1">
            <a:extLst>
              <a:ext uri="{FF2B5EF4-FFF2-40B4-BE49-F238E27FC236}">
                <a16:creationId xmlns:a16="http://schemas.microsoft.com/office/drawing/2014/main" id="{D41B5AC4-FF8C-4A7E-8363-3987BF744855}"/>
              </a:ext>
            </a:extLst>
          </p:cNvPr>
          <p:cNvSpPr>
            <a:spLocks noGrp="1"/>
          </p:cNvSpPr>
          <p:nvPr>
            <p:ph type="sldNum" sz="quarter" idx="17"/>
          </p:nvPr>
        </p:nvSpPr>
        <p:spPr/>
        <p:txBody>
          <a:bodyPr/>
          <a:lstStyle/>
          <a:p>
            <a:fld id="{B1E28664-C9A0-B14D-A7D3-D0482E77A9F4}" type="slidenum">
              <a:rPr lang="fr-FR" smtClean="0"/>
              <a:pPr/>
              <a:t>‹N°›</a:t>
            </a:fld>
            <a:endParaRPr lang="fr-FR"/>
          </a:p>
        </p:txBody>
      </p:sp>
    </p:spTree>
    <p:extLst>
      <p:ext uri="{BB962C8B-B14F-4D97-AF65-F5344CB8AC3E}">
        <p14:creationId xmlns:p14="http://schemas.microsoft.com/office/powerpoint/2010/main" val="279392129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73399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444687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0" name="Ellipse 9">
            <a:extLst>
              <a:ext uri="{FF2B5EF4-FFF2-40B4-BE49-F238E27FC236}">
                <a16:creationId xmlns:a16="http://schemas.microsoft.com/office/drawing/2014/main" id="{8D910D51-FE18-43FF-BAB9-765CDFF9B058}"/>
              </a:ext>
            </a:extLst>
          </p:cNvPr>
          <p:cNvSpPr/>
          <p:nvPr/>
        </p:nvSpPr>
        <p:spPr>
          <a:xfrm>
            <a:off x="8159751" y="336789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50252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521540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8928282" y="3468180"/>
            <a:ext cx="2529729" cy="457200"/>
          </a:xfrm>
        </p:spPr>
        <p:txBody>
          <a:bodyPr anchor="ctr">
            <a:noAutofit/>
          </a:bodyPr>
          <a:lstStyle>
            <a:lvl1pPr marL="0" indent="0">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69DD8772-6843-4C80-B6A4-41C3D3AEF9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15156829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72411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82440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4564139"/>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82440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4463851"/>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4564139"/>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33" name="Image 32">
            <a:extLst>
              <a:ext uri="{FF2B5EF4-FFF2-40B4-BE49-F238E27FC236}">
                <a16:creationId xmlns:a16="http://schemas.microsoft.com/office/drawing/2014/main" id="{B25FA552-FC73-487D-A7D2-998EE6EA3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317469460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2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451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551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83937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551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7390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83937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271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27388"/>
            <a:ext cx="3587004" cy="457200"/>
          </a:xfrm>
        </p:spPr>
        <p:txBody>
          <a:bodyPr anchor="ctr">
            <a:noAutofit/>
          </a:bodyPr>
          <a:lstStyle>
            <a:lvl1pPr>
              <a:defRPr lang="fr-FR" sz="1600" b="1" kern="1200" dirty="0">
                <a:solidFill>
                  <a:schemeClr val="accent1"/>
                </a:solidFill>
                <a:latin typeface="+mj-lt"/>
                <a:ea typeface="+mn-ea"/>
                <a:cs typeface="Arial" panose="020B0604020202020204" pitchFamily="34" charset="0"/>
              </a:defRPr>
            </a:lvl1pPr>
          </a:lstStyle>
          <a:p>
            <a:pPr lvl="0"/>
            <a:r>
              <a:rPr lang="fr-FR"/>
              <a:t>Titre du chapitre</a:t>
            </a:r>
          </a:p>
        </p:txBody>
      </p:sp>
      <p:pic>
        <p:nvPicPr>
          <p:cNvPr id="25" name="Image 24">
            <a:extLst>
              <a:ext uri="{FF2B5EF4-FFF2-40B4-BE49-F238E27FC236}">
                <a16:creationId xmlns:a16="http://schemas.microsoft.com/office/drawing/2014/main" id="{C29D4962-4D90-4BA8-94BD-CBC640FE2C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255427869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3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643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970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973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744121"/>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973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58668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741742"/>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519088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5090600"/>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519088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18" name="Image 17">
            <a:extLst>
              <a:ext uri="{FF2B5EF4-FFF2-40B4-BE49-F238E27FC236}">
                <a16:creationId xmlns:a16="http://schemas.microsoft.com/office/drawing/2014/main" id="{B06E7592-418B-4694-A699-2E318F87A3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52427842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_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59F3FF76-0557-4B90-8F22-8997A4491B5A}"/>
              </a:ext>
            </a:extLst>
          </p:cNvPr>
          <p:cNvSpPr>
            <a:spLocks noGrp="1"/>
          </p:cNvSpPr>
          <p:nvPr>
            <p:ph type="dt" sz="half" idx="10"/>
          </p:nvPr>
        </p:nvSpPr>
        <p:spPr/>
        <p:txBody>
          <a:bodyPr/>
          <a:lstStyle/>
          <a:p>
            <a:fld id="{0BE378DF-5A01-4A9F-A646-E38EAEFD4DAB}" type="datetime4">
              <a:rPr lang="fr-FR" smtClean="0"/>
              <a:t>7 juillet 2025</a:t>
            </a:fld>
            <a:endParaRPr lang="fr-FR"/>
          </a:p>
        </p:txBody>
      </p:sp>
      <p:sp>
        <p:nvSpPr>
          <p:cNvPr id="4" name="Espace réservé du numéro de diapositive 3">
            <a:extLst>
              <a:ext uri="{FF2B5EF4-FFF2-40B4-BE49-F238E27FC236}">
                <a16:creationId xmlns:a16="http://schemas.microsoft.com/office/drawing/2014/main" id="{3CBA133B-3F37-4106-BD74-C9057F83C86E}"/>
              </a:ext>
            </a:extLst>
          </p:cNvPr>
          <p:cNvSpPr>
            <a:spLocks noGrp="1"/>
          </p:cNvSpPr>
          <p:nvPr>
            <p:ph type="sldNum" sz="quarter" idx="11"/>
          </p:nvPr>
        </p:nvSpPr>
        <p:spPr/>
        <p:txBody>
          <a:bodyPr/>
          <a:lstStyle/>
          <a:p>
            <a:fld id="{B1E28664-C9A0-B14D-A7D3-D0482E77A9F4}" type="slidenum">
              <a:rPr lang="fr-FR" smtClean="0"/>
              <a:pPr/>
              <a:t>‹N°›</a:t>
            </a:fld>
            <a:endParaRPr lang="fr-FR"/>
          </a:p>
        </p:txBody>
      </p:sp>
      <p:sp>
        <p:nvSpPr>
          <p:cNvPr id="7" name="Ellipse 6">
            <a:extLst>
              <a:ext uri="{FF2B5EF4-FFF2-40B4-BE49-F238E27FC236}">
                <a16:creationId xmlns:a16="http://schemas.microsoft.com/office/drawing/2014/main" id="{D8BBD64D-6764-4FB0-B074-2E4F6E741199}"/>
              </a:ext>
            </a:extLst>
          </p:cNvPr>
          <p:cNvSpPr/>
          <p:nvPr/>
        </p:nvSpPr>
        <p:spPr>
          <a:xfrm>
            <a:off x="1143565"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01</a:t>
            </a:r>
          </a:p>
        </p:txBody>
      </p:sp>
      <p:sp>
        <p:nvSpPr>
          <p:cNvPr id="9" name="Ellipse 8">
            <a:extLst>
              <a:ext uri="{FF2B5EF4-FFF2-40B4-BE49-F238E27FC236}">
                <a16:creationId xmlns:a16="http://schemas.microsoft.com/office/drawing/2014/main" id="{9B882929-07DE-4E00-850D-394A6DE45AFB}"/>
              </a:ext>
            </a:extLst>
          </p:cNvPr>
          <p:cNvSpPr/>
          <p:nvPr/>
        </p:nvSpPr>
        <p:spPr>
          <a:xfrm>
            <a:off x="1143565"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03</a:t>
            </a:r>
          </a:p>
        </p:txBody>
      </p:sp>
      <p:sp>
        <p:nvSpPr>
          <p:cNvPr id="10" name="Ellipse 9">
            <a:extLst>
              <a:ext uri="{FF2B5EF4-FFF2-40B4-BE49-F238E27FC236}">
                <a16:creationId xmlns:a16="http://schemas.microsoft.com/office/drawing/2014/main" id="{8D910D51-FE18-43FF-BAB9-765CDFF9B058}"/>
              </a:ext>
            </a:extLst>
          </p:cNvPr>
          <p:cNvSpPr/>
          <p:nvPr/>
        </p:nvSpPr>
        <p:spPr>
          <a:xfrm>
            <a:off x="6692901" y="2120866"/>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02</a:t>
            </a:r>
          </a:p>
        </p:txBody>
      </p:sp>
      <p:sp>
        <p:nvSpPr>
          <p:cNvPr id="15" name="Espace réservé du texte 14">
            <a:extLst>
              <a:ext uri="{FF2B5EF4-FFF2-40B4-BE49-F238E27FC236}">
                <a16:creationId xmlns:a16="http://schemas.microsoft.com/office/drawing/2014/main" id="{4E2FE873-AB90-417F-96A3-2B522C0D6429}"/>
              </a:ext>
            </a:extLst>
          </p:cNvPr>
          <p:cNvSpPr>
            <a:spLocks noGrp="1"/>
          </p:cNvSpPr>
          <p:nvPr>
            <p:ph type="body" sz="quarter" idx="12" hasCustomPrompt="1"/>
          </p:nvPr>
        </p:nvSpPr>
        <p:spPr>
          <a:xfrm>
            <a:off x="1912097" y="2221154"/>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6" name="Espace réservé du texte 14">
            <a:extLst>
              <a:ext uri="{FF2B5EF4-FFF2-40B4-BE49-F238E27FC236}">
                <a16:creationId xmlns:a16="http://schemas.microsoft.com/office/drawing/2014/main" id="{93C88A69-C6DF-4FFA-9E23-9C06B0BDCAC0}"/>
              </a:ext>
            </a:extLst>
          </p:cNvPr>
          <p:cNvSpPr>
            <a:spLocks noGrp="1"/>
          </p:cNvSpPr>
          <p:nvPr>
            <p:ph type="body" sz="quarter" idx="13" hasCustomPrompt="1"/>
          </p:nvPr>
        </p:nvSpPr>
        <p:spPr>
          <a:xfrm>
            <a:off x="1912097" y="3278526"/>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7" name="Espace réservé du texte 14">
            <a:extLst>
              <a:ext uri="{FF2B5EF4-FFF2-40B4-BE49-F238E27FC236}">
                <a16:creationId xmlns:a16="http://schemas.microsoft.com/office/drawing/2014/main" id="{A9043773-F0D8-476C-9355-9E4C5E8A3194}"/>
              </a:ext>
            </a:extLst>
          </p:cNvPr>
          <p:cNvSpPr>
            <a:spLocks noGrp="1"/>
          </p:cNvSpPr>
          <p:nvPr>
            <p:ph type="body" sz="quarter" idx="14" hasCustomPrompt="1"/>
          </p:nvPr>
        </p:nvSpPr>
        <p:spPr>
          <a:xfrm>
            <a:off x="7461433" y="2221154"/>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2" name="Ellipse 11">
            <a:extLst>
              <a:ext uri="{FF2B5EF4-FFF2-40B4-BE49-F238E27FC236}">
                <a16:creationId xmlns:a16="http://schemas.microsoft.com/office/drawing/2014/main" id="{E6174A01-3346-4A3E-93EC-F78E378F4FCB}"/>
              </a:ext>
            </a:extLst>
          </p:cNvPr>
          <p:cNvSpPr/>
          <p:nvPr/>
        </p:nvSpPr>
        <p:spPr>
          <a:xfrm>
            <a:off x="6692901" y="3180522"/>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04</a:t>
            </a:r>
          </a:p>
        </p:txBody>
      </p:sp>
      <p:sp>
        <p:nvSpPr>
          <p:cNvPr id="13" name="Espace réservé du texte 14">
            <a:extLst>
              <a:ext uri="{FF2B5EF4-FFF2-40B4-BE49-F238E27FC236}">
                <a16:creationId xmlns:a16="http://schemas.microsoft.com/office/drawing/2014/main" id="{28510945-316A-488C-A730-087E75623124}"/>
              </a:ext>
            </a:extLst>
          </p:cNvPr>
          <p:cNvSpPr>
            <a:spLocks noGrp="1"/>
          </p:cNvSpPr>
          <p:nvPr>
            <p:ph type="body" sz="quarter" idx="15" hasCustomPrompt="1"/>
          </p:nvPr>
        </p:nvSpPr>
        <p:spPr>
          <a:xfrm>
            <a:off x="7461433" y="3278526"/>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1" name="Ellipse 20">
            <a:extLst>
              <a:ext uri="{FF2B5EF4-FFF2-40B4-BE49-F238E27FC236}">
                <a16:creationId xmlns:a16="http://schemas.microsoft.com/office/drawing/2014/main" id="{178522EF-F359-4E36-B139-280D2F6B5D82}"/>
              </a:ext>
            </a:extLst>
          </p:cNvPr>
          <p:cNvSpPr/>
          <p:nvPr/>
        </p:nvSpPr>
        <p:spPr>
          <a:xfrm>
            <a:off x="1143565"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05</a:t>
            </a:r>
          </a:p>
        </p:txBody>
      </p:sp>
      <p:sp>
        <p:nvSpPr>
          <p:cNvPr id="22" name="Espace réservé du texte 14">
            <a:extLst>
              <a:ext uri="{FF2B5EF4-FFF2-40B4-BE49-F238E27FC236}">
                <a16:creationId xmlns:a16="http://schemas.microsoft.com/office/drawing/2014/main" id="{61D4F83A-1F1F-4C7D-B705-02A1784F3F2F}"/>
              </a:ext>
            </a:extLst>
          </p:cNvPr>
          <p:cNvSpPr>
            <a:spLocks noGrp="1"/>
          </p:cNvSpPr>
          <p:nvPr>
            <p:ph type="body" sz="quarter" idx="16" hasCustomPrompt="1"/>
          </p:nvPr>
        </p:nvSpPr>
        <p:spPr>
          <a:xfrm>
            <a:off x="1912097" y="4335898"/>
            <a:ext cx="3587004"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23" name="Ellipse 22">
            <a:extLst>
              <a:ext uri="{FF2B5EF4-FFF2-40B4-BE49-F238E27FC236}">
                <a16:creationId xmlns:a16="http://schemas.microsoft.com/office/drawing/2014/main" id="{7F2A0C3F-59A6-4A34-AF4A-4C7969CC35DF}"/>
              </a:ext>
            </a:extLst>
          </p:cNvPr>
          <p:cNvSpPr/>
          <p:nvPr/>
        </p:nvSpPr>
        <p:spPr>
          <a:xfrm>
            <a:off x="6692901" y="4240178"/>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06</a:t>
            </a:r>
          </a:p>
        </p:txBody>
      </p:sp>
      <p:sp>
        <p:nvSpPr>
          <p:cNvPr id="24" name="Espace réservé du texte 14">
            <a:extLst>
              <a:ext uri="{FF2B5EF4-FFF2-40B4-BE49-F238E27FC236}">
                <a16:creationId xmlns:a16="http://schemas.microsoft.com/office/drawing/2014/main" id="{4F491416-59EB-47A6-A1B6-A760862D8821}"/>
              </a:ext>
            </a:extLst>
          </p:cNvPr>
          <p:cNvSpPr>
            <a:spLocks noGrp="1"/>
          </p:cNvSpPr>
          <p:nvPr>
            <p:ph type="body" sz="quarter" idx="17" hasCustomPrompt="1"/>
          </p:nvPr>
        </p:nvSpPr>
        <p:spPr>
          <a:xfrm>
            <a:off x="7461433" y="4335898"/>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sp>
        <p:nvSpPr>
          <p:cNvPr id="18" name="Ellipse 17">
            <a:extLst>
              <a:ext uri="{FF2B5EF4-FFF2-40B4-BE49-F238E27FC236}">
                <a16:creationId xmlns:a16="http://schemas.microsoft.com/office/drawing/2014/main" id="{0EE74CB9-97B6-4012-B003-55FFDC5858B0}"/>
              </a:ext>
            </a:extLst>
          </p:cNvPr>
          <p:cNvSpPr/>
          <p:nvPr/>
        </p:nvSpPr>
        <p:spPr>
          <a:xfrm>
            <a:off x="1143565" y="5299833"/>
            <a:ext cx="657776" cy="6577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fr-FR" sz="2000" b="1">
                <a:solidFill>
                  <a:prstClr val="white"/>
                </a:solidFill>
              </a:rPr>
              <a:t>07</a:t>
            </a:r>
          </a:p>
        </p:txBody>
      </p:sp>
      <p:sp>
        <p:nvSpPr>
          <p:cNvPr id="19" name="Espace réservé du texte 14">
            <a:extLst>
              <a:ext uri="{FF2B5EF4-FFF2-40B4-BE49-F238E27FC236}">
                <a16:creationId xmlns:a16="http://schemas.microsoft.com/office/drawing/2014/main" id="{DFB903D9-ABA5-4868-B41A-A362BCAB5938}"/>
              </a:ext>
            </a:extLst>
          </p:cNvPr>
          <p:cNvSpPr>
            <a:spLocks noGrp="1"/>
          </p:cNvSpPr>
          <p:nvPr>
            <p:ph type="body" sz="quarter" idx="18" hasCustomPrompt="1"/>
          </p:nvPr>
        </p:nvSpPr>
        <p:spPr>
          <a:xfrm>
            <a:off x="1912096" y="5400121"/>
            <a:ext cx="3587003" cy="457200"/>
          </a:xfrm>
        </p:spPr>
        <p:txBody>
          <a:bodyPr anchor="ctr">
            <a:noAutofit/>
          </a:bodyPr>
          <a:lstStyle>
            <a:lvl1pPr>
              <a:defRPr sz="1600" b="1">
                <a:solidFill>
                  <a:schemeClr val="accent1"/>
                </a:solidFill>
                <a:latin typeface="+mj-lt"/>
              </a:defRPr>
            </a:lvl1pPr>
          </a:lstStyle>
          <a:p>
            <a:pPr lvl="0"/>
            <a:r>
              <a:rPr lang="fr-FR"/>
              <a:t>Titre du chapitre</a:t>
            </a:r>
          </a:p>
        </p:txBody>
      </p:sp>
      <p:pic>
        <p:nvPicPr>
          <p:cNvPr id="20" name="Image 19">
            <a:extLst>
              <a:ext uri="{FF2B5EF4-FFF2-40B4-BE49-F238E27FC236}">
                <a16:creationId xmlns:a16="http://schemas.microsoft.com/office/drawing/2014/main" id="{481C1068-1FA9-4764-9AC1-0074F005C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1200" y="1022400"/>
            <a:ext cx="1638000" cy="1021844"/>
          </a:xfrm>
          <a:prstGeom prst="rect">
            <a:avLst/>
          </a:prstGeom>
        </p:spPr>
      </p:pic>
    </p:spTree>
    <p:extLst>
      <p:ext uri="{BB962C8B-B14F-4D97-AF65-F5344CB8AC3E}">
        <p14:creationId xmlns:p14="http://schemas.microsoft.com/office/powerpoint/2010/main" val="161493970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Chapitre_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85C30C-1531-43C1-94C6-6C637BB3A787}"/>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7" name="Image 6">
            <a:extLst>
              <a:ext uri="{FF2B5EF4-FFF2-40B4-BE49-F238E27FC236}">
                <a16:creationId xmlns:a16="http://schemas.microsoft.com/office/drawing/2014/main" id="{A8083BA3-D045-4075-92BB-11DE7C20F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77900" y="4750891"/>
            <a:ext cx="10235352" cy="550600"/>
          </a:xfrm>
        </p:spPr>
        <p:txBody>
          <a:bodyPr wrap="square">
            <a:spAutoFit/>
          </a:bodyPr>
          <a:lstStyle>
            <a:lvl1pPr marL="0" indent="0" algn="ctr">
              <a:lnSpc>
                <a:spcPts val="3540"/>
              </a:lnSpc>
              <a:buNone/>
              <a:defRPr sz="3600" b="1" i="0">
                <a:solidFill>
                  <a:schemeClr val="bg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51618" y="2261537"/>
            <a:ext cx="3898583" cy="2330450"/>
          </a:xfrm>
        </p:spPr>
        <p:txBody>
          <a:bodyPr>
            <a:noAutofit/>
          </a:bodyPr>
          <a:lstStyle>
            <a:lvl1pPr marL="0" indent="0" algn="ctr">
              <a:buNone/>
              <a:defRPr sz="18000" b="1" i="0">
                <a:ln>
                  <a:solidFill>
                    <a:schemeClr val="bg1"/>
                  </a:solidFill>
                </a:ln>
                <a:noFill/>
                <a:latin typeface="+mj-lt"/>
                <a:cs typeface="Arial Black" panose="020B0604020202020204" pitchFamily="34" charset="0"/>
              </a:defRPr>
            </a:lvl1pPr>
          </a:lstStyle>
          <a:p>
            <a:pPr lvl="0"/>
            <a:r>
              <a:rPr lang="fr-FR"/>
              <a:t>1</a:t>
            </a:r>
          </a:p>
        </p:txBody>
      </p:sp>
      <p:sp>
        <p:nvSpPr>
          <p:cNvPr id="8" name="Cadre 7">
            <a:extLst>
              <a:ext uri="{FF2B5EF4-FFF2-40B4-BE49-F238E27FC236}">
                <a16:creationId xmlns:a16="http://schemas.microsoft.com/office/drawing/2014/main" id="{D32454D7-33E7-4670-B003-A1096FE83FA6}"/>
              </a:ext>
            </a:extLst>
          </p:cNvPr>
          <p:cNvSpPr/>
          <p:nvPr/>
        </p:nvSpPr>
        <p:spPr>
          <a:xfrm>
            <a:off x="0" y="0"/>
            <a:ext cx="12189435" cy="6858000"/>
          </a:xfrm>
          <a:prstGeom prst="frame">
            <a:avLst>
              <a:gd name="adj1" fmla="val 572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solidFill>
                <a:schemeClr val="tx1"/>
              </a:solidFill>
            </a:endParaRPr>
          </a:p>
        </p:txBody>
      </p:sp>
    </p:spTree>
    <p:extLst>
      <p:ext uri="{BB962C8B-B14F-4D97-AF65-F5344CB8AC3E}">
        <p14:creationId xmlns:p14="http://schemas.microsoft.com/office/powerpoint/2010/main" val="156254372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Chapitre_version_2">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40998DD-C758-7647-BE6B-0E9879307B53}"/>
              </a:ext>
            </a:extLst>
          </p:cNvPr>
          <p:cNvSpPr/>
          <p:nvPr/>
        </p:nvSpPr>
        <p:spPr>
          <a:xfrm>
            <a:off x="1200" y="0"/>
            <a:ext cx="1218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Rectangle 10">
            <a:extLst>
              <a:ext uri="{FF2B5EF4-FFF2-40B4-BE49-F238E27FC236}">
                <a16:creationId xmlns:a16="http://schemas.microsoft.com/office/drawing/2014/main" id="{A07E04D6-2EC8-CA43-BDF6-3DEC1B75E710}"/>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2" name="Espace réservé du texte 28">
            <a:extLst>
              <a:ext uri="{FF2B5EF4-FFF2-40B4-BE49-F238E27FC236}">
                <a16:creationId xmlns:a16="http://schemas.microsoft.com/office/drawing/2014/main" id="{5CF7BE68-3FE6-AF41-B459-6A8A765C5BFC}"/>
              </a:ext>
            </a:extLst>
          </p:cNvPr>
          <p:cNvSpPr>
            <a:spLocks noGrp="1"/>
          </p:cNvSpPr>
          <p:nvPr>
            <p:ph type="body" sz="quarter" idx="14" hasCustomPrompt="1"/>
          </p:nvPr>
        </p:nvSpPr>
        <p:spPr>
          <a:xfrm>
            <a:off x="951652" y="4750891"/>
            <a:ext cx="10287848" cy="550600"/>
          </a:xfrm>
        </p:spPr>
        <p:txBody>
          <a:bodyPr>
            <a:spAutoFit/>
          </a:bodyPr>
          <a:lstStyle>
            <a:lvl1pPr marL="0" indent="0" algn="ctr">
              <a:lnSpc>
                <a:spcPts val="3540"/>
              </a:lnSpc>
              <a:buNone/>
              <a:defRPr sz="3600" b="1" i="0">
                <a:solidFill>
                  <a:schemeClr val="accent1"/>
                </a:solidFill>
                <a:latin typeface="+mj-lt"/>
                <a:cs typeface="Arial Black" panose="020B0604020202020204" pitchFamily="34" charset="0"/>
              </a:defRPr>
            </a:lvl1pPr>
          </a:lstStyle>
          <a:p>
            <a:pPr lvl="0"/>
            <a:r>
              <a:rPr lang="fr-FR"/>
              <a:t>Titre chapitre </a:t>
            </a:r>
          </a:p>
        </p:txBody>
      </p:sp>
      <p:sp>
        <p:nvSpPr>
          <p:cNvPr id="23" name="Espace réservé du texte 97">
            <a:extLst>
              <a:ext uri="{FF2B5EF4-FFF2-40B4-BE49-F238E27FC236}">
                <a16:creationId xmlns:a16="http://schemas.microsoft.com/office/drawing/2014/main" id="{A56D0E4E-E397-4842-9D18-6D522BA34659}"/>
              </a:ext>
            </a:extLst>
          </p:cNvPr>
          <p:cNvSpPr>
            <a:spLocks noGrp="1"/>
          </p:cNvSpPr>
          <p:nvPr>
            <p:ph type="body" sz="quarter" idx="16" hasCustomPrompt="1"/>
          </p:nvPr>
        </p:nvSpPr>
        <p:spPr>
          <a:xfrm>
            <a:off x="4064318" y="2261537"/>
            <a:ext cx="3898583" cy="2330450"/>
          </a:xfrm>
        </p:spPr>
        <p:txBody>
          <a:bodyPr>
            <a:noAutofit/>
          </a:bodyPr>
          <a:lstStyle>
            <a:lvl1pPr marL="0" indent="0" algn="ctr">
              <a:buNone/>
              <a:defRPr sz="18000" b="1" i="0">
                <a:ln>
                  <a:solidFill>
                    <a:schemeClr val="accent1"/>
                  </a:solidFill>
                </a:ln>
                <a:noFill/>
                <a:latin typeface="+mj-lt"/>
                <a:cs typeface="Arial Black" panose="020B0604020202020204" pitchFamily="34" charset="0"/>
              </a:defRPr>
            </a:lvl1pPr>
          </a:lstStyle>
          <a:p>
            <a:pPr lvl="0"/>
            <a:r>
              <a:rPr lang="fr-FR"/>
              <a:t>1</a:t>
            </a:r>
          </a:p>
        </p:txBody>
      </p:sp>
      <p:sp>
        <p:nvSpPr>
          <p:cNvPr id="2" name="Espace réservé de la date 1"/>
          <p:cNvSpPr>
            <a:spLocks noGrp="1"/>
          </p:cNvSpPr>
          <p:nvPr>
            <p:ph type="dt" sz="half" idx="17"/>
          </p:nvPr>
        </p:nvSpPr>
        <p:spPr/>
        <p:txBody>
          <a:bodyPr/>
          <a:lstStyle>
            <a:lvl1pPr>
              <a:defRPr>
                <a:solidFill>
                  <a:schemeClr val="bg1"/>
                </a:solidFill>
              </a:defRPr>
            </a:lvl1pPr>
          </a:lstStyle>
          <a:p>
            <a:fld id="{39504477-FE76-4B8D-9CD1-5FD63E939B88}" type="datetime4">
              <a:rPr lang="fr-FR" smtClean="0"/>
              <a:t>7 juillet 2025</a:t>
            </a:fld>
            <a:endParaRPr lang="fr-FR"/>
          </a:p>
        </p:txBody>
      </p:sp>
    </p:spTree>
    <p:extLst>
      <p:ext uri="{BB962C8B-B14F-4D97-AF65-F5344CB8AC3E}">
        <p14:creationId xmlns:p14="http://schemas.microsoft.com/office/powerpoint/2010/main" val="191584317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Page_texte seul">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B20A5FD-5598-494B-A89A-A9E8A450B09E}"/>
              </a:ext>
            </a:extLst>
          </p:cNvPr>
          <p:cNvSpPr>
            <a:spLocks noGrp="1"/>
          </p:cNvSpPr>
          <p:nvPr>
            <p:ph type="body" sz="quarter" idx="27"/>
          </p:nvPr>
        </p:nvSpPr>
        <p:spPr>
          <a:xfrm>
            <a:off x="706439" y="1797628"/>
            <a:ext cx="10820400" cy="437774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2" name="Espace réservé du texte 95">
            <a:extLst>
              <a:ext uri="{FF2B5EF4-FFF2-40B4-BE49-F238E27FC236}">
                <a16:creationId xmlns:a16="http://schemas.microsoft.com/office/drawing/2014/main" id="{CA2C5C2D-DAC2-984B-9CF8-D3CCD73AF500}"/>
              </a:ext>
            </a:extLst>
          </p:cNvPr>
          <p:cNvSpPr>
            <a:spLocks noGrp="1"/>
          </p:cNvSpPr>
          <p:nvPr>
            <p:ph type="body" sz="quarter" idx="15" hasCustomPrompt="1"/>
          </p:nvPr>
        </p:nvSpPr>
        <p:spPr>
          <a:xfrm>
            <a:off x="706755" y="1309690"/>
            <a:ext cx="10820225"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
        <p:nvSpPr>
          <p:cNvPr id="4" name="Espace réservé de la date 3"/>
          <p:cNvSpPr>
            <a:spLocks noGrp="1"/>
          </p:cNvSpPr>
          <p:nvPr>
            <p:ph type="dt" sz="half" idx="23"/>
          </p:nvPr>
        </p:nvSpPr>
        <p:spPr/>
        <p:txBody>
          <a:bodyPr/>
          <a:lstStyle>
            <a:lvl1pPr>
              <a:defRPr>
                <a:solidFill>
                  <a:schemeClr val="bg1"/>
                </a:solidFill>
              </a:defRPr>
            </a:lvl1pPr>
          </a:lstStyle>
          <a:p>
            <a:fld id="{B0A83439-BE2E-4840-A3D1-4E09A1FF1483}" type="datetime4">
              <a:rPr lang="fr-FR" smtClean="0"/>
              <a:t>7 juillet 2025</a:t>
            </a:fld>
            <a:endParaRPr lang="fr-FR"/>
          </a:p>
        </p:txBody>
      </p:sp>
      <p:sp>
        <p:nvSpPr>
          <p:cNvPr id="9" name="Espace réservé du numéro de diapositive 8"/>
          <p:cNvSpPr>
            <a:spLocks noGrp="1"/>
          </p:cNvSpPr>
          <p:nvPr>
            <p:ph type="sldNum" sz="quarter" idx="25"/>
          </p:nvPr>
        </p:nvSpPr>
        <p:spPr/>
        <p:txBody>
          <a:bodyPr/>
          <a:lstStyle>
            <a:lvl1pPr>
              <a:defRPr>
                <a:solidFill>
                  <a:schemeClr val="bg1"/>
                </a:solidFill>
              </a:defRPr>
            </a:lvl1pPr>
          </a:lstStyle>
          <a:p>
            <a:fld id="{B1E28664-C9A0-B14D-A7D3-D0482E77A9F4}" type="slidenum">
              <a:rPr lang="fr-FR" smtClean="0"/>
              <a:pPr/>
              <a:t>‹N°›</a:t>
            </a:fld>
            <a:endParaRPr lang="fr-FR"/>
          </a:p>
        </p:txBody>
      </p:sp>
      <p:pic>
        <p:nvPicPr>
          <p:cNvPr id="22" name="Image 21">
            <a:extLst>
              <a:ext uri="{FF2B5EF4-FFF2-40B4-BE49-F238E27FC236}">
                <a16:creationId xmlns:a16="http://schemas.microsoft.com/office/drawing/2014/main" id="{F4DDC131-F1EF-B44F-975B-EF9902399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4" name="Titre 23">
            <a:extLst>
              <a:ext uri="{FF2B5EF4-FFF2-40B4-BE49-F238E27FC236}">
                <a16:creationId xmlns:a16="http://schemas.microsoft.com/office/drawing/2014/main" id="{3ECC3C2B-EBE3-4CFF-85F5-31AECC9EC28A}"/>
              </a:ext>
            </a:extLst>
          </p:cNvPr>
          <p:cNvSpPr>
            <a:spLocks noGrp="1"/>
          </p:cNvSpPr>
          <p:nvPr>
            <p:ph type="title"/>
          </p:nvPr>
        </p:nvSpPr>
        <p:spPr>
          <a:xfrm>
            <a:off x="706755" y="752477"/>
            <a:ext cx="10820225" cy="557213"/>
          </a:xfrm>
        </p:spPr>
        <p:txBody>
          <a:bodyPr tIns="0" bIns="0"/>
          <a:lstStyle/>
          <a:p>
            <a:r>
              <a:rPr lang="fr-FR"/>
              <a:t>Modifiez le style du titre</a:t>
            </a:r>
          </a:p>
        </p:txBody>
      </p:sp>
    </p:spTree>
    <p:extLst>
      <p:ext uri="{BB962C8B-B14F-4D97-AF65-F5344CB8AC3E}">
        <p14:creationId xmlns:p14="http://schemas.microsoft.com/office/powerpoint/2010/main" val="262568515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Page_texte + visuel">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1ED14196-8E0C-DB46-A86C-C107665B0CCC}"/>
              </a:ext>
            </a:extLst>
          </p:cNvPr>
          <p:cNvSpPr>
            <a:spLocks noGrp="1"/>
          </p:cNvSpPr>
          <p:nvPr>
            <p:ph type="pic" sz="quarter" idx="26"/>
          </p:nvPr>
        </p:nvSpPr>
        <p:spPr>
          <a:xfrm>
            <a:off x="6642100" y="752477"/>
            <a:ext cx="4843144" cy="5390213"/>
          </a:xfrm>
          <a:solidFill>
            <a:schemeClr val="bg1">
              <a:lumMod val="95000"/>
            </a:schemeClr>
          </a:solidFill>
        </p:spPr>
        <p:txBody>
          <a:bodyPr/>
          <a:lstStyle/>
          <a:p>
            <a:r>
              <a:rPr lang="fr-FR"/>
              <a:t>Cliquez sur l'icône pour ajouter une image</a:t>
            </a:r>
          </a:p>
        </p:txBody>
      </p:sp>
      <p:sp>
        <p:nvSpPr>
          <p:cNvPr id="2" name="Espace réservé de la date 1"/>
          <p:cNvSpPr>
            <a:spLocks noGrp="1"/>
          </p:cNvSpPr>
          <p:nvPr>
            <p:ph type="dt" sz="half" idx="27"/>
          </p:nvPr>
        </p:nvSpPr>
        <p:spPr/>
        <p:txBody>
          <a:bodyPr/>
          <a:lstStyle>
            <a:lvl1pPr>
              <a:defRPr>
                <a:solidFill>
                  <a:schemeClr val="bg1"/>
                </a:solidFill>
              </a:defRPr>
            </a:lvl1pPr>
          </a:lstStyle>
          <a:p>
            <a:fld id="{6D4C3DF5-C548-4C3F-A03E-95565405CC3D}" type="datetime4">
              <a:rPr lang="fr-FR" smtClean="0"/>
              <a:t>7 juillet 2025</a:t>
            </a:fld>
            <a:endParaRPr lang="fr-FR"/>
          </a:p>
        </p:txBody>
      </p:sp>
      <p:sp>
        <p:nvSpPr>
          <p:cNvPr id="8" name="Titre 7">
            <a:extLst>
              <a:ext uri="{FF2B5EF4-FFF2-40B4-BE49-F238E27FC236}">
                <a16:creationId xmlns:a16="http://schemas.microsoft.com/office/drawing/2014/main" id="{7C655D0F-0413-423A-A00F-9AE8A6BA1352}"/>
              </a:ext>
            </a:extLst>
          </p:cNvPr>
          <p:cNvSpPr>
            <a:spLocks noGrp="1"/>
          </p:cNvSpPr>
          <p:nvPr>
            <p:ph type="title"/>
          </p:nvPr>
        </p:nvSpPr>
        <p:spPr>
          <a:xfrm>
            <a:off x="706758" y="752477"/>
            <a:ext cx="5684519" cy="557213"/>
          </a:xfrm>
        </p:spPr>
        <p:txBody>
          <a:bodyPr/>
          <a:lstStyle/>
          <a:p>
            <a:r>
              <a:rPr lang="fr-FR"/>
              <a:t>Modifiez le style du titre</a:t>
            </a:r>
          </a:p>
        </p:txBody>
      </p:sp>
      <p:sp>
        <p:nvSpPr>
          <p:cNvPr id="10" name="Espace réservé du texte 9">
            <a:extLst>
              <a:ext uri="{FF2B5EF4-FFF2-40B4-BE49-F238E27FC236}">
                <a16:creationId xmlns:a16="http://schemas.microsoft.com/office/drawing/2014/main" id="{58AC4725-6BF0-4F68-B83B-D05C3E5F5379}"/>
              </a:ext>
            </a:extLst>
          </p:cNvPr>
          <p:cNvSpPr>
            <a:spLocks noGrp="1"/>
          </p:cNvSpPr>
          <p:nvPr>
            <p:ph type="body" sz="quarter" idx="28"/>
          </p:nvPr>
        </p:nvSpPr>
        <p:spPr>
          <a:xfrm>
            <a:off x="706755" y="1797626"/>
            <a:ext cx="5684520" cy="43444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3" name="Espace réservé du numéro de diapositive 12">
            <a:extLst>
              <a:ext uri="{FF2B5EF4-FFF2-40B4-BE49-F238E27FC236}">
                <a16:creationId xmlns:a16="http://schemas.microsoft.com/office/drawing/2014/main" id="{F98D83A5-9C87-4E48-A7B5-D1CF89DA53A7}"/>
              </a:ext>
            </a:extLst>
          </p:cNvPr>
          <p:cNvSpPr>
            <a:spLocks noGrp="1"/>
          </p:cNvSpPr>
          <p:nvPr>
            <p:ph type="sldNum" sz="quarter" idx="29"/>
          </p:nvPr>
        </p:nvSpPr>
        <p:spPr/>
        <p:txBody>
          <a:bodyPr/>
          <a:lstStyle/>
          <a:p>
            <a:fld id="{B1E28664-C9A0-B14D-A7D3-D0482E77A9F4}" type="slidenum">
              <a:rPr lang="fr-FR" smtClean="0"/>
              <a:pPr/>
              <a:t>‹N°›</a:t>
            </a:fld>
            <a:endParaRPr lang="fr-FR"/>
          </a:p>
        </p:txBody>
      </p:sp>
      <p:sp>
        <p:nvSpPr>
          <p:cNvPr id="23" name="Espace réservé du texte 95">
            <a:extLst>
              <a:ext uri="{FF2B5EF4-FFF2-40B4-BE49-F238E27FC236}">
                <a16:creationId xmlns:a16="http://schemas.microsoft.com/office/drawing/2014/main" id="{AABF0D27-F729-43A3-A291-7BE34BCF07F8}"/>
              </a:ext>
            </a:extLst>
          </p:cNvPr>
          <p:cNvSpPr>
            <a:spLocks noGrp="1"/>
          </p:cNvSpPr>
          <p:nvPr>
            <p:ph type="body" sz="quarter" idx="15" hasCustomPrompt="1"/>
          </p:nvPr>
        </p:nvSpPr>
        <p:spPr>
          <a:xfrm>
            <a:off x="706756" y="1309690"/>
            <a:ext cx="5684521" cy="260443"/>
          </a:xfrm>
        </p:spPr>
        <p:txBody>
          <a:bodyPr tIns="0" rIns="90000" bIns="144000">
            <a:noAutofit/>
          </a:bodyPr>
          <a:lstStyle>
            <a:lvl1pPr marL="0" indent="0">
              <a:spcBef>
                <a:spcPts val="0"/>
              </a:spcBef>
              <a:buNone/>
              <a:defRPr sz="1800">
                <a:solidFill>
                  <a:schemeClr val="accent1"/>
                </a:solidFill>
                <a:latin typeface="+mn-lt"/>
              </a:defRPr>
            </a:lvl1pPr>
          </a:lstStyle>
          <a:p>
            <a:pPr lvl="0"/>
            <a:r>
              <a:rPr lang="fr-FR"/>
              <a:t>Sous Titre</a:t>
            </a:r>
          </a:p>
        </p:txBody>
      </p:sp>
    </p:spTree>
    <p:extLst>
      <p:ext uri="{BB962C8B-B14F-4D97-AF65-F5344CB8AC3E}">
        <p14:creationId xmlns:p14="http://schemas.microsoft.com/office/powerpoint/2010/main" val="95287906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3.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2.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theme" Target="../theme/theme2.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image" Target="../media/image13.emf"/><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19" Type="http://schemas.openxmlformats.org/officeDocument/2006/relationships/image" Target="../media/image1.pn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theme" Target="../theme/theme3.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image" Target="../media/image14.emf"/><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19" Type="http://schemas.openxmlformats.org/officeDocument/2006/relationships/image" Target="../media/image1.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theme" Target="../theme/theme4.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20" Type="http://schemas.openxmlformats.org/officeDocument/2006/relationships/image" Target="../media/image15.emf"/><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19" Type="http://schemas.openxmlformats.org/officeDocument/2006/relationships/image" Target="../media/image1.png"/><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18" Type="http://schemas.openxmlformats.org/officeDocument/2006/relationships/theme" Target="../theme/theme5.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17" Type="http://schemas.openxmlformats.org/officeDocument/2006/relationships/slideLayout" Target="../slideLayouts/slideLayout105.xml"/><Relationship Id="rId2" Type="http://schemas.openxmlformats.org/officeDocument/2006/relationships/slideLayout" Target="../slideLayouts/slideLayout90.xml"/><Relationship Id="rId16" Type="http://schemas.openxmlformats.org/officeDocument/2006/relationships/slideLayout" Target="../slideLayouts/slideLayout104.xml"/><Relationship Id="rId20" Type="http://schemas.openxmlformats.org/officeDocument/2006/relationships/image" Target="../media/image16.emf"/><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10" Type="http://schemas.openxmlformats.org/officeDocument/2006/relationships/slideLayout" Target="../slideLayouts/slideLayout98.xml"/><Relationship Id="rId19" Type="http://schemas.openxmlformats.org/officeDocument/2006/relationships/image" Target="../media/image1.png"/><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slideLayout" Target="../slideLayouts/slideLayout118.xml"/><Relationship Id="rId18" Type="http://schemas.openxmlformats.org/officeDocument/2006/relationships/theme" Target="../theme/theme6.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17" Type="http://schemas.openxmlformats.org/officeDocument/2006/relationships/slideLayout" Target="../slideLayouts/slideLayout122.xml"/><Relationship Id="rId2" Type="http://schemas.openxmlformats.org/officeDocument/2006/relationships/slideLayout" Target="../slideLayouts/slideLayout107.xml"/><Relationship Id="rId16" Type="http://schemas.openxmlformats.org/officeDocument/2006/relationships/slideLayout" Target="../slideLayouts/slideLayout121.xml"/><Relationship Id="rId20" Type="http://schemas.openxmlformats.org/officeDocument/2006/relationships/image" Target="../media/image17.emf"/><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5" Type="http://schemas.openxmlformats.org/officeDocument/2006/relationships/slideLayout" Target="../slideLayouts/slideLayout120.xml"/><Relationship Id="rId10" Type="http://schemas.openxmlformats.org/officeDocument/2006/relationships/slideLayout" Target="../slideLayouts/slideLayout115.xml"/><Relationship Id="rId19" Type="http://schemas.openxmlformats.org/officeDocument/2006/relationships/image" Target="../media/image1.png"/><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slideLayout" Target="../slideLayouts/slideLayout119.xml"/></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135.xml"/><Relationship Id="rId18" Type="http://schemas.openxmlformats.org/officeDocument/2006/relationships/slideLayout" Target="../slideLayouts/slideLayout140.xml"/><Relationship Id="rId26" Type="http://schemas.openxmlformats.org/officeDocument/2006/relationships/slideLayout" Target="../slideLayouts/slideLayout148.xml"/><Relationship Id="rId39" Type="http://schemas.openxmlformats.org/officeDocument/2006/relationships/image" Target="../media/image1.png"/><Relationship Id="rId21" Type="http://schemas.openxmlformats.org/officeDocument/2006/relationships/slideLayout" Target="../slideLayouts/slideLayout143.xml"/><Relationship Id="rId34" Type="http://schemas.openxmlformats.org/officeDocument/2006/relationships/slideLayout" Target="../slideLayouts/slideLayout156.xml"/><Relationship Id="rId7" Type="http://schemas.openxmlformats.org/officeDocument/2006/relationships/slideLayout" Target="../slideLayouts/slideLayout129.xml"/><Relationship Id="rId2" Type="http://schemas.openxmlformats.org/officeDocument/2006/relationships/slideLayout" Target="../slideLayouts/slideLayout124.xml"/><Relationship Id="rId16" Type="http://schemas.openxmlformats.org/officeDocument/2006/relationships/slideLayout" Target="../slideLayouts/slideLayout138.xml"/><Relationship Id="rId20" Type="http://schemas.openxmlformats.org/officeDocument/2006/relationships/slideLayout" Target="../slideLayouts/slideLayout142.xml"/><Relationship Id="rId29" Type="http://schemas.openxmlformats.org/officeDocument/2006/relationships/slideLayout" Target="../slideLayouts/slideLayout151.xml"/><Relationship Id="rId41" Type="http://schemas.openxmlformats.org/officeDocument/2006/relationships/image" Target="../media/image3.emf"/><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24" Type="http://schemas.openxmlformats.org/officeDocument/2006/relationships/slideLayout" Target="../slideLayouts/slideLayout146.xml"/><Relationship Id="rId32" Type="http://schemas.openxmlformats.org/officeDocument/2006/relationships/slideLayout" Target="../slideLayouts/slideLayout154.xml"/><Relationship Id="rId37" Type="http://schemas.openxmlformats.org/officeDocument/2006/relationships/slideLayout" Target="../slideLayouts/slideLayout159.xml"/><Relationship Id="rId40" Type="http://schemas.openxmlformats.org/officeDocument/2006/relationships/image" Target="../media/image2.emf"/><Relationship Id="rId5" Type="http://schemas.openxmlformats.org/officeDocument/2006/relationships/slideLayout" Target="../slideLayouts/slideLayout127.xml"/><Relationship Id="rId15" Type="http://schemas.openxmlformats.org/officeDocument/2006/relationships/slideLayout" Target="../slideLayouts/slideLayout137.xml"/><Relationship Id="rId23" Type="http://schemas.openxmlformats.org/officeDocument/2006/relationships/slideLayout" Target="../slideLayouts/slideLayout145.xml"/><Relationship Id="rId28" Type="http://schemas.openxmlformats.org/officeDocument/2006/relationships/slideLayout" Target="../slideLayouts/slideLayout150.xml"/><Relationship Id="rId36" Type="http://schemas.openxmlformats.org/officeDocument/2006/relationships/slideLayout" Target="../slideLayouts/slideLayout158.xml"/><Relationship Id="rId10" Type="http://schemas.openxmlformats.org/officeDocument/2006/relationships/slideLayout" Target="../slideLayouts/slideLayout132.xml"/><Relationship Id="rId19" Type="http://schemas.openxmlformats.org/officeDocument/2006/relationships/slideLayout" Target="../slideLayouts/slideLayout141.xml"/><Relationship Id="rId31" Type="http://schemas.openxmlformats.org/officeDocument/2006/relationships/slideLayout" Target="../slideLayouts/slideLayout153.xml"/><Relationship Id="rId4" Type="http://schemas.openxmlformats.org/officeDocument/2006/relationships/slideLayout" Target="../slideLayouts/slideLayout126.xml"/><Relationship Id="rId9" Type="http://schemas.openxmlformats.org/officeDocument/2006/relationships/slideLayout" Target="../slideLayouts/slideLayout131.xml"/><Relationship Id="rId14" Type="http://schemas.openxmlformats.org/officeDocument/2006/relationships/slideLayout" Target="../slideLayouts/slideLayout136.xml"/><Relationship Id="rId22" Type="http://schemas.openxmlformats.org/officeDocument/2006/relationships/slideLayout" Target="../slideLayouts/slideLayout144.xml"/><Relationship Id="rId27" Type="http://schemas.openxmlformats.org/officeDocument/2006/relationships/slideLayout" Target="../slideLayouts/slideLayout149.xml"/><Relationship Id="rId30" Type="http://schemas.openxmlformats.org/officeDocument/2006/relationships/slideLayout" Target="../slideLayouts/slideLayout152.xml"/><Relationship Id="rId35" Type="http://schemas.openxmlformats.org/officeDocument/2006/relationships/slideLayout" Target="../slideLayouts/slideLayout157.xml"/><Relationship Id="rId8" Type="http://schemas.openxmlformats.org/officeDocument/2006/relationships/slideLayout" Target="../slideLayouts/slideLayout130.xml"/><Relationship Id="rId3" Type="http://schemas.openxmlformats.org/officeDocument/2006/relationships/slideLayout" Target="../slideLayouts/slideLayout125.xml"/><Relationship Id="rId12" Type="http://schemas.openxmlformats.org/officeDocument/2006/relationships/slideLayout" Target="../slideLayouts/slideLayout134.xml"/><Relationship Id="rId17" Type="http://schemas.openxmlformats.org/officeDocument/2006/relationships/slideLayout" Target="../slideLayouts/slideLayout139.xml"/><Relationship Id="rId25" Type="http://schemas.openxmlformats.org/officeDocument/2006/relationships/slideLayout" Target="../slideLayouts/slideLayout147.xml"/><Relationship Id="rId33" Type="http://schemas.openxmlformats.org/officeDocument/2006/relationships/slideLayout" Target="../slideLayouts/slideLayout155.xml"/><Relationship Id="rId38"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88360D-9F4C-4A5C-BBCC-064528716CCB}"/>
              </a:ext>
            </a:extLst>
          </p:cNvPr>
          <p:cNvSpPr/>
          <p:nvPr/>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Rectangle 12">
            <a:extLst>
              <a:ext uri="{FF2B5EF4-FFF2-40B4-BE49-F238E27FC236}">
                <a16:creationId xmlns:a16="http://schemas.microsoft.com/office/drawing/2014/main" id="{0D04D610-5AF7-4A03-953B-52DF0E16B3C5}"/>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4" name="Image 13">
            <a:extLst>
              <a:ext uri="{FF2B5EF4-FFF2-40B4-BE49-F238E27FC236}">
                <a16:creationId xmlns:a16="http://schemas.microsoft.com/office/drawing/2014/main" id="{8CFD8FB5-173D-4A7E-AA78-6B451BE70C96}"/>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Espace réservé du titre 1">
            <a:extLst>
              <a:ext uri="{FF2B5EF4-FFF2-40B4-BE49-F238E27FC236}">
                <a16:creationId xmlns:a16="http://schemas.microsoft.com/office/drawing/2014/main" id="{092DC141-E070-2840-AAE8-D4896C71F004}"/>
              </a:ext>
            </a:extLst>
          </p:cNvPr>
          <p:cNvSpPr>
            <a:spLocks noGrp="1"/>
          </p:cNvSpPr>
          <p:nvPr>
            <p:ph type="title"/>
          </p:nvPr>
        </p:nvSpPr>
        <p:spPr>
          <a:xfrm>
            <a:off x="706755" y="752477"/>
            <a:ext cx="10820225" cy="557213"/>
          </a:xfrm>
          <a:prstGeom prst="rect">
            <a:avLst/>
          </a:prstGeom>
        </p:spPr>
        <p:txBody>
          <a:bodyPr vert="horz" lIns="91440" tIns="0" rIns="91440" bIns="0" rtlCol="0" anchor="b">
            <a:normAutofit/>
          </a:bodyPr>
          <a:lstStyle/>
          <a:p>
            <a:endParaRPr lang="fr-FR"/>
          </a:p>
        </p:txBody>
      </p:sp>
      <p:sp>
        <p:nvSpPr>
          <p:cNvPr id="3" name="Espace réservé du texte 2">
            <a:extLst>
              <a:ext uri="{FF2B5EF4-FFF2-40B4-BE49-F238E27FC236}">
                <a16:creationId xmlns:a16="http://schemas.microsoft.com/office/drawing/2014/main" id="{40F0D5EF-B083-154B-8292-1232F4CA2E02}"/>
              </a:ext>
            </a:extLst>
          </p:cNvPr>
          <p:cNvSpPr>
            <a:spLocks noGrp="1"/>
          </p:cNvSpPr>
          <p:nvPr>
            <p:ph type="body" idx="1"/>
          </p:nvPr>
        </p:nvSpPr>
        <p:spPr>
          <a:xfrm>
            <a:off x="706756" y="1797628"/>
            <a:ext cx="10820224" cy="4377749"/>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48430ED-3E29-7748-A42B-AF799FDFE830}"/>
              </a:ext>
            </a:extLst>
          </p:cNvPr>
          <p:cNvSpPr>
            <a:spLocks noGrp="1"/>
          </p:cNvSpPr>
          <p:nvPr>
            <p:ph type="dt" sz="half" idx="2"/>
          </p:nvPr>
        </p:nvSpPr>
        <p:spPr>
          <a:xfrm>
            <a:off x="9815514" y="6378769"/>
            <a:ext cx="1976951" cy="461665"/>
          </a:xfrm>
          <a:prstGeom prst="rect">
            <a:avLst/>
          </a:prstGeom>
        </p:spPr>
        <p:txBody>
          <a:bodyPr vert="horz" wrap="square" lIns="0" tIns="0" rIns="0" bIns="0" rtlCol="0" anchor="ctr">
            <a:spAutoFit/>
          </a:bodyPr>
          <a:lstStyle>
            <a:lvl1pPr algn="r">
              <a:defRPr sz="1000" b="1">
                <a:solidFill>
                  <a:schemeClr val="bg1"/>
                </a:solidFill>
                <a:latin typeface="Arial" pitchFamily="34" charset="0"/>
                <a:cs typeface="Arial" pitchFamily="34" charset="0"/>
              </a:defRPr>
            </a:lvl1pPr>
          </a:lstStyle>
          <a:p>
            <a:r>
              <a:rPr lang="fr-FR"/>
              <a:t>ENGIE Solutions – BU T&amp;P – Direction Marketing et Innovation</a:t>
            </a:r>
          </a:p>
        </p:txBody>
      </p:sp>
      <p:sp>
        <p:nvSpPr>
          <p:cNvPr id="6" name="Espace réservé du numéro de diapositive 5">
            <a:extLst>
              <a:ext uri="{FF2B5EF4-FFF2-40B4-BE49-F238E27FC236}">
                <a16:creationId xmlns:a16="http://schemas.microsoft.com/office/drawing/2014/main" id="{FEBE229C-6806-6941-A141-50E098068CB7}"/>
              </a:ext>
            </a:extLst>
          </p:cNvPr>
          <p:cNvSpPr>
            <a:spLocks noGrp="1"/>
          </p:cNvSpPr>
          <p:nvPr>
            <p:ph type="sldNum" sz="quarter" idx="4"/>
          </p:nvPr>
        </p:nvSpPr>
        <p:spPr>
          <a:xfrm>
            <a:off x="5954142" y="6508267"/>
            <a:ext cx="274113" cy="184666"/>
          </a:xfrm>
          <a:prstGeom prst="rect">
            <a:avLst/>
          </a:prstGeom>
        </p:spPr>
        <p:txBody>
          <a:bodyPr vert="horz" wrap="none" lIns="0" tIns="0" rIns="0" bIns="0" rtlCol="0" anchor="ctr">
            <a:spAutoFit/>
          </a:bodyPr>
          <a:lstStyle>
            <a:lvl1pPr algn="ctr">
              <a:defRPr sz="1200" b="1">
                <a:solidFill>
                  <a:schemeClr val="bg1"/>
                </a:solidFill>
                <a:latin typeface="Arial" pitchFamily="34" charset="0"/>
                <a:cs typeface="Arial" pitchFamily="34" charset="0"/>
              </a:defRPr>
            </a:lvl1pPr>
          </a:lstStyle>
          <a:p>
            <a:fld id="{B1E28664-C9A0-B14D-A7D3-D0482E77A9F4}" type="slidenum">
              <a:rPr lang="fr-FR" smtClean="0"/>
              <a:pPr/>
              <a:t>‹N°›</a:t>
            </a:fld>
            <a:endParaRPr lang="fr-FR"/>
          </a:p>
        </p:txBody>
      </p:sp>
      <p:sp>
        <p:nvSpPr>
          <p:cNvPr id="9" name="Rectangle 8">
            <a:extLst>
              <a:ext uri="{FF2B5EF4-FFF2-40B4-BE49-F238E27FC236}">
                <a16:creationId xmlns:a16="http://schemas.microsoft.com/office/drawing/2014/main" id="{6BE52CD9-5EF8-451D-9C42-590A721FA4B9}"/>
              </a:ext>
            </a:extLst>
          </p:cNvPr>
          <p:cNvSpPr/>
          <p:nvPr userDrawn="1"/>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0" name="Rectangle 9">
            <a:extLst>
              <a:ext uri="{FF2B5EF4-FFF2-40B4-BE49-F238E27FC236}">
                <a16:creationId xmlns:a16="http://schemas.microsoft.com/office/drawing/2014/main" id="{A0713021-C743-4F02-89E7-7AB9B5C1729C}"/>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1" name="Image 10">
            <a:extLst>
              <a:ext uri="{FF2B5EF4-FFF2-40B4-BE49-F238E27FC236}">
                <a16:creationId xmlns:a16="http://schemas.microsoft.com/office/drawing/2014/main" id="{7E226D0E-2B4A-4E14-8E21-F72262924790}"/>
              </a:ext>
            </a:extLst>
          </p:cNvPr>
          <p:cNvPicPr>
            <a:picLocks noChangeAspect="1"/>
          </p:cNvPicPr>
          <p:nvPr userDrawn="1"/>
        </p:nvPicPr>
        <p:blipFill>
          <a:blip r:embed="rId39">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15" name="Espace réservé de la date 3">
            <a:extLst>
              <a:ext uri="{FF2B5EF4-FFF2-40B4-BE49-F238E27FC236}">
                <a16:creationId xmlns:a16="http://schemas.microsoft.com/office/drawing/2014/main" id="{F61D1F82-CC1F-41ED-AFEF-4B58CFBC6A77}"/>
              </a:ext>
            </a:extLst>
          </p:cNvPr>
          <p:cNvSpPr txBox="1">
            <a:spLocks/>
          </p:cNvSpPr>
          <p:nvPr userDrawn="1"/>
        </p:nvSpPr>
        <p:spPr>
          <a:xfrm>
            <a:off x="409124" y="6597125"/>
            <a:ext cx="5470041" cy="153888"/>
          </a:xfrm>
          <a:prstGeom prst="rect">
            <a:avLst/>
          </a:prstGeom>
        </p:spPr>
        <p:txBody>
          <a:bodyPr vert="horz" wrap="square" lIns="0" tIns="0" rIns="0" bIns="0" rtlCol="0" anchor="ctr">
            <a:spAutoFit/>
          </a:bodyPr>
          <a:lstStyle>
            <a:defPPr>
              <a:defRPr lang="fr-FR"/>
            </a:defPPr>
            <a:lvl1pPr marL="0" algn="r" defTabSz="914400" rtl="0" eaLnBrk="1" latinLnBrk="0" hangingPunct="1">
              <a:defRPr sz="1000" b="1"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FFFFFF"/>
                </a:solidFill>
                <a:effectLst/>
                <a:uLnTx/>
                <a:uFillTx/>
                <a:latin typeface="Arial" pitchFamily="34" charset="0"/>
                <a:ea typeface="+mn-ea"/>
                <a:cs typeface="Arial" pitchFamily="34" charset="0"/>
              </a:rPr>
              <a:t>Travaux DMI</a:t>
            </a:r>
          </a:p>
        </p:txBody>
      </p:sp>
    </p:spTree>
    <p:extLst>
      <p:ext uri="{BB962C8B-B14F-4D97-AF65-F5344CB8AC3E}">
        <p14:creationId xmlns:p14="http://schemas.microsoft.com/office/powerpoint/2010/main" val="239589877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61" r:id="rId18"/>
    <p:sldLayoutId id="2147483662" r:id="rId19"/>
    <p:sldLayoutId id="2147483663" r:id="rId20"/>
    <p:sldLayoutId id="2147483664" r:id="rId21"/>
    <p:sldLayoutId id="2147483665" r:id="rId22"/>
    <p:sldLayoutId id="2147483666" r:id="rId23"/>
    <p:sldLayoutId id="2147483667" r:id="rId24"/>
    <p:sldLayoutId id="2147483668" r:id="rId25"/>
    <p:sldLayoutId id="2147483669" r:id="rId26"/>
    <p:sldLayoutId id="2147483670" r:id="rId27"/>
    <p:sldLayoutId id="2147483671" r:id="rId28"/>
    <p:sldLayoutId id="2147483672" r:id="rId29"/>
    <p:sldLayoutId id="2147483673" r:id="rId30"/>
    <p:sldLayoutId id="2147483674" r:id="rId31"/>
    <p:sldLayoutId id="2147483675" r:id="rId32"/>
    <p:sldLayoutId id="2147483676" r:id="rId33"/>
    <p:sldLayoutId id="2147483677" r:id="rId34"/>
    <p:sldLayoutId id="2147483678" r:id="rId35"/>
    <p:sldLayoutId id="2147483827" r:id="rId36"/>
    <p:sldLayoutId id="2147483832" r:id="rId37"/>
  </p:sldLayoutIdLst>
  <p:hf hdr="0"/>
  <p:txStyles>
    <p:titleStyle>
      <a:lvl1pPr algn="l" defTabSz="914377" rtl="0" eaLnBrk="1" latinLnBrk="0" hangingPunct="1">
        <a:lnSpc>
          <a:spcPct val="80000"/>
        </a:lnSpc>
        <a:spcBef>
          <a:spcPct val="0"/>
        </a:spcBef>
        <a:buNone/>
        <a:defRPr sz="3200" b="1" i="0" kern="1200">
          <a:gradFill flip="none" rotWithShape="1">
            <a:gsLst>
              <a:gs pos="0">
                <a:srgbClr val="00BCFD"/>
              </a:gs>
              <a:gs pos="100000">
                <a:srgbClr val="23D2B5"/>
              </a:gs>
            </a:gsLst>
            <a:lin ang="2700000" scaled="1"/>
            <a:tileRect/>
          </a:gradFill>
          <a:latin typeface="+mj-lt"/>
          <a:ea typeface="+mj-ea"/>
          <a:cs typeface="Arial Black" panose="020B0604020202020204" pitchFamily="34" charset="0"/>
        </a:defRPr>
      </a:lvl1pPr>
    </p:titleStyle>
    <p:bodyStyle>
      <a:lvl1pPr marL="88898" indent="-88898" algn="l" defTabSz="914377" rtl="0" eaLnBrk="1" latinLnBrk="0" hangingPunct="1">
        <a:lnSpc>
          <a:spcPct val="100000"/>
        </a:lnSpc>
        <a:spcBef>
          <a:spcPts val="600"/>
        </a:spcBef>
        <a:buFont typeface="Arial" panose="020B0604020202020204" pitchFamily="34" charset="0"/>
        <a:buNone/>
        <a:defRPr sz="1400" b="0" kern="1200">
          <a:solidFill>
            <a:schemeClr val="tx1"/>
          </a:solidFill>
          <a:latin typeface="+mn-lt"/>
          <a:ea typeface="+mn-ea"/>
          <a:cs typeface="Arial" panose="020B0604020202020204" pitchFamily="34" charset="0"/>
        </a:defRPr>
      </a:lvl1pPr>
      <a:lvl2pPr marL="251994" indent="-179996" algn="l" defTabSz="914377" rtl="0" eaLnBrk="1" latinLnBrk="0" hangingPunct="1">
        <a:lnSpc>
          <a:spcPct val="100000"/>
        </a:lnSpc>
        <a:spcBef>
          <a:spcPts val="500"/>
        </a:spcBef>
        <a:buFontTx/>
        <a:buBlip>
          <a:blip r:embed="rId40"/>
        </a:buBlip>
        <a:defRPr sz="1200" kern="1200">
          <a:solidFill>
            <a:schemeClr val="tx1"/>
          </a:solidFill>
          <a:latin typeface="+mn-lt"/>
          <a:ea typeface="+mn-ea"/>
          <a:cs typeface="Arial" panose="020B0604020202020204" pitchFamily="34" charset="0"/>
        </a:defRPr>
      </a:lvl2pPr>
      <a:lvl3pPr marL="431989" indent="-107997" algn="l" defTabSz="914377" rtl="0" eaLnBrk="1" latinLnBrk="0" hangingPunct="1">
        <a:lnSpc>
          <a:spcPct val="100000"/>
        </a:lnSpc>
        <a:spcBef>
          <a:spcPts val="500"/>
        </a:spcBef>
        <a:buFontTx/>
        <a:buBlip>
          <a:blip r:embed="rId41"/>
        </a:buBlip>
        <a:defRPr sz="1100" kern="1200">
          <a:solidFill>
            <a:schemeClr val="tx1"/>
          </a:solidFill>
          <a:latin typeface="+mn-lt"/>
          <a:ea typeface="+mn-ea"/>
          <a:cs typeface="Arial" panose="020B0604020202020204" pitchFamily="34" charset="0"/>
        </a:defRPr>
      </a:lvl3pPr>
      <a:lvl4pPr marL="539987"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4pPr>
      <a:lvl5pPr marL="683983"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88360D-9F4C-4A5C-BBCC-064528716CCB}"/>
              </a:ext>
            </a:extLst>
          </p:cNvPr>
          <p:cNvSpPr/>
          <p:nvPr/>
        </p:nvSpPr>
        <p:spPr>
          <a:xfrm>
            <a:off x="1200" y="0"/>
            <a:ext cx="1218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Rectangle 12">
            <a:extLst>
              <a:ext uri="{FF2B5EF4-FFF2-40B4-BE49-F238E27FC236}">
                <a16:creationId xmlns:a16="http://schemas.microsoft.com/office/drawing/2014/main" id="{0D04D610-5AF7-4A03-953B-52DF0E16B3C5}"/>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4" name="Image 13">
            <a:extLst>
              <a:ext uri="{FF2B5EF4-FFF2-40B4-BE49-F238E27FC236}">
                <a16:creationId xmlns:a16="http://schemas.microsoft.com/office/drawing/2014/main" id="{8CFD8FB5-173D-4A7E-AA78-6B451BE70C96}"/>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Espace réservé du titre 1">
            <a:extLst>
              <a:ext uri="{FF2B5EF4-FFF2-40B4-BE49-F238E27FC236}">
                <a16:creationId xmlns:a16="http://schemas.microsoft.com/office/drawing/2014/main" id="{092DC141-E070-2840-AAE8-D4896C71F004}"/>
              </a:ext>
            </a:extLst>
          </p:cNvPr>
          <p:cNvSpPr>
            <a:spLocks noGrp="1"/>
          </p:cNvSpPr>
          <p:nvPr>
            <p:ph type="title"/>
          </p:nvPr>
        </p:nvSpPr>
        <p:spPr>
          <a:xfrm>
            <a:off x="706755" y="752477"/>
            <a:ext cx="10820225" cy="557213"/>
          </a:xfrm>
          <a:prstGeom prst="rect">
            <a:avLst/>
          </a:prstGeom>
        </p:spPr>
        <p:txBody>
          <a:bodyPr vert="horz" lIns="91440" tIns="0" rIns="91440" bIns="0" rtlCol="0" anchor="b">
            <a:normAutofit/>
          </a:bodyPr>
          <a:lstStyle/>
          <a:p>
            <a:endParaRPr lang="fr-FR"/>
          </a:p>
        </p:txBody>
      </p:sp>
      <p:sp>
        <p:nvSpPr>
          <p:cNvPr id="3" name="Espace réservé du texte 2">
            <a:extLst>
              <a:ext uri="{FF2B5EF4-FFF2-40B4-BE49-F238E27FC236}">
                <a16:creationId xmlns:a16="http://schemas.microsoft.com/office/drawing/2014/main" id="{40F0D5EF-B083-154B-8292-1232F4CA2E02}"/>
              </a:ext>
            </a:extLst>
          </p:cNvPr>
          <p:cNvSpPr>
            <a:spLocks noGrp="1"/>
          </p:cNvSpPr>
          <p:nvPr>
            <p:ph type="body" idx="1"/>
          </p:nvPr>
        </p:nvSpPr>
        <p:spPr>
          <a:xfrm>
            <a:off x="706756" y="1797628"/>
            <a:ext cx="10820224" cy="4377749"/>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48430ED-3E29-7748-A42B-AF799FDFE830}"/>
              </a:ext>
            </a:extLst>
          </p:cNvPr>
          <p:cNvSpPr>
            <a:spLocks noGrp="1"/>
          </p:cNvSpPr>
          <p:nvPr>
            <p:ph type="dt" sz="half" idx="2"/>
          </p:nvPr>
        </p:nvSpPr>
        <p:spPr>
          <a:xfrm>
            <a:off x="9815514" y="6532656"/>
            <a:ext cx="1976951" cy="153888"/>
          </a:xfrm>
          <a:prstGeom prst="rect">
            <a:avLst/>
          </a:prstGeom>
        </p:spPr>
        <p:txBody>
          <a:bodyPr vert="horz" wrap="square" lIns="0" tIns="0" rIns="0" bIns="0" rtlCol="0" anchor="ctr">
            <a:spAutoFit/>
          </a:bodyPr>
          <a:lstStyle>
            <a:lvl1pPr algn="r">
              <a:defRPr sz="1000" b="1">
                <a:solidFill>
                  <a:schemeClr val="bg1"/>
                </a:solidFill>
                <a:latin typeface="Arial" pitchFamily="34" charset="0"/>
                <a:cs typeface="Arial" pitchFamily="34" charset="0"/>
              </a:defRPr>
            </a:lvl1pPr>
          </a:lstStyle>
          <a:p>
            <a:fld id="{0BE378DF-5A01-4A9F-A646-E38EAEFD4DAB}" type="datetime4">
              <a:rPr lang="fr-FR" smtClean="0"/>
              <a:t>7 juillet 2025</a:t>
            </a:fld>
            <a:endParaRPr lang="fr-FR"/>
          </a:p>
        </p:txBody>
      </p:sp>
      <p:sp>
        <p:nvSpPr>
          <p:cNvPr id="6" name="Espace réservé du numéro de diapositive 5">
            <a:extLst>
              <a:ext uri="{FF2B5EF4-FFF2-40B4-BE49-F238E27FC236}">
                <a16:creationId xmlns:a16="http://schemas.microsoft.com/office/drawing/2014/main" id="{FEBE229C-6806-6941-A141-50E098068CB7}"/>
              </a:ext>
            </a:extLst>
          </p:cNvPr>
          <p:cNvSpPr>
            <a:spLocks noGrp="1"/>
          </p:cNvSpPr>
          <p:nvPr>
            <p:ph type="sldNum" sz="quarter" idx="4"/>
          </p:nvPr>
        </p:nvSpPr>
        <p:spPr>
          <a:xfrm>
            <a:off x="5954142" y="6508267"/>
            <a:ext cx="274113" cy="184666"/>
          </a:xfrm>
          <a:prstGeom prst="rect">
            <a:avLst/>
          </a:prstGeom>
        </p:spPr>
        <p:txBody>
          <a:bodyPr vert="horz" wrap="none" lIns="0" tIns="0" rIns="0" bIns="0" rtlCol="0" anchor="ctr">
            <a:spAutoFit/>
          </a:bodyPr>
          <a:lstStyle>
            <a:lvl1pPr algn="ctr">
              <a:defRPr sz="1200" b="1">
                <a:solidFill>
                  <a:schemeClr val="bg1"/>
                </a:solidFill>
                <a:latin typeface="Arial" pitchFamily="34" charset="0"/>
                <a:cs typeface="Arial" pitchFamily="34" charset="0"/>
              </a:defRPr>
            </a:lvl1pPr>
          </a:lstStyle>
          <a:p>
            <a:fld id="{B1E28664-C9A0-B14D-A7D3-D0482E77A9F4}" type="slidenum">
              <a:rPr lang="fr-FR" smtClean="0"/>
              <a:pPr/>
              <a:t>‹N°›</a:t>
            </a:fld>
            <a:endParaRPr lang="fr-FR"/>
          </a:p>
        </p:txBody>
      </p:sp>
    </p:spTree>
    <p:extLst>
      <p:ext uri="{BB962C8B-B14F-4D97-AF65-F5344CB8AC3E}">
        <p14:creationId xmlns:p14="http://schemas.microsoft.com/office/powerpoint/2010/main" val="3925103017"/>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Lst>
  <p:hf hdr="0"/>
  <p:txStyles>
    <p:titleStyle>
      <a:lvl1pPr algn="l" defTabSz="914377" rtl="0" eaLnBrk="1" latinLnBrk="0" hangingPunct="1">
        <a:lnSpc>
          <a:spcPct val="80000"/>
        </a:lnSpc>
        <a:spcBef>
          <a:spcPct val="0"/>
        </a:spcBef>
        <a:buNone/>
        <a:defRPr sz="3200" b="1" i="0" kern="1200">
          <a:solidFill>
            <a:schemeClr val="accent1"/>
          </a:solidFill>
          <a:latin typeface="+mj-lt"/>
          <a:ea typeface="+mj-ea"/>
          <a:cs typeface="Arial Black" panose="020B0604020202020204" pitchFamily="34" charset="0"/>
        </a:defRPr>
      </a:lvl1pPr>
    </p:titleStyle>
    <p:bodyStyle>
      <a:lvl1pPr marL="88898" indent="-88898" algn="l" defTabSz="914377" rtl="0" eaLnBrk="1" latinLnBrk="0" hangingPunct="1">
        <a:lnSpc>
          <a:spcPct val="100000"/>
        </a:lnSpc>
        <a:spcBef>
          <a:spcPts val="600"/>
        </a:spcBef>
        <a:buFont typeface="Arial" panose="020B0604020202020204" pitchFamily="34" charset="0"/>
        <a:buNone/>
        <a:defRPr sz="1400" b="0" kern="1200">
          <a:solidFill>
            <a:schemeClr val="tx1"/>
          </a:solidFill>
          <a:latin typeface="+mn-lt"/>
          <a:ea typeface="+mn-ea"/>
          <a:cs typeface="Arial" panose="020B0604020202020204" pitchFamily="34" charset="0"/>
        </a:defRPr>
      </a:lvl1pPr>
      <a:lvl2pPr marL="251994" indent="-179996" algn="l" defTabSz="914377" rtl="0" eaLnBrk="1" latinLnBrk="0" hangingPunct="1">
        <a:lnSpc>
          <a:spcPct val="100000"/>
        </a:lnSpc>
        <a:spcBef>
          <a:spcPts val="500"/>
        </a:spcBef>
        <a:buClr>
          <a:schemeClr val="accent1"/>
        </a:buClr>
        <a:buSzPct val="130000"/>
        <a:buFont typeface="Arial" panose="020B0604020202020204" pitchFamily="34" charset="0"/>
        <a:buChar char="●"/>
        <a:defRPr sz="1200" kern="1200">
          <a:solidFill>
            <a:schemeClr val="tx1"/>
          </a:solidFill>
          <a:latin typeface="+mn-lt"/>
          <a:ea typeface="+mn-ea"/>
          <a:cs typeface="Arial" panose="020B0604020202020204" pitchFamily="34" charset="0"/>
        </a:defRPr>
      </a:lvl2pPr>
      <a:lvl3pPr marL="431989" indent="-107997" algn="l" defTabSz="914377" rtl="0" eaLnBrk="1" latinLnBrk="0" hangingPunct="1">
        <a:lnSpc>
          <a:spcPct val="100000"/>
        </a:lnSpc>
        <a:spcBef>
          <a:spcPts val="500"/>
        </a:spcBef>
        <a:buFontTx/>
        <a:buBlip>
          <a:blip r:embed="rId20"/>
        </a:buBlip>
        <a:defRPr sz="1100" kern="1200">
          <a:solidFill>
            <a:schemeClr val="tx1"/>
          </a:solidFill>
          <a:latin typeface="+mn-lt"/>
          <a:ea typeface="+mn-ea"/>
          <a:cs typeface="Arial" panose="020B0604020202020204" pitchFamily="34" charset="0"/>
        </a:defRPr>
      </a:lvl3pPr>
      <a:lvl4pPr marL="539987"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4pPr>
      <a:lvl5pPr marL="683983"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88360D-9F4C-4A5C-BBCC-064528716CCB}"/>
              </a:ext>
            </a:extLst>
          </p:cNvPr>
          <p:cNvSpPr/>
          <p:nvPr/>
        </p:nvSpPr>
        <p:spPr>
          <a:xfrm>
            <a:off x="1200" y="0"/>
            <a:ext cx="1218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Rectangle 12">
            <a:extLst>
              <a:ext uri="{FF2B5EF4-FFF2-40B4-BE49-F238E27FC236}">
                <a16:creationId xmlns:a16="http://schemas.microsoft.com/office/drawing/2014/main" id="{0D04D610-5AF7-4A03-953B-52DF0E16B3C5}"/>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4" name="Image 13">
            <a:extLst>
              <a:ext uri="{FF2B5EF4-FFF2-40B4-BE49-F238E27FC236}">
                <a16:creationId xmlns:a16="http://schemas.microsoft.com/office/drawing/2014/main" id="{8CFD8FB5-173D-4A7E-AA78-6B451BE70C96}"/>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Espace réservé du titre 1">
            <a:extLst>
              <a:ext uri="{FF2B5EF4-FFF2-40B4-BE49-F238E27FC236}">
                <a16:creationId xmlns:a16="http://schemas.microsoft.com/office/drawing/2014/main" id="{092DC141-E070-2840-AAE8-D4896C71F004}"/>
              </a:ext>
            </a:extLst>
          </p:cNvPr>
          <p:cNvSpPr>
            <a:spLocks noGrp="1"/>
          </p:cNvSpPr>
          <p:nvPr>
            <p:ph type="title"/>
          </p:nvPr>
        </p:nvSpPr>
        <p:spPr>
          <a:xfrm>
            <a:off x="706755" y="752477"/>
            <a:ext cx="10820225" cy="557213"/>
          </a:xfrm>
          <a:prstGeom prst="rect">
            <a:avLst/>
          </a:prstGeom>
        </p:spPr>
        <p:txBody>
          <a:bodyPr vert="horz" lIns="91440" tIns="0" rIns="91440" bIns="0" rtlCol="0" anchor="b">
            <a:normAutofit/>
          </a:bodyPr>
          <a:lstStyle/>
          <a:p>
            <a:endParaRPr lang="fr-FR"/>
          </a:p>
        </p:txBody>
      </p:sp>
      <p:sp>
        <p:nvSpPr>
          <p:cNvPr id="3" name="Espace réservé du texte 2">
            <a:extLst>
              <a:ext uri="{FF2B5EF4-FFF2-40B4-BE49-F238E27FC236}">
                <a16:creationId xmlns:a16="http://schemas.microsoft.com/office/drawing/2014/main" id="{40F0D5EF-B083-154B-8292-1232F4CA2E02}"/>
              </a:ext>
            </a:extLst>
          </p:cNvPr>
          <p:cNvSpPr>
            <a:spLocks noGrp="1"/>
          </p:cNvSpPr>
          <p:nvPr>
            <p:ph type="body" idx="1"/>
          </p:nvPr>
        </p:nvSpPr>
        <p:spPr>
          <a:xfrm>
            <a:off x="706756" y="1797628"/>
            <a:ext cx="10820224" cy="4377749"/>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48430ED-3E29-7748-A42B-AF799FDFE830}"/>
              </a:ext>
            </a:extLst>
          </p:cNvPr>
          <p:cNvSpPr>
            <a:spLocks noGrp="1"/>
          </p:cNvSpPr>
          <p:nvPr>
            <p:ph type="dt" sz="half" idx="2"/>
          </p:nvPr>
        </p:nvSpPr>
        <p:spPr>
          <a:xfrm>
            <a:off x="9815514" y="6532656"/>
            <a:ext cx="1976951" cy="153888"/>
          </a:xfrm>
          <a:prstGeom prst="rect">
            <a:avLst/>
          </a:prstGeom>
        </p:spPr>
        <p:txBody>
          <a:bodyPr vert="horz" wrap="square" lIns="0" tIns="0" rIns="0" bIns="0" rtlCol="0" anchor="ctr">
            <a:spAutoFit/>
          </a:bodyPr>
          <a:lstStyle>
            <a:lvl1pPr algn="r">
              <a:defRPr sz="1000" b="1">
                <a:solidFill>
                  <a:schemeClr val="bg1"/>
                </a:solidFill>
                <a:latin typeface="Arial" pitchFamily="34" charset="0"/>
                <a:cs typeface="Arial" pitchFamily="34" charset="0"/>
              </a:defRPr>
            </a:lvl1pPr>
          </a:lstStyle>
          <a:p>
            <a:fld id="{0BE378DF-5A01-4A9F-A646-E38EAEFD4DAB}" type="datetime4">
              <a:rPr lang="fr-FR" smtClean="0"/>
              <a:t>7 juillet 2025</a:t>
            </a:fld>
            <a:endParaRPr lang="fr-FR"/>
          </a:p>
        </p:txBody>
      </p:sp>
      <p:sp>
        <p:nvSpPr>
          <p:cNvPr id="6" name="Espace réservé du numéro de diapositive 5">
            <a:extLst>
              <a:ext uri="{FF2B5EF4-FFF2-40B4-BE49-F238E27FC236}">
                <a16:creationId xmlns:a16="http://schemas.microsoft.com/office/drawing/2014/main" id="{FEBE229C-6806-6941-A141-50E098068CB7}"/>
              </a:ext>
            </a:extLst>
          </p:cNvPr>
          <p:cNvSpPr>
            <a:spLocks noGrp="1"/>
          </p:cNvSpPr>
          <p:nvPr>
            <p:ph type="sldNum" sz="quarter" idx="4"/>
          </p:nvPr>
        </p:nvSpPr>
        <p:spPr>
          <a:xfrm>
            <a:off x="5954142" y="6508267"/>
            <a:ext cx="274113" cy="184666"/>
          </a:xfrm>
          <a:prstGeom prst="rect">
            <a:avLst/>
          </a:prstGeom>
        </p:spPr>
        <p:txBody>
          <a:bodyPr vert="horz" wrap="none" lIns="0" tIns="0" rIns="0" bIns="0" rtlCol="0" anchor="ctr">
            <a:spAutoFit/>
          </a:bodyPr>
          <a:lstStyle>
            <a:lvl1pPr algn="ctr">
              <a:defRPr sz="1200" b="1">
                <a:solidFill>
                  <a:schemeClr val="bg1"/>
                </a:solidFill>
                <a:latin typeface="Arial" pitchFamily="34" charset="0"/>
                <a:cs typeface="Arial" pitchFamily="34" charset="0"/>
              </a:defRPr>
            </a:lvl1pPr>
          </a:lstStyle>
          <a:p>
            <a:fld id="{B1E28664-C9A0-B14D-A7D3-D0482E77A9F4}" type="slidenum">
              <a:rPr lang="fr-FR" smtClean="0"/>
              <a:pPr/>
              <a:t>‹N°›</a:t>
            </a:fld>
            <a:endParaRPr lang="fr-FR"/>
          </a:p>
        </p:txBody>
      </p:sp>
    </p:spTree>
    <p:extLst>
      <p:ext uri="{BB962C8B-B14F-4D97-AF65-F5344CB8AC3E}">
        <p14:creationId xmlns:p14="http://schemas.microsoft.com/office/powerpoint/2010/main" val="1361605739"/>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Lst>
  <p:hf hdr="0"/>
  <p:txStyles>
    <p:titleStyle>
      <a:lvl1pPr algn="l" defTabSz="914377" rtl="0" eaLnBrk="1" latinLnBrk="0" hangingPunct="1">
        <a:lnSpc>
          <a:spcPct val="80000"/>
        </a:lnSpc>
        <a:spcBef>
          <a:spcPct val="0"/>
        </a:spcBef>
        <a:buNone/>
        <a:defRPr sz="3200" b="1" i="0" kern="1200">
          <a:solidFill>
            <a:schemeClr val="accent1"/>
          </a:solidFill>
          <a:latin typeface="+mj-lt"/>
          <a:ea typeface="+mj-ea"/>
          <a:cs typeface="Arial Black" panose="020B0604020202020204" pitchFamily="34" charset="0"/>
        </a:defRPr>
      </a:lvl1pPr>
    </p:titleStyle>
    <p:bodyStyle>
      <a:lvl1pPr marL="88898" indent="-88898" algn="l" defTabSz="914377" rtl="0" eaLnBrk="1" latinLnBrk="0" hangingPunct="1">
        <a:lnSpc>
          <a:spcPct val="100000"/>
        </a:lnSpc>
        <a:spcBef>
          <a:spcPts val="600"/>
        </a:spcBef>
        <a:buFont typeface="Arial" panose="020B0604020202020204" pitchFamily="34" charset="0"/>
        <a:buNone/>
        <a:defRPr sz="1400" b="0" kern="1200">
          <a:solidFill>
            <a:schemeClr val="tx1"/>
          </a:solidFill>
          <a:latin typeface="+mn-lt"/>
          <a:ea typeface="+mn-ea"/>
          <a:cs typeface="Arial" panose="020B0604020202020204" pitchFamily="34" charset="0"/>
        </a:defRPr>
      </a:lvl1pPr>
      <a:lvl2pPr marL="251994" indent="-179996" algn="l" defTabSz="914377" rtl="0" eaLnBrk="1" latinLnBrk="0" hangingPunct="1">
        <a:lnSpc>
          <a:spcPct val="100000"/>
        </a:lnSpc>
        <a:spcBef>
          <a:spcPts val="500"/>
        </a:spcBef>
        <a:buClr>
          <a:schemeClr val="accent1"/>
        </a:buClr>
        <a:buSzPct val="130000"/>
        <a:buFont typeface="Arial" panose="020B0604020202020204" pitchFamily="34" charset="0"/>
        <a:buChar char="●"/>
        <a:defRPr sz="1200" kern="1200">
          <a:solidFill>
            <a:schemeClr val="tx1"/>
          </a:solidFill>
          <a:latin typeface="+mn-lt"/>
          <a:ea typeface="+mn-ea"/>
          <a:cs typeface="Arial" panose="020B0604020202020204" pitchFamily="34" charset="0"/>
        </a:defRPr>
      </a:lvl2pPr>
      <a:lvl3pPr marL="431989" indent="-107997" algn="l" defTabSz="914377" rtl="0" eaLnBrk="1" latinLnBrk="0" hangingPunct="1">
        <a:lnSpc>
          <a:spcPct val="100000"/>
        </a:lnSpc>
        <a:spcBef>
          <a:spcPts val="500"/>
        </a:spcBef>
        <a:buFontTx/>
        <a:buBlip>
          <a:blip r:embed="rId20"/>
        </a:buBlip>
        <a:defRPr sz="1100" kern="1200">
          <a:solidFill>
            <a:schemeClr val="tx1"/>
          </a:solidFill>
          <a:latin typeface="+mn-lt"/>
          <a:ea typeface="+mn-ea"/>
          <a:cs typeface="Arial" panose="020B0604020202020204" pitchFamily="34" charset="0"/>
        </a:defRPr>
      </a:lvl3pPr>
      <a:lvl4pPr marL="539987"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4pPr>
      <a:lvl5pPr marL="683983"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88360D-9F4C-4A5C-BBCC-064528716CCB}"/>
              </a:ext>
            </a:extLst>
          </p:cNvPr>
          <p:cNvSpPr/>
          <p:nvPr/>
        </p:nvSpPr>
        <p:spPr>
          <a:xfrm>
            <a:off x="1200" y="0"/>
            <a:ext cx="1218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Rectangle 12">
            <a:extLst>
              <a:ext uri="{FF2B5EF4-FFF2-40B4-BE49-F238E27FC236}">
                <a16:creationId xmlns:a16="http://schemas.microsoft.com/office/drawing/2014/main" id="{0D04D610-5AF7-4A03-953B-52DF0E16B3C5}"/>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4" name="Image 13">
            <a:extLst>
              <a:ext uri="{FF2B5EF4-FFF2-40B4-BE49-F238E27FC236}">
                <a16:creationId xmlns:a16="http://schemas.microsoft.com/office/drawing/2014/main" id="{8CFD8FB5-173D-4A7E-AA78-6B451BE70C96}"/>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Espace réservé du titre 1">
            <a:extLst>
              <a:ext uri="{FF2B5EF4-FFF2-40B4-BE49-F238E27FC236}">
                <a16:creationId xmlns:a16="http://schemas.microsoft.com/office/drawing/2014/main" id="{092DC141-E070-2840-AAE8-D4896C71F004}"/>
              </a:ext>
            </a:extLst>
          </p:cNvPr>
          <p:cNvSpPr>
            <a:spLocks noGrp="1"/>
          </p:cNvSpPr>
          <p:nvPr>
            <p:ph type="title"/>
          </p:nvPr>
        </p:nvSpPr>
        <p:spPr>
          <a:xfrm>
            <a:off x="706755" y="752477"/>
            <a:ext cx="10820225" cy="557213"/>
          </a:xfrm>
          <a:prstGeom prst="rect">
            <a:avLst/>
          </a:prstGeom>
        </p:spPr>
        <p:txBody>
          <a:bodyPr vert="horz" lIns="91440" tIns="0" rIns="91440" bIns="0" rtlCol="0" anchor="b">
            <a:normAutofit/>
          </a:bodyPr>
          <a:lstStyle/>
          <a:p>
            <a:endParaRPr lang="fr-FR"/>
          </a:p>
        </p:txBody>
      </p:sp>
      <p:sp>
        <p:nvSpPr>
          <p:cNvPr id="3" name="Espace réservé du texte 2">
            <a:extLst>
              <a:ext uri="{FF2B5EF4-FFF2-40B4-BE49-F238E27FC236}">
                <a16:creationId xmlns:a16="http://schemas.microsoft.com/office/drawing/2014/main" id="{40F0D5EF-B083-154B-8292-1232F4CA2E02}"/>
              </a:ext>
            </a:extLst>
          </p:cNvPr>
          <p:cNvSpPr>
            <a:spLocks noGrp="1"/>
          </p:cNvSpPr>
          <p:nvPr>
            <p:ph type="body" idx="1"/>
          </p:nvPr>
        </p:nvSpPr>
        <p:spPr>
          <a:xfrm>
            <a:off x="706756" y="1797628"/>
            <a:ext cx="10820224" cy="4377749"/>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48430ED-3E29-7748-A42B-AF799FDFE830}"/>
              </a:ext>
            </a:extLst>
          </p:cNvPr>
          <p:cNvSpPr>
            <a:spLocks noGrp="1"/>
          </p:cNvSpPr>
          <p:nvPr>
            <p:ph type="dt" sz="half" idx="2"/>
          </p:nvPr>
        </p:nvSpPr>
        <p:spPr>
          <a:xfrm>
            <a:off x="9815514" y="6532656"/>
            <a:ext cx="1976951" cy="153888"/>
          </a:xfrm>
          <a:prstGeom prst="rect">
            <a:avLst/>
          </a:prstGeom>
        </p:spPr>
        <p:txBody>
          <a:bodyPr vert="horz" wrap="square" lIns="0" tIns="0" rIns="0" bIns="0" rtlCol="0" anchor="ctr">
            <a:spAutoFit/>
          </a:bodyPr>
          <a:lstStyle>
            <a:lvl1pPr algn="r">
              <a:defRPr sz="1000" b="1">
                <a:solidFill>
                  <a:schemeClr val="bg1"/>
                </a:solidFill>
                <a:latin typeface="Arial" pitchFamily="34" charset="0"/>
                <a:cs typeface="Arial" pitchFamily="34" charset="0"/>
              </a:defRPr>
            </a:lvl1pPr>
          </a:lstStyle>
          <a:p>
            <a:fld id="{0BE378DF-5A01-4A9F-A646-E38EAEFD4DAB}" type="datetime4">
              <a:rPr lang="fr-FR" smtClean="0"/>
              <a:t>7 juillet 2025</a:t>
            </a:fld>
            <a:endParaRPr lang="fr-FR"/>
          </a:p>
        </p:txBody>
      </p:sp>
      <p:sp>
        <p:nvSpPr>
          <p:cNvPr id="6" name="Espace réservé du numéro de diapositive 5">
            <a:extLst>
              <a:ext uri="{FF2B5EF4-FFF2-40B4-BE49-F238E27FC236}">
                <a16:creationId xmlns:a16="http://schemas.microsoft.com/office/drawing/2014/main" id="{FEBE229C-6806-6941-A141-50E098068CB7}"/>
              </a:ext>
            </a:extLst>
          </p:cNvPr>
          <p:cNvSpPr>
            <a:spLocks noGrp="1"/>
          </p:cNvSpPr>
          <p:nvPr>
            <p:ph type="sldNum" sz="quarter" idx="4"/>
          </p:nvPr>
        </p:nvSpPr>
        <p:spPr>
          <a:xfrm>
            <a:off x="5954142" y="6508267"/>
            <a:ext cx="274113" cy="184666"/>
          </a:xfrm>
          <a:prstGeom prst="rect">
            <a:avLst/>
          </a:prstGeom>
        </p:spPr>
        <p:txBody>
          <a:bodyPr vert="horz" wrap="none" lIns="0" tIns="0" rIns="0" bIns="0" rtlCol="0" anchor="ctr">
            <a:spAutoFit/>
          </a:bodyPr>
          <a:lstStyle>
            <a:lvl1pPr algn="ctr">
              <a:defRPr sz="1200" b="1">
                <a:solidFill>
                  <a:schemeClr val="bg1"/>
                </a:solidFill>
                <a:latin typeface="Arial" pitchFamily="34" charset="0"/>
                <a:cs typeface="Arial" pitchFamily="34" charset="0"/>
              </a:defRPr>
            </a:lvl1pPr>
          </a:lstStyle>
          <a:p>
            <a:fld id="{B1E28664-C9A0-B14D-A7D3-D0482E77A9F4}" type="slidenum">
              <a:rPr lang="fr-FR" smtClean="0"/>
              <a:pPr/>
              <a:t>‹N°›</a:t>
            </a:fld>
            <a:endParaRPr lang="fr-FR"/>
          </a:p>
        </p:txBody>
      </p:sp>
    </p:spTree>
    <p:extLst>
      <p:ext uri="{BB962C8B-B14F-4D97-AF65-F5344CB8AC3E}">
        <p14:creationId xmlns:p14="http://schemas.microsoft.com/office/powerpoint/2010/main" val="3962985285"/>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Lst>
  <p:hf hdr="0"/>
  <p:txStyles>
    <p:titleStyle>
      <a:lvl1pPr algn="l" defTabSz="914377" rtl="0" eaLnBrk="1" latinLnBrk="0" hangingPunct="1">
        <a:lnSpc>
          <a:spcPct val="80000"/>
        </a:lnSpc>
        <a:spcBef>
          <a:spcPct val="0"/>
        </a:spcBef>
        <a:buNone/>
        <a:defRPr sz="3200" b="1" i="0" kern="1200">
          <a:solidFill>
            <a:schemeClr val="accent1"/>
          </a:solidFill>
          <a:latin typeface="+mj-lt"/>
          <a:ea typeface="+mj-ea"/>
          <a:cs typeface="Arial Black" panose="020B0604020202020204" pitchFamily="34" charset="0"/>
        </a:defRPr>
      </a:lvl1pPr>
    </p:titleStyle>
    <p:bodyStyle>
      <a:lvl1pPr marL="88898" indent="-88898" algn="l" defTabSz="914377" rtl="0" eaLnBrk="1" latinLnBrk="0" hangingPunct="1">
        <a:lnSpc>
          <a:spcPct val="100000"/>
        </a:lnSpc>
        <a:spcBef>
          <a:spcPts val="600"/>
        </a:spcBef>
        <a:buFont typeface="Arial" panose="020B0604020202020204" pitchFamily="34" charset="0"/>
        <a:buNone/>
        <a:defRPr sz="1400" b="0" kern="1200">
          <a:solidFill>
            <a:schemeClr val="tx1"/>
          </a:solidFill>
          <a:latin typeface="+mn-lt"/>
          <a:ea typeface="+mn-ea"/>
          <a:cs typeface="Arial" panose="020B0604020202020204" pitchFamily="34" charset="0"/>
        </a:defRPr>
      </a:lvl1pPr>
      <a:lvl2pPr marL="251994" indent="-179996" algn="l" defTabSz="914377" rtl="0" eaLnBrk="1" latinLnBrk="0" hangingPunct="1">
        <a:lnSpc>
          <a:spcPct val="100000"/>
        </a:lnSpc>
        <a:spcBef>
          <a:spcPts val="500"/>
        </a:spcBef>
        <a:buClr>
          <a:schemeClr val="accent1"/>
        </a:buClr>
        <a:buSzPct val="130000"/>
        <a:buFont typeface="Arial" panose="020B0604020202020204" pitchFamily="34" charset="0"/>
        <a:buChar char="●"/>
        <a:defRPr sz="1200" kern="1200">
          <a:solidFill>
            <a:schemeClr val="tx1"/>
          </a:solidFill>
          <a:latin typeface="+mn-lt"/>
          <a:ea typeface="+mn-ea"/>
          <a:cs typeface="Arial" panose="020B0604020202020204" pitchFamily="34" charset="0"/>
        </a:defRPr>
      </a:lvl2pPr>
      <a:lvl3pPr marL="431989" indent="-107997" algn="l" defTabSz="914377" rtl="0" eaLnBrk="1" latinLnBrk="0" hangingPunct="1">
        <a:lnSpc>
          <a:spcPct val="100000"/>
        </a:lnSpc>
        <a:spcBef>
          <a:spcPts val="500"/>
        </a:spcBef>
        <a:buFontTx/>
        <a:buBlip>
          <a:blip r:embed="rId20"/>
        </a:buBlip>
        <a:defRPr sz="1100" kern="1200">
          <a:solidFill>
            <a:schemeClr val="tx1"/>
          </a:solidFill>
          <a:latin typeface="+mn-lt"/>
          <a:ea typeface="+mn-ea"/>
          <a:cs typeface="Arial" panose="020B0604020202020204" pitchFamily="34" charset="0"/>
        </a:defRPr>
      </a:lvl3pPr>
      <a:lvl4pPr marL="539987"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4pPr>
      <a:lvl5pPr marL="683983"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88360D-9F4C-4A5C-BBCC-064528716CCB}"/>
              </a:ext>
            </a:extLst>
          </p:cNvPr>
          <p:cNvSpPr/>
          <p:nvPr/>
        </p:nvSpPr>
        <p:spPr>
          <a:xfrm>
            <a:off x="1200" y="0"/>
            <a:ext cx="121896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Rectangle 12">
            <a:extLst>
              <a:ext uri="{FF2B5EF4-FFF2-40B4-BE49-F238E27FC236}">
                <a16:creationId xmlns:a16="http://schemas.microsoft.com/office/drawing/2014/main" id="{0D04D610-5AF7-4A03-953B-52DF0E16B3C5}"/>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4" name="Image 13">
            <a:extLst>
              <a:ext uri="{FF2B5EF4-FFF2-40B4-BE49-F238E27FC236}">
                <a16:creationId xmlns:a16="http://schemas.microsoft.com/office/drawing/2014/main" id="{8CFD8FB5-173D-4A7E-AA78-6B451BE70C96}"/>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Espace réservé du titre 1">
            <a:extLst>
              <a:ext uri="{FF2B5EF4-FFF2-40B4-BE49-F238E27FC236}">
                <a16:creationId xmlns:a16="http://schemas.microsoft.com/office/drawing/2014/main" id="{092DC141-E070-2840-AAE8-D4896C71F004}"/>
              </a:ext>
            </a:extLst>
          </p:cNvPr>
          <p:cNvSpPr>
            <a:spLocks noGrp="1"/>
          </p:cNvSpPr>
          <p:nvPr>
            <p:ph type="title"/>
          </p:nvPr>
        </p:nvSpPr>
        <p:spPr>
          <a:xfrm>
            <a:off x="706755" y="752477"/>
            <a:ext cx="10820225" cy="557213"/>
          </a:xfrm>
          <a:prstGeom prst="rect">
            <a:avLst/>
          </a:prstGeom>
        </p:spPr>
        <p:txBody>
          <a:bodyPr vert="horz" lIns="91440" tIns="0" rIns="91440" bIns="0" rtlCol="0" anchor="b">
            <a:normAutofit/>
          </a:bodyPr>
          <a:lstStyle/>
          <a:p>
            <a:endParaRPr lang="fr-FR"/>
          </a:p>
        </p:txBody>
      </p:sp>
      <p:sp>
        <p:nvSpPr>
          <p:cNvPr id="3" name="Espace réservé du texte 2">
            <a:extLst>
              <a:ext uri="{FF2B5EF4-FFF2-40B4-BE49-F238E27FC236}">
                <a16:creationId xmlns:a16="http://schemas.microsoft.com/office/drawing/2014/main" id="{40F0D5EF-B083-154B-8292-1232F4CA2E02}"/>
              </a:ext>
            </a:extLst>
          </p:cNvPr>
          <p:cNvSpPr>
            <a:spLocks noGrp="1"/>
          </p:cNvSpPr>
          <p:nvPr>
            <p:ph type="body" idx="1"/>
          </p:nvPr>
        </p:nvSpPr>
        <p:spPr>
          <a:xfrm>
            <a:off x="706756" y="1797628"/>
            <a:ext cx="10820224" cy="4377749"/>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48430ED-3E29-7748-A42B-AF799FDFE830}"/>
              </a:ext>
            </a:extLst>
          </p:cNvPr>
          <p:cNvSpPr>
            <a:spLocks noGrp="1"/>
          </p:cNvSpPr>
          <p:nvPr>
            <p:ph type="dt" sz="half" idx="2"/>
          </p:nvPr>
        </p:nvSpPr>
        <p:spPr>
          <a:xfrm>
            <a:off x="9815514" y="6532656"/>
            <a:ext cx="1976951" cy="153888"/>
          </a:xfrm>
          <a:prstGeom prst="rect">
            <a:avLst/>
          </a:prstGeom>
        </p:spPr>
        <p:txBody>
          <a:bodyPr vert="horz" wrap="square" lIns="0" tIns="0" rIns="0" bIns="0" rtlCol="0" anchor="ctr">
            <a:spAutoFit/>
          </a:bodyPr>
          <a:lstStyle>
            <a:lvl1pPr algn="r">
              <a:defRPr sz="1000" b="1">
                <a:solidFill>
                  <a:schemeClr val="bg1"/>
                </a:solidFill>
                <a:latin typeface="Arial" pitchFamily="34" charset="0"/>
                <a:cs typeface="Arial" pitchFamily="34" charset="0"/>
              </a:defRPr>
            </a:lvl1pPr>
          </a:lstStyle>
          <a:p>
            <a:fld id="{0BE378DF-5A01-4A9F-A646-E38EAEFD4DAB}" type="datetime4">
              <a:rPr lang="fr-FR" smtClean="0"/>
              <a:t>7 juillet 2025</a:t>
            </a:fld>
            <a:endParaRPr lang="fr-FR"/>
          </a:p>
        </p:txBody>
      </p:sp>
      <p:sp>
        <p:nvSpPr>
          <p:cNvPr id="6" name="Espace réservé du numéro de diapositive 5">
            <a:extLst>
              <a:ext uri="{FF2B5EF4-FFF2-40B4-BE49-F238E27FC236}">
                <a16:creationId xmlns:a16="http://schemas.microsoft.com/office/drawing/2014/main" id="{FEBE229C-6806-6941-A141-50E098068CB7}"/>
              </a:ext>
            </a:extLst>
          </p:cNvPr>
          <p:cNvSpPr>
            <a:spLocks noGrp="1"/>
          </p:cNvSpPr>
          <p:nvPr>
            <p:ph type="sldNum" sz="quarter" idx="4"/>
          </p:nvPr>
        </p:nvSpPr>
        <p:spPr>
          <a:xfrm>
            <a:off x="5954142" y="6508267"/>
            <a:ext cx="274113" cy="184666"/>
          </a:xfrm>
          <a:prstGeom prst="rect">
            <a:avLst/>
          </a:prstGeom>
        </p:spPr>
        <p:txBody>
          <a:bodyPr vert="horz" wrap="none" lIns="0" tIns="0" rIns="0" bIns="0" rtlCol="0" anchor="ctr">
            <a:spAutoFit/>
          </a:bodyPr>
          <a:lstStyle>
            <a:lvl1pPr algn="ctr">
              <a:defRPr sz="1200" b="1">
                <a:solidFill>
                  <a:schemeClr val="bg1"/>
                </a:solidFill>
                <a:latin typeface="Arial" pitchFamily="34" charset="0"/>
                <a:cs typeface="Arial" pitchFamily="34" charset="0"/>
              </a:defRPr>
            </a:lvl1pPr>
          </a:lstStyle>
          <a:p>
            <a:fld id="{B1E28664-C9A0-B14D-A7D3-D0482E77A9F4}" type="slidenum">
              <a:rPr lang="fr-FR" smtClean="0"/>
              <a:pPr/>
              <a:t>‹N°›</a:t>
            </a:fld>
            <a:endParaRPr lang="fr-FR"/>
          </a:p>
        </p:txBody>
      </p:sp>
    </p:spTree>
    <p:extLst>
      <p:ext uri="{BB962C8B-B14F-4D97-AF65-F5344CB8AC3E}">
        <p14:creationId xmlns:p14="http://schemas.microsoft.com/office/powerpoint/2010/main" val="3900193093"/>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 id="2147483770" r:id="rId17"/>
  </p:sldLayoutIdLst>
  <p:hf hdr="0"/>
  <p:txStyles>
    <p:titleStyle>
      <a:lvl1pPr algn="l" defTabSz="914377" rtl="0" eaLnBrk="1" latinLnBrk="0" hangingPunct="1">
        <a:lnSpc>
          <a:spcPct val="80000"/>
        </a:lnSpc>
        <a:spcBef>
          <a:spcPct val="0"/>
        </a:spcBef>
        <a:buNone/>
        <a:defRPr sz="3200" b="1" i="0" kern="1200">
          <a:solidFill>
            <a:schemeClr val="accent1"/>
          </a:solidFill>
          <a:latin typeface="+mj-lt"/>
          <a:ea typeface="+mj-ea"/>
          <a:cs typeface="Arial Black" panose="020B0604020202020204" pitchFamily="34" charset="0"/>
        </a:defRPr>
      </a:lvl1pPr>
    </p:titleStyle>
    <p:bodyStyle>
      <a:lvl1pPr marL="88898" indent="-88898" algn="l" defTabSz="914377" rtl="0" eaLnBrk="1" latinLnBrk="0" hangingPunct="1">
        <a:lnSpc>
          <a:spcPct val="100000"/>
        </a:lnSpc>
        <a:spcBef>
          <a:spcPts val="600"/>
        </a:spcBef>
        <a:buFont typeface="Arial" panose="020B0604020202020204" pitchFamily="34" charset="0"/>
        <a:buNone/>
        <a:defRPr sz="1400" b="0" kern="1200">
          <a:solidFill>
            <a:schemeClr val="tx1"/>
          </a:solidFill>
          <a:latin typeface="+mn-lt"/>
          <a:ea typeface="+mn-ea"/>
          <a:cs typeface="Arial" panose="020B0604020202020204" pitchFamily="34" charset="0"/>
        </a:defRPr>
      </a:lvl1pPr>
      <a:lvl2pPr marL="251994" indent="-179996" algn="l" defTabSz="914377" rtl="0" eaLnBrk="1" latinLnBrk="0" hangingPunct="1">
        <a:lnSpc>
          <a:spcPct val="100000"/>
        </a:lnSpc>
        <a:spcBef>
          <a:spcPts val="500"/>
        </a:spcBef>
        <a:buClr>
          <a:schemeClr val="accent1"/>
        </a:buClr>
        <a:buSzPct val="130000"/>
        <a:buFont typeface="Arial" panose="020B0604020202020204" pitchFamily="34" charset="0"/>
        <a:buChar char="●"/>
        <a:defRPr sz="1200" kern="1200">
          <a:solidFill>
            <a:schemeClr val="tx1"/>
          </a:solidFill>
          <a:latin typeface="+mn-lt"/>
          <a:ea typeface="+mn-ea"/>
          <a:cs typeface="Arial" panose="020B0604020202020204" pitchFamily="34" charset="0"/>
        </a:defRPr>
      </a:lvl2pPr>
      <a:lvl3pPr marL="431989" indent="-107997" algn="l" defTabSz="914377" rtl="0" eaLnBrk="1" latinLnBrk="0" hangingPunct="1">
        <a:lnSpc>
          <a:spcPct val="100000"/>
        </a:lnSpc>
        <a:spcBef>
          <a:spcPts val="500"/>
        </a:spcBef>
        <a:buFontTx/>
        <a:buBlip>
          <a:blip r:embed="rId20"/>
        </a:buBlip>
        <a:defRPr sz="1100" kern="1200">
          <a:solidFill>
            <a:schemeClr val="tx1"/>
          </a:solidFill>
          <a:latin typeface="+mn-lt"/>
          <a:ea typeface="+mn-ea"/>
          <a:cs typeface="Arial" panose="020B0604020202020204" pitchFamily="34" charset="0"/>
        </a:defRPr>
      </a:lvl3pPr>
      <a:lvl4pPr marL="539987"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4pPr>
      <a:lvl5pPr marL="683983"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D04D610-5AF7-4A03-953B-52DF0E16B3C5}"/>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4" name="Image 13">
            <a:extLst>
              <a:ext uri="{FF2B5EF4-FFF2-40B4-BE49-F238E27FC236}">
                <a16:creationId xmlns:a16="http://schemas.microsoft.com/office/drawing/2014/main" id="{8CFD8FB5-173D-4A7E-AA78-6B451BE70C96}"/>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Espace réservé du titre 1">
            <a:extLst>
              <a:ext uri="{FF2B5EF4-FFF2-40B4-BE49-F238E27FC236}">
                <a16:creationId xmlns:a16="http://schemas.microsoft.com/office/drawing/2014/main" id="{092DC141-E070-2840-AAE8-D4896C71F004}"/>
              </a:ext>
            </a:extLst>
          </p:cNvPr>
          <p:cNvSpPr>
            <a:spLocks noGrp="1"/>
          </p:cNvSpPr>
          <p:nvPr>
            <p:ph type="title"/>
          </p:nvPr>
        </p:nvSpPr>
        <p:spPr>
          <a:xfrm>
            <a:off x="706755" y="752477"/>
            <a:ext cx="10820225" cy="557213"/>
          </a:xfrm>
          <a:prstGeom prst="rect">
            <a:avLst/>
          </a:prstGeom>
        </p:spPr>
        <p:txBody>
          <a:bodyPr vert="horz" lIns="91440" tIns="0" rIns="91440" bIns="0" rtlCol="0" anchor="b">
            <a:normAutofit/>
          </a:bodyPr>
          <a:lstStyle/>
          <a:p>
            <a:endParaRPr lang="fr-FR"/>
          </a:p>
        </p:txBody>
      </p:sp>
      <p:sp>
        <p:nvSpPr>
          <p:cNvPr id="3" name="Espace réservé du texte 2">
            <a:extLst>
              <a:ext uri="{FF2B5EF4-FFF2-40B4-BE49-F238E27FC236}">
                <a16:creationId xmlns:a16="http://schemas.microsoft.com/office/drawing/2014/main" id="{40F0D5EF-B083-154B-8292-1232F4CA2E02}"/>
              </a:ext>
            </a:extLst>
          </p:cNvPr>
          <p:cNvSpPr>
            <a:spLocks noGrp="1"/>
          </p:cNvSpPr>
          <p:nvPr>
            <p:ph type="body" idx="1"/>
          </p:nvPr>
        </p:nvSpPr>
        <p:spPr>
          <a:xfrm>
            <a:off x="706756" y="1797628"/>
            <a:ext cx="10820224" cy="4377749"/>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48430ED-3E29-7748-A42B-AF799FDFE830}"/>
              </a:ext>
            </a:extLst>
          </p:cNvPr>
          <p:cNvSpPr>
            <a:spLocks noGrp="1"/>
          </p:cNvSpPr>
          <p:nvPr>
            <p:ph type="dt" sz="half" idx="2"/>
          </p:nvPr>
        </p:nvSpPr>
        <p:spPr>
          <a:xfrm>
            <a:off x="9815514" y="6532656"/>
            <a:ext cx="1976951" cy="153888"/>
          </a:xfrm>
          <a:prstGeom prst="rect">
            <a:avLst/>
          </a:prstGeom>
        </p:spPr>
        <p:txBody>
          <a:bodyPr vert="horz" wrap="square" lIns="0" tIns="0" rIns="0" bIns="0" rtlCol="0" anchor="ctr">
            <a:spAutoFit/>
          </a:bodyPr>
          <a:lstStyle>
            <a:lvl1pPr algn="r">
              <a:defRPr sz="1000" b="1">
                <a:solidFill>
                  <a:schemeClr val="bg1"/>
                </a:solidFill>
                <a:latin typeface="Arial" pitchFamily="34" charset="0"/>
                <a:cs typeface="Arial" pitchFamily="34" charset="0"/>
              </a:defRPr>
            </a:lvl1pPr>
          </a:lstStyle>
          <a:p>
            <a:fld id="{0BE378DF-5A01-4A9F-A646-E38EAEFD4DAB}" type="datetime4">
              <a:rPr lang="fr-FR" smtClean="0"/>
              <a:t>7 juillet 2025</a:t>
            </a:fld>
            <a:endParaRPr lang="fr-FR"/>
          </a:p>
        </p:txBody>
      </p:sp>
      <p:sp>
        <p:nvSpPr>
          <p:cNvPr id="6" name="Espace réservé du numéro de diapositive 5">
            <a:extLst>
              <a:ext uri="{FF2B5EF4-FFF2-40B4-BE49-F238E27FC236}">
                <a16:creationId xmlns:a16="http://schemas.microsoft.com/office/drawing/2014/main" id="{FEBE229C-6806-6941-A141-50E098068CB7}"/>
              </a:ext>
            </a:extLst>
          </p:cNvPr>
          <p:cNvSpPr>
            <a:spLocks noGrp="1"/>
          </p:cNvSpPr>
          <p:nvPr>
            <p:ph type="sldNum" sz="quarter" idx="4"/>
          </p:nvPr>
        </p:nvSpPr>
        <p:spPr>
          <a:xfrm>
            <a:off x="5954142" y="6508267"/>
            <a:ext cx="274113" cy="184666"/>
          </a:xfrm>
          <a:prstGeom prst="rect">
            <a:avLst/>
          </a:prstGeom>
        </p:spPr>
        <p:txBody>
          <a:bodyPr vert="horz" wrap="none" lIns="0" tIns="0" rIns="0" bIns="0" rtlCol="0" anchor="ctr">
            <a:spAutoFit/>
          </a:bodyPr>
          <a:lstStyle>
            <a:lvl1pPr algn="ctr">
              <a:defRPr sz="1200" b="1">
                <a:solidFill>
                  <a:schemeClr val="bg1"/>
                </a:solidFill>
                <a:latin typeface="Arial" pitchFamily="34" charset="0"/>
                <a:cs typeface="Arial" pitchFamily="34" charset="0"/>
              </a:defRPr>
            </a:lvl1pPr>
          </a:lstStyle>
          <a:p>
            <a:fld id="{B1E28664-C9A0-B14D-A7D3-D0482E77A9F4}" type="slidenum">
              <a:rPr lang="fr-FR" smtClean="0"/>
              <a:pPr/>
              <a:t>‹N°›</a:t>
            </a:fld>
            <a:endParaRPr lang="fr-FR"/>
          </a:p>
        </p:txBody>
      </p:sp>
    </p:spTree>
    <p:extLst>
      <p:ext uri="{BB962C8B-B14F-4D97-AF65-F5344CB8AC3E}">
        <p14:creationId xmlns:p14="http://schemas.microsoft.com/office/powerpoint/2010/main" val="3977766189"/>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786" r:id="rId15"/>
    <p:sldLayoutId id="2147483787" r:id="rId16"/>
    <p:sldLayoutId id="2147483788" r:id="rId17"/>
  </p:sldLayoutIdLst>
  <p:hf hdr="0"/>
  <p:txStyles>
    <p:titleStyle>
      <a:lvl1pPr algn="l" defTabSz="914377" rtl="0" eaLnBrk="1" latinLnBrk="0" hangingPunct="1">
        <a:lnSpc>
          <a:spcPct val="80000"/>
        </a:lnSpc>
        <a:spcBef>
          <a:spcPct val="0"/>
        </a:spcBef>
        <a:buNone/>
        <a:defRPr sz="3200" b="1" i="0" kern="1200">
          <a:solidFill>
            <a:schemeClr val="accent1"/>
          </a:solidFill>
          <a:latin typeface="+mj-lt"/>
          <a:ea typeface="+mj-ea"/>
          <a:cs typeface="Arial Black" panose="020B0604020202020204" pitchFamily="34" charset="0"/>
        </a:defRPr>
      </a:lvl1pPr>
    </p:titleStyle>
    <p:bodyStyle>
      <a:lvl1pPr marL="88898" indent="-88898" algn="l" defTabSz="914377" rtl="0" eaLnBrk="1" latinLnBrk="0" hangingPunct="1">
        <a:lnSpc>
          <a:spcPct val="100000"/>
        </a:lnSpc>
        <a:spcBef>
          <a:spcPts val="600"/>
        </a:spcBef>
        <a:buFont typeface="Arial" panose="020B0604020202020204" pitchFamily="34" charset="0"/>
        <a:buNone/>
        <a:defRPr sz="1400" b="0" kern="1200">
          <a:solidFill>
            <a:schemeClr val="tx1"/>
          </a:solidFill>
          <a:latin typeface="+mn-lt"/>
          <a:ea typeface="+mn-ea"/>
          <a:cs typeface="Arial" panose="020B0604020202020204" pitchFamily="34" charset="0"/>
        </a:defRPr>
      </a:lvl1pPr>
      <a:lvl2pPr marL="251994" indent="-179996" algn="l" defTabSz="914377" rtl="0" eaLnBrk="1" latinLnBrk="0" hangingPunct="1">
        <a:lnSpc>
          <a:spcPct val="100000"/>
        </a:lnSpc>
        <a:spcBef>
          <a:spcPts val="500"/>
        </a:spcBef>
        <a:buClr>
          <a:schemeClr val="accent1"/>
        </a:buClr>
        <a:buSzPct val="130000"/>
        <a:buFont typeface="Arial" panose="020B0604020202020204" pitchFamily="34" charset="0"/>
        <a:buChar char="●"/>
        <a:defRPr sz="1200" kern="1200">
          <a:solidFill>
            <a:schemeClr val="tx1"/>
          </a:solidFill>
          <a:latin typeface="+mn-lt"/>
          <a:ea typeface="+mn-ea"/>
          <a:cs typeface="Arial" panose="020B0604020202020204" pitchFamily="34" charset="0"/>
        </a:defRPr>
      </a:lvl2pPr>
      <a:lvl3pPr marL="431989" indent="-107997" algn="l" defTabSz="914377" rtl="0" eaLnBrk="1" latinLnBrk="0" hangingPunct="1">
        <a:lnSpc>
          <a:spcPct val="100000"/>
        </a:lnSpc>
        <a:spcBef>
          <a:spcPts val="500"/>
        </a:spcBef>
        <a:buFontTx/>
        <a:buBlip>
          <a:blip r:embed="rId20"/>
        </a:buBlip>
        <a:defRPr sz="1100" kern="1200">
          <a:solidFill>
            <a:schemeClr val="tx1"/>
          </a:solidFill>
          <a:latin typeface="+mn-lt"/>
          <a:ea typeface="+mn-ea"/>
          <a:cs typeface="Arial" panose="020B0604020202020204" pitchFamily="34" charset="0"/>
        </a:defRPr>
      </a:lvl3pPr>
      <a:lvl4pPr marL="539987"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4pPr>
      <a:lvl5pPr marL="683983"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188360D-9F4C-4A5C-BBCC-064528716CCB}"/>
              </a:ext>
            </a:extLst>
          </p:cNvPr>
          <p:cNvSpPr/>
          <p:nvPr/>
        </p:nvSpPr>
        <p:spPr>
          <a:xfrm>
            <a:off x="1200" y="0"/>
            <a:ext cx="12189600" cy="6858000"/>
          </a:xfrm>
          <a:prstGeom prst="rect">
            <a:avLst/>
          </a:prstGeom>
          <a:gradFill flip="none" rotWithShape="1">
            <a:gsLst>
              <a:gs pos="100000">
                <a:srgbClr val="00BCFD"/>
              </a:gs>
              <a:gs pos="13000">
                <a:srgbClr val="23D2B5"/>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Rectangle 12">
            <a:extLst>
              <a:ext uri="{FF2B5EF4-FFF2-40B4-BE49-F238E27FC236}">
                <a16:creationId xmlns:a16="http://schemas.microsoft.com/office/drawing/2014/main" id="{0D04D610-5AF7-4A03-953B-52DF0E16B3C5}"/>
              </a:ext>
            </a:extLst>
          </p:cNvPr>
          <p:cNvSpPr/>
          <p:nvPr/>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4" name="Image 13">
            <a:extLst>
              <a:ext uri="{FF2B5EF4-FFF2-40B4-BE49-F238E27FC236}">
                <a16:creationId xmlns:a16="http://schemas.microsoft.com/office/drawing/2014/main" id="{8CFD8FB5-173D-4A7E-AA78-6B451BE70C96}"/>
              </a:ext>
            </a:extLst>
          </p:cNvPr>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2" name="Espace réservé du titre 1">
            <a:extLst>
              <a:ext uri="{FF2B5EF4-FFF2-40B4-BE49-F238E27FC236}">
                <a16:creationId xmlns:a16="http://schemas.microsoft.com/office/drawing/2014/main" id="{092DC141-E070-2840-AAE8-D4896C71F004}"/>
              </a:ext>
            </a:extLst>
          </p:cNvPr>
          <p:cNvSpPr>
            <a:spLocks noGrp="1"/>
          </p:cNvSpPr>
          <p:nvPr>
            <p:ph type="title"/>
          </p:nvPr>
        </p:nvSpPr>
        <p:spPr>
          <a:xfrm>
            <a:off x="706755" y="752477"/>
            <a:ext cx="10820225" cy="557213"/>
          </a:xfrm>
          <a:prstGeom prst="rect">
            <a:avLst/>
          </a:prstGeom>
        </p:spPr>
        <p:txBody>
          <a:bodyPr vert="horz" lIns="91440" tIns="0" rIns="91440" bIns="0" rtlCol="0" anchor="b">
            <a:normAutofit/>
          </a:bodyPr>
          <a:lstStyle/>
          <a:p>
            <a:endParaRPr lang="fr-FR"/>
          </a:p>
        </p:txBody>
      </p:sp>
      <p:sp>
        <p:nvSpPr>
          <p:cNvPr id="3" name="Espace réservé du texte 2">
            <a:extLst>
              <a:ext uri="{FF2B5EF4-FFF2-40B4-BE49-F238E27FC236}">
                <a16:creationId xmlns:a16="http://schemas.microsoft.com/office/drawing/2014/main" id="{40F0D5EF-B083-154B-8292-1232F4CA2E02}"/>
              </a:ext>
            </a:extLst>
          </p:cNvPr>
          <p:cNvSpPr>
            <a:spLocks noGrp="1"/>
          </p:cNvSpPr>
          <p:nvPr>
            <p:ph type="body" idx="1"/>
          </p:nvPr>
        </p:nvSpPr>
        <p:spPr>
          <a:xfrm>
            <a:off x="706756" y="1797628"/>
            <a:ext cx="10820224" cy="4377749"/>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48430ED-3E29-7748-A42B-AF799FDFE830}"/>
              </a:ext>
            </a:extLst>
          </p:cNvPr>
          <p:cNvSpPr>
            <a:spLocks noGrp="1"/>
          </p:cNvSpPr>
          <p:nvPr>
            <p:ph type="dt" sz="half" idx="2"/>
          </p:nvPr>
        </p:nvSpPr>
        <p:spPr>
          <a:xfrm>
            <a:off x="9815514" y="6378769"/>
            <a:ext cx="1976951" cy="461665"/>
          </a:xfrm>
          <a:prstGeom prst="rect">
            <a:avLst/>
          </a:prstGeom>
        </p:spPr>
        <p:txBody>
          <a:bodyPr vert="horz" wrap="square" lIns="0" tIns="0" rIns="0" bIns="0" rtlCol="0" anchor="ctr">
            <a:spAutoFit/>
          </a:bodyPr>
          <a:lstStyle>
            <a:lvl1pPr algn="r">
              <a:defRPr sz="1000" b="1">
                <a:solidFill>
                  <a:schemeClr val="bg1"/>
                </a:solidFill>
                <a:latin typeface="Arial" pitchFamily="34" charset="0"/>
                <a:cs typeface="Arial" pitchFamily="34" charset="0"/>
              </a:defRPr>
            </a:lvl1pPr>
          </a:lstStyle>
          <a:p>
            <a:r>
              <a:rPr lang="fr-FR"/>
              <a:t>ENGIE Solutions – BU T&amp;P – Direction Marketing et Innovation</a:t>
            </a:r>
          </a:p>
        </p:txBody>
      </p:sp>
      <p:sp>
        <p:nvSpPr>
          <p:cNvPr id="6" name="Espace réservé du numéro de diapositive 5">
            <a:extLst>
              <a:ext uri="{FF2B5EF4-FFF2-40B4-BE49-F238E27FC236}">
                <a16:creationId xmlns:a16="http://schemas.microsoft.com/office/drawing/2014/main" id="{FEBE229C-6806-6941-A141-50E098068CB7}"/>
              </a:ext>
            </a:extLst>
          </p:cNvPr>
          <p:cNvSpPr>
            <a:spLocks noGrp="1"/>
          </p:cNvSpPr>
          <p:nvPr>
            <p:ph type="sldNum" sz="quarter" idx="4"/>
          </p:nvPr>
        </p:nvSpPr>
        <p:spPr>
          <a:xfrm>
            <a:off x="5954142" y="6508267"/>
            <a:ext cx="274113" cy="184666"/>
          </a:xfrm>
          <a:prstGeom prst="rect">
            <a:avLst/>
          </a:prstGeom>
        </p:spPr>
        <p:txBody>
          <a:bodyPr vert="horz" wrap="none" lIns="0" tIns="0" rIns="0" bIns="0" rtlCol="0" anchor="ctr">
            <a:spAutoFit/>
          </a:bodyPr>
          <a:lstStyle>
            <a:lvl1pPr algn="ctr">
              <a:defRPr sz="1200" b="1">
                <a:solidFill>
                  <a:schemeClr val="bg1"/>
                </a:solidFill>
                <a:latin typeface="Arial" pitchFamily="34" charset="0"/>
                <a:cs typeface="Arial" pitchFamily="34" charset="0"/>
              </a:defRPr>
            </a:lvl1pPr>
          </a:lstStyle>
          <a:p>
            <a:fld id="{B1E28664-C9A0-B14D-A7D3-D0482E77A9F4}" type="slidenum">
              <a:rPr lang="fr-FR" smtClean="0"/>
              <a:pPr/>
              <a:t>‹N°›</a:t>
            </a:fld>
            <a:endParaRPr lang="fr-FR"/>
          </a:p>
        </p:txBody>
      </p:sp>
      <p:sp>
        <p:nvSpPr>
          <p:cNvPr id="9" name="Rectangle 8">
            <a:extLst>
              <a:ext uri="{FF2B5EF4-FFF2-40B4-BE49-F238E27FC236}">
                <a16:creationId xmlns:a16="http://schemas.microsoft.com/office/drawing/2014/main" id="{6BE52CD9-5EF8-451D-9C42-590A721FA4B9}"/>
              </a:ext>
            </a:extLst>
          </p:cNvPr>
          <p:cNvSpPr/>
          <p:nvPr userDrawn="1"/>
        </p:nvSpPr>
        <p:spPr>
          <a:xfrm>
            <a:off x="1200" y="0"/>
            <a:ext cx="12189600" cy="6858000"/>
          </a:xfrm>
          <a:prstGeom prst="rect">
            <a:avLst/>
          </a:prstGeom>
          <a:gradFill flip="none" rotWithShape="1">
            <a:gsLst>
              <a:gs pos="100000">
                <a:srgbClr val="00B050"/>
              </a:gs>
              <a:gs pos="13000">
                <a:srgbClr val="92D05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0" name="Rectangle 9">
            <a:extLst>
              <a:ext uri="{FF2B5EF4-FFF2-40B4-BE49-F238E27FC236}">
                <a16:creationId xmlns:a16="http://schemas.microsoft.com/office/drawing/2014/main" id="{A0713021-C743-4F02-89E7-7AB9B5C1729C}"/>
              </a:ext>
            </a:extLst>
          </p:cNvPr>
          <p:cNvSpPr/>
          <p:nvPr userDrawn="1"/>
        </p:nvSpPr>
        <p:spPr>
          <a:xfrm>
            <a:off x="395417" y="395415"/>
            <a:ext cx="11397049" cy="60716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1" name="Image 10">
            <a:extLst>
              <a:ext uri="{FF2B5EF4-FFF2-40B4-BE49-F238E27FC236}">
                <a16:creationId xmlns:a16="http://schemas.microsoft.com/office/drawing/2014/main" id="{7E226D0E-2B4A-4E14-8E21-F72262924790}"/>
              </a:ext>
            </a:extLst>
          </p:cNvPr>
          <p:cNvPicPr>
            <a:picLocks noChangeAspect="1"/>
          </p:cNvPicPr>
          <p:nvPr userDrawn="1"/>
        </p:nvPicPr>
        <p:blipFill>
          <a:blip r:embed="rId39">
            <a:extLst>
              <a:ext uri="{28A0092B-C50C-407E-A947-70E740481C1C}">
                <a14:useLocalDpi xmlns:a14="http://schemas.microsoft.com/office/drawing/2010/main" val="0"/>
              </a:ext>
            </a:extLst>
          </a:blip>
          <a:stretch>
            <a:fillRect/>
          </a:stretch>
        </p:blipFill>
        <p:spPr>
          <a:xfrm>
            <a:off x="5721205" y="-32400"/>
            <a:ext cx="749593" cy="468000"/>
          </a:xfrm>
          <a:prstGeom prst="rect">
            <a:avLst/>
          </a:prstGeom>
        </p:spPr>
      </p:pic>
      <p:sp>
        <p:nvSpPr>
          <p:cNvPr id="15" name="Espace réservé de la date 3">
            <a:extLst>
              <a:ext uri="{FF2B5EF4-FFF2-40B4-BE49-F238E27FC236}">
                <a16:creationId xmlns:a16="http://schemas.microsoft.com/office/drawing/2014/main" id="{F61D1F82-CC1F-41ED-AFEF-4B58CFBC6A77}"/>
              </a:ext>
            </a:extLst>
          </p:cNvPr>
          <p:cNvSpPr txBox="1">
            <a:spLocks/>
          </p:cNvSpPr>
          <p:nvPr userDrawn="1"/>
        </p:nvSpPr>
        <p:spPr>
          <a:xfrm>
            <a:off x="409124" y="6597125"/>
            <a:ext cx="5470041" cy="153888"/>
          </a:xfrm>
          <a:prstGeom prst="rect">
            <a:avLst/>
          </a:prstGeom>
        </p:spPr>
        <p:txBody>
          <a:bodyPr vert="horz" wrap="square" lIns="0" tIns="0" rIns="0" bIns="0" rtlCol="0" anchor="ctr">
            <a:spAutoFit/>
          </a:bodyPr>
          <a:lstStyle>
            <a:defPPr>
              <a:defRPr lang="fr-FR"/>
            </a:defPPr>
            <a:lvl1pPr marL="0" algn="r" defTabSz="914400" rtl="0" eaLnBrk="1" latinLnBrk="0" hangingPunct="1">
              <a:defRPr sz="1000" b="1"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FFFFFF"/>
                </a:solidFill>
                <a:effectLst/>
                <a:uLnTx/>
                <a:uFillTx/>
                <a:latin typeface="Arial" pitchFamily="34" charset="0"/>
                <a:ea typeface="+mn-ea"/>
                <a:cs typeface="Arial" pitchFamily="34" charset="0"/>
              </a:rPr>
              <a:t>Travaux DMI</a:t>
            </a:r>
          </a:p>
        </p:txBody>
      </p:sp>
    </p:spTree>
    <p:extLst>
      <p:ext uri="{BB962C8B-B14F-4D97-AF65-F5344CB8AC3E}">
        <p14:creationId xmlns:p14="http://schemas.microsoft.com/office/powerpoint/2010/main" val="3628308368"/>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 id="2147483802" r:id="rId13"/>
    <p:sldLayoutId id="2147483803" r:id="rId14"/>
    <p:sldLayoutId id="2147483804" r:id="rId15"/>
    <p:sldLayoutId id="2147483805" r:id="rId16"/>
    <p:sldLayoutId id="2147483806" r:id="rId17"/>
    <p:sldLayoutId id="2147483807" r:id="rId18"/>
    <p:sldLayoutId id="2147483808" r:id="rId19"/>
    <p:sldLayoutId id="2147483809" r:id="rId20"/>
    <p:sldLayoutId id="2147483810" r:id="rId21"/>
    <p:sldLayoutId id="2147483811" r:id="rId22"/>
    <p:sldLayoutId id="2147483812" r:id="rId23"/>
    <p:sldLayoutId id="2147483813" r:id="rId24"/>
    <p:sldLayoutId id="2147483814" r:id="rId25"/>
    <p:sldLayoutId id="2147483815" r:id="rId26"/>
    <p:sldLayoutId id="2147483816" r:id="rId27"/>
    <p:sldLayoutId id="2147483817" r:id="rId28"/>
    <p:sldLayoutId id="2147483818" r:id="rId29"/>
    <p:sldLayoutId id="2147483819" r:id="rId30"/>
    <p:sldLayoutId id="2147483820" r:id="rId31"/>
    <p:sldLayoutId id="2147483821" r:id="rId32"/>
    <p:sldLayoutId id="2147483822" r:id="rId33"/>
    <p:sldLayoutId id="2147483823" r:id="rId34"/>
    <p:sldLayoutId id="2147483824" r:id="rId35"/>
    <p:sldLayoutId id="2147483825" r:id="rId36"/>
    <p:sldLayoutId id="2147483826" r:id="rId37"/>
  </p:sldLayoutIdLst>
  <p:hf hdr="0"/>
  <p:txStyles>
    <p:titleStyle>
      <a:lvl1pPr algn="l" defTabSz="914377" rtl="0" eaLnBrk="1" latinLnBrk="0" hangingPunct="1">
        <a:lnSpc>
          <a:spcPct val="80000"/>
        </a:lnSpc>
        <a:spcBef>
          <a:spcPct val="0"/>
        </a:spcBef>
        <a:buNone/>
        <a:defRPr sz="3200" b="1" i="0" kern="1200">
          <a:gradFill flip="none" rotWithShape="1">
            <a:gsLst>
              <a:gs pos="0">
                <a:srgbClr val="00BCFD"/>
              </a:gs>
              <a:gs pos="100000">
                <a:srgbClr val="23D2B5"/>
              </a:gs>
            </a:gsLst>
            <a:lin ang="2700000" scaled="1"/>
            <a:tileRect/>
          </a:gradFill>
          <a:latin typeface="+mj-lt"/>
          <a:ea typeface="+mj-ea"/>
          <a:cs typeface="Arial Black" panose="020B0604020202020204" pitchFamily="34" charset="0"/>
        </a:defRPr>
      </a:lvl1pPr>
    </p:titleStyle>
    <p:bodyStyle>
      <a:lvl1pPr marL="88898" indent="-88898" algn="l" defTabSz="914377" rtl="0" eaLnBrk="1" latinLnBrk="0" hangingPunct="1">
        <a:lnSpc>
          <a:spcPct val="100000"/>
        </a:lnSpc>
        <a:spcBef>
          <a:spcPts val="600"/>
        </a:spcBef>
        <a:buFont typeface="Arial" panose="020B0604020202020204" pitchFamily="34" charset="0"/>
        <a:buNone/>
        <a:defRPr sz="1400" b="0" kern="1200">
          <a:solidFill>
            <a:schemeClr val="tx1"/>
          </a:solidFill>
          <a:latin typeface="+mn-lt"/>
          <a:ea typeface="+mn-ea"/>
          <a:cs typeface="Arial" panose="020B0604020202020204" pitchFamily="34" charset="0"/>
        </a:defRPr>
      </a:lvl1pPr>
      <a:lvl2pPr marL="251994" indent="-179996" algn="l" defTabSz="914377" rtl="0" eaLnBrk="1" latinLnBrk="0" hangingPunct="1">
        <a:lnSpc>
          <a:spcPct val="100000"/>
        </a:lnSpc>
        <a:spcBef>
          <a:spcPts val="500"/>
        </a:spcBef>
        <a:buFontTx/>
        <a:buBlip>
          <a:blip r:embed="rId40"/>
        </a:buBlip>
        <a:defRPr sz="1200" kern="1200">
          <a:solidFill>
            <a:schemeClr val="tx1"/>
          </a:solidFill>
          <a:latin typeface="+mn-lt"/>
          <a:ea typeface="+mn-ea"/>
          <a:cs typeface="Arial" panose="020B0604020202020204" pitchFamily="34" charset="0"/>
        </a:defRPr>
      </a:lvl2pPr>
      <a:lvl3pPr marL="431989" indent="-107997" algn="l" defTabSz="914377" rtl="0" eaLnBrk="1" latinLnBrk="0" hangingPunct="1">
        <a:lnSpc>
          <a:spcPct val="100000"/>
        </a:lnSpc>
        <a:spcBef>
          <a:spcPts val="500"/>
        </a:spcBef>
        <a:buFontTx/>
        <a:buBlip>
          <a:blip r:embed="rId41"/>
        </a:buBlip>
        <a:defRPr sz="1100" kern="1200">
          <a:solidFill>
            <a:schemeClr val="tx1"/>
          </a:solidFill>
          <a:latin typeface="+mn-lt"/>
          <a:ea typeface="+mn-ea"/>
          <a:cs typeface="Arial" panose="020B0604020202020204" pitchFamily="34" charset="0"/>
        </a:defRPr>
      </a:lvl3pPr>
      <a:lvl4pPr marL="539987"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4pPr>
      <a:lvl5pPr marL="683983" indent="-107997" algn="l" defTabSz="914377" rtl="0" eaLnBrk="1" latinLnBrk="0" hangingPunct="1">
        <a:lnSpc>
          <a:spcPct val="100000"/>
        </a:lnSpc>
        <a:spcBef>
          <a:spcPts val="500"/>
        </a:spcBef>
        <a:buFont typeface="Arial" panose="020B0604020202020204" pitchFamily="34" charset="0"/>
        <a:buChar char="•"/>
        <a:defRPr sz="1051" kern="1200">
          <a:solidFill>
            <a:schemeClr val="tx1"/>
          </a:solidFill>
          <a:latin typeface="+mn-lt"/>
          <a:ea typeface="+mn-ea"/>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36.xml"/><Relationship Id="rId4" Type="http://schemas.openxmlformats.org/officeDocument/2006/relationships/image" Target="../media/image2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CA06A1C-8174-46B8-BC87-EEA3E93913E9}"/>
              </a:ext>
            </a:extLst>
          </p:cNvPr>
          <p:cNvSpPr>
            <a:spLocks noGrp="1"/>
          </p:cNvSpPr>
          <p:nvPr>
            <p:ph type="body" sz="quarter" idx="14"/>
          </p:nvPr>
        </p:nvSpPr>
        <p:spPr>
          <a:xfrm>
            <a:off x="797518" y="2448467"/>
            <a:ext cx="10596112" cy="1271588"/>
          </a:xfrm>
        </p:spPr>
        <p:txBody>
          <a:bodyPr/>
          <a:lstStyle/>
          <a:p>
            <a:r>
              <a:rPr lang="fr-FR" sz="6600" i="1" dirty="0">
                <a:latin typeface="Calibri"/>
              </a:rPr>
              <a:t>Investir dans l’énergie</a:t>
            </a:r>
            <a:endParaRPr lang="fr-FR" dirty="0"/>
          </a:p>
        </p:txBody>
      </p:sp>
      <p:sp>
        <p:nvSpPr>
          <p:cNvPr id="3" name="Espace réservé du texte 2">
            <a:extLst>
              <a:ext uri="{FF2B5EF4-FFF2-40B4-BE49-F238E27FC236}">
                <a16:creationId xmlns:a16="http://schemas.microsoft.com/office/drawing/2014/main" id="{3FE94456-7ADE-49EF-B00C-0B54E6E88236}"/>
              </a:ext>
            </a:extLst>
          </p:cNvPr>
          <p:cNvSpPr>
            <a:spLocks noGrp="1"/>
          </p:cNvSpPr>
          <p:nvPr>
            <p:ph type="body" sz="quarter" idx="15"/>
          </p:nvPr>
        </p:nvSpPr>
        <p:spPr>
          <a:xfrm>
            <a:off x="977049" y="3429000"/>
            <a:ext cx="10237049" cy="430212"/>
          </a:xfrm>
        </p:spPr>
        <p:txBody>
          <a:bodyPr/>
          <a:lstStyle/>
          <a:p>
            <a:r>
              <a:rPr lang="fr-FR" sz="2400" dirty="0">
                <a:solidFill>
                  <a:schemeClr val="tx1"/>
                </a:solidFill>
              </a:rPr>
              <a:t>Attentes et retour du secteur privé</a:t>
            </a:r>
          </a:p>
          <a:p>
            <a:pPr algn="l"/>
            <a:r>
              <a:rPr lang="fr-FR" sz="2400" dirty="0"/>
              <a:t>Présentation de l’entreprise</a:t>
            </a:r>
          </a:p>
          <a:p>
            <a:pPr algn="l"/>
            <a:r>
              <a:rPr lang="fr-FR" sz="2400" dirty="0"/>
              <a:t>L’’enjeu du climat</a:t>
            </a:r>
          </a:p>
          <a:p>
            <a:pPr algn="l"/>
            <a:r>
              <a:rPr lang="fr-FR" sz="2400" dirty="0"/>
              <a:t>Les </a:t>
            </a:r>
            <a:r>
              <a:rPr lang="fr-FR" sz="2400" dirty="0" err="1"/>
              <a:t>ENRs</a:t>
            </a:r>
            <a:r>
              <a:rPr lang="fr-FR" sz="2400" dirty="0"/>
              <a:t> facteur de croissance</a:t>
            </a:r>
          </a:p>
          <a:p>
            <a:pPr algn="l"/>
            <a:r>
              <a:rPr lang="fr-FR" sz="2400" dirty="0"/>
              <a:t>Réussite de la transition énergétique</a:t>
            </a:r>
          </a:p>
        </p:txBody>
      </p:sp>
      <p:sp>
        <p:nvSpPr>
          <p:cNvPr id="4" name="Espace réservé de la date 3">
            <a:extLst>
              <a:ext uri="{FF2B5EF4-FFF2-40B4-BE49-F238E27FC236}">
                <a16:creationId xmlns:a16="http://schemas.microsoft.com/office/drawing/2014/main" id="{FE65649F-B6E4-453F-B04A-3943E3B2C2C1}"/>
              </a:ext>
            </a:extLst>
          </p:cNvPr>
          <p:cNvSpPr>
            <a:spLocks noGrp="1"/>
          </p:cNvSpPr>
          <p:nvPr>
            <p:ph type="dt" sz="half" idx="16"/>
          </p:nvPr>
        </p:nvSpPr>
        <p:spPr/>
        <p:txBody>
          <a:bodyPr/>
          <a:lstStyle/>
          <a:p>
            <a:fld id="{F98CA079-1BF7-44A6-8428-15202F6059B4}" type="datetime4">
              <a:rPr lang="fr-FR" smtClean="0"/>
              <a:t>7 juillet 2025</a:t>
            </a:fld>
            <a:endParaRPr lang="fr-FR"/>
          </a:p>
        </p:txBody>
      </p:sp>
    </p:spTree>
    <p:extLst>
      <p:ext uri="{BB962C8B-B14F-4D97-AF65-F5344CB8AC3E}">
        <p14:creationId xmlns:p14="http://schemas.microsoft.com/office/powerpoint/2010/main" val="3246158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52B706B-8D87-4D39-A0F8-139DCE349838}"/>
              </a:ext>
            </a:extLst>
          </p:cNvPr>
          <p:cNvSpPr>
            <a:spLocks noGrp="1"/>
          </p:cNvSpPr>
          <p:nvPr>
            <p:ph type="body" sz="quarter" idx="14"/>
          </p:nvPr>
        </p:nvSpPr>
        <p:spPr>
          <a:xfrm>
            <a:off x="977900" y="4750891"/>
            <a:ext cx="10235352" cy="550600"/>
          </a:xfrm>
        </p:spPr>
        <p:txBody>
          <a:bodyPr/>
          <a:lstStyle/>
          <a:p>
            <a:r>
              <a:rPr lang="fr-FR" dirty="0"/>
              <a:t>Réussir sa transition énergétique</a:t>
            </a:r>
          </a:p>
        </p:txBody>
      </p:sp>
      <p:sp>
        <p:nvSpPr>
          <p:cNvPr id="3" name="Espace réservé du texte 2">
            <a:extLst>
              <a:ext uri="{FF2B5EF4-FFF2-40B4-BE49-F238E27FC236}">
                <a16:creationId xmlns:a16="http://schemas.microsoft.com/office/drawing/2014/main" id="{CA6BDD2D-CB8E-46C0-B2DD-12FA890B65BC}"/>
              </a:ext>
            </a:extLst>
          </p:cNvPr>
          <p:cNvSpPr>
            <a:spLocks noGrp="1"/>
          </p:cNvSpPr>
          <p:nvPr>
            <p:ph type="body" sz="quarter" idx="16"/>
          </p:nvPr>
        </p:nvSpPr>
        <p:spPr/>
        <p:txBody>
          <a:bodyPr/>
          <a:lstStyle/>
          <a:p>
            <a:r>
              <a:rPr lang="fr-FR" dirty="0"/>
              <a:t>04</a:t>
            </a:r>
          </a:p>
        </p:txBody>
      </p:sp>
    </p:spTree>
    <p:extLst>
      <p:ext uri="{BB962C8B-B14F-4D97-AF65-F5344CB8AC3E}">
        <p14:creationId xmlns:p14="http://schemas.microsoft.com/office/powerpoint/2010/main" val="3950729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9C315283-63B3-4651-8E94-71AC1EFBC53D}"/>
              </a:ext>
            </a:extLst>
          </p:cNvPr>
          <p:cNvSpPr>
            <a:spLocks noGrp="1"/>
          </p:cNvSpPr>
          <p:nvPr>
            <p:ph type="body" sz="quarter" idx="14"/>
          </p:nvPr>
        </p:nvSpPr>
        <p:spPr>
          <a:xfrm>
            <a:off x="706755" y="710624"/>
            <a:ext cx="10778490" cy="499038"/>
          </a:xfrm>
        </p:spPr>
        <p:txBody>
          <a:bodyPr/>
          <a:lstStyle/>
          <a:p>
            <a:r>
              <a:rPr lang="fr-FR" sz="2800" dirty="0"/>
              <a:t>Réussir sa transition énergétique</a:t>
            </a:r>
          </a:p>
        </p:txBody>
      </p:sp>
      <p:sp>
        <p:nvSpPr>
          <p:cNvPr id="10" name="Espace réservé de la date 9">
            <a:extLst>
              <a:ext uri="{FF2B5EF4-FFF2-40B4-BE49-F238E27FC236}">
                <a16:creationId xmlns:a16="http://schemas.microsoft.com/office/drawing/2014/main" id="{05B54808-1069-4F80-B238-8C2ACF28F365}"/>
              </a:ext>
            </a:extLst>
          </p:cNvPr>
          <p:cNvSpPr>
            <a:spLocks noGrp="1"/>
          </p:cNvSpPr>
          <p:nvPr>
            <p:ph type="dt" sz="half" idx="23"/>
          </p:nvPr>
        </p:nvSpPr>
        <p:spPr/>
        <p:txBody>
          <a:bodyPr/>
          <a:lstStyle/>
          <a:p>
            <a:fld id="{672A0C82-3269-4DD4-AD38-3F36F0F81EB6}" type="datetime4">
              <a:rPr lang="fr-FR" smtClean="0"/>
              <a:pPr/>
              <a:t>7 juillet 2025</a:t>
            </a:fld>
            <a:endParaRPr lang="fr-FR" dirty="0"/>
          </a:p>
        </p:txBody>
      </p:sp>
      <p:sp>
        <p:nvSpPr>
          <p:cNvPr id="11" name="Espace réservé du numéro de diapositive 10">
            <a:extLst>
              <a:ext uri="{FF2B5EF4-FFF2-40B4-BE49-F238E27FC236}">
                <a16:creationId xmlns:a16="http://schemas.microsoft.com/office/drawing/2014/main" id="{C84D11CB-D516-4741-AC51-7D8D206CD430}"/>
              </a:ext>
            </a:extLst>
          </p:cNvPr>
          <p:cNvSpPr>
            <a:spLocks noGrp="1"/>
          </p:cNvSpPr>
          <p:nvPr>
            <p:ph type="sldNum" sz="quarter" idx="25"/>
          </p:nvPr>
        </p:nvSpPr>
        <p:spPr/>
        <p:txBody>
          <a:bodyPr/>
          <a:lstStyle/>
          <a:p>
            <a:fld id="{B1E28664-C9A0-B14D-A7D3-D0482E77A9F4}" type="slidenum">
              <a:rPr lang="fr-FR" smtClean="0"/>
              <a:pPr/>
              <a:t>11</a:t>
            </a:fld>
            <a:endParaRPr lang="fr-FR" dirty="0"/>
          </a:p>
        </p:txBody>
      </p:sp>
      <p:sp>
        <p:nvSpPr>
          <p:cNvPr id="6" name="Espace réservé du texte 2">
            <a:extLst>
              <a:ext uri="{FF2B5EF4-FFF2-40B4-BE49-F238E27FC236}">
                <a16:creationId xmlns:a16="http://schemas.microsoft.com/office/drawing/2014/main" id="{EC971303-EAA5-47FF-845A-C0EC894284D1}"/>
              </a:ext>
            </a:extLst>
          </p:cNvPr>
          <p:cNvSpPr>
            <a:spLocks noGrp="1"/>
          </p:cNvSpPr>
          <p:nvPr>
            <p:ph type="body" sz="quarter" idx="15"/>
          </p:nvPr>
        </p:nvSpPr>
        <p:spPr>
          <a:xfrm>
            <a:off x="706754" y="1147797"/>
            <a:ext cx="10970133" cy="5230971"/>
          </a:xfrm>
        </p:spPr>
        <p:txBody>
          <a:bodyPr>
            <a:noAutofit/>
          </a:bodyPr>
          <a:lstStyle/>
          <a:p>
            <a:r>
              <a:rPr lang="fr-FR" sz="1600" i="1" dirty="0">
                <a:latin typeface="Calibri" panose="020F0502020204030204" pitchFamily="34" charset="0"/>
                <a:ea typeface="Calibri" panose="020F0502020204030204" pitchFamily="34" charset="0"/>
                <a:cs typeface="Calibri" panose="020F0502020204030204" pitchFamily="34" charset="0"/>
              </a:rPr>
              <a:t>Réduction &amp; optimisation de notre empreinte carbone</a:t>
            </a:r>
          </a:p>
          <a:p>
            <a:endParaRPr lang="fr-FR" sz="1600" i="1" dirty="0">
              <a:latin typeface="Calibri" panose="020F0502020204030204" pitchFamily="34" charset="0"/>
              <a:ea typeface="Calibri" panose="020F0502020204030204" pitchFamily="34" charset="0"/>
              <a:cs typeface="Calibri" panose="020F0502020204030204" pitchFamily="34" charset="0"/>
            </a:endParaRPr>
          </a:p>
          <a:p>
            <a:r>
              <a:rPr lang="fr-FR" sz="1600" i="1" dirty="0">
                <a:effectLst/>
                <a:latin typeface="Calibri" panose="020F0502020204030204" pitchFamily="34" charset="0"/>
                <a:ea typeface="Calibri" panose="020F0502020204030204" pitchFamily="34" charset="0"/>
                <a:cs typeface="Times New Roman" panose="02020603050405020304" pitchFamily="18" charset="0"/>
              </a:rPr>
              <a:t>Ces investissements incluent également le financement de projets innovants et ambitieux tels que :</a:t>
            </a:r>
          </a:p>
          <a:p>
            <a:endParaRPr lang="fr-FR" sz="1600" i="1"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sz="1600" b="1"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Centrales solaires photovoltaïques </a:t>
            </a:r>
            <a:r>
              <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permettant non seulement de générer de l’énergie propre mais aussi de revendre le surplus aux réseaux électriques. Ex</a:t>
            </a:r>
            <a:r>
              <a:rPr lang="fr-FR" sz="1600" i="1"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fr-FR" sz="1600" i="1"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Katu</a:t>
            </a:r>
            <a:r>
              <a:rPr lang="fr-FR" sz="1600" i="1"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fr-FR" sz="1600" i="1"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Afr</a:t>
            </a:r>
            <a:r>
              <a:rPr lang="fr-FR" sz="1600" i="1" dirty="0">
                <a:solidFill>
                  <a:schemeClr val="tx1"/>
                </a:solidFill>
                <a:latin typeface="Calibri" panose="020F0502020204030204" pitchFamily="34" charset="0"/>
                <a:ea typeface="Calibri" panose="020F0502020204030204" pitchFamily="34" charset="0"/>
                <a:cs typeface="Times New Roman" panose="02020603050405020304" pitchFamily="18" charset="0"/>
              </a:rPr>
              <a:t> du Sud)</a:t>
            </a:r>
          </a:p>
          <a:p>
            <a:pPr marL="285750" indent="-285750">
              <a:buFont typeface="Arial" panose="020B0604020202020204" pitchFamily="34" charset="0"/>
              <a:buChar char="•"/>
            </a:pPr>
            <a:endPar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sz="1600" b="1"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Systèmes de stockage d’énergie </a:t>
            </a:r>
            <a:r>
              <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fr-FR" sz="1600" i="1" dirty="0">
                <a:solidFill>
                  <a:schemeClr val="tx1"/>
                </a:solidFill>
                <a:latin typeface="Calibri" panose="020F0502020204030204" pitchFamily="34" charset="0"/>
                <a:ea typeface="Calibri" panose="020F0502020204030204" pitchFamily="34" charset="0"/>
                <a:cs typeface="Times New Roman" panose="02020603050405020304" pitchFamily="18" charset="0"/>
              </a:rPr>
              <a:t>par batteries </a:t>
            </a:r>
            <a:r>
              <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qui assurent une meilleure gestion des pics de consommation et stabilisent l’approvisionnement.</a:t>
            </a:r>
          </a:p>
          <a:p>
            <a:pPr marL="285750" indent="-285750">
              <a:buFont typeface="Arial" panose="020B0604020202020204" pitchFamily="34" charset="0"/>
              <a:buChar char="•"/>
            </a:pPr>
            <a:endPar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sz="1600" b="1"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Pilotage intelligent des infrastructures énergétiques </a:t>
            </a:r>
            <a:r>
              <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grâce aux technologies numériques qui optimisent la consommation et réduisent les gaspillages.</a:t>
            </a:r>
          </a:p>
          <a:p>
            <a:endPar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sz="1600" i="1" dirty="0">
                <a:solidFill>
                  <a:schemeClr val="tx1"/>
                </a:solidFill>
                <a:latin typeface="Calibri" panose="020F0502020204030204" pitchFamily="34" charset="0"/>
                <a:ea typeface="Calibri" panose="020F0502020204030204" pitchFamily="34" charset="0"/>
                <a:cs typeface="Times New Roman" panose="02020603050405020304" pitchFamily="18" charset="0"/>
              </a:rPr>
              <a:t>Des équipements solaires dans les zones reculées permettant de générer les activités commerciales (projet off </a:t>
            </a:r>
            <a:r>
              <a:rPr lang="fr-FR" sz="1600" i="1"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grid</a:t>
            </a:r>
            <a:r>
              <a:rPr lang="fr-FR" sz="1600" i="1" dirty="0">
                <a:solidFill>
                  <a:schemeClr val="tx1"/>
                </a:solidFill>
                <a:latin typeface="Calibri" panose="020F0502020204030204" pitchFamily="34" charset="0"/>
                <a:ea typeface="Calibri" panose="020F0502020204030204" pitchFamily="34" charset="0"/>
                <a:cs typeface="Times New Roman" panose="02020603050405020304" pitchFamily="18" charset="0"/>
              </a:rPr>
              <a:t>)</a:t>
            </a:r>
          </a:p>
          <a:p>
            <a:endParaRPr lang="fr-FR" sz="1600" i="1" dirty="0">
              <a:effectLst/>
              <a:latin typeface="Calibri" panose="020F0502020204030204" pitchFamily="34" charset="0"/>
              <a:ea typeface="Calibri" panose="020F0502020204030204" pitchFamily="34" charset="0"/>
              <a:cs typeface="Times New Roman" panose="02020603050405020304" pitchFamily="18" charset="0"/>
            </a:endParaRPr>
          </a:p>
          <a:p>
            <a:endParaRPr lang="fr-FR" sz="1600" dirty="0"/>
          </a:p>
        </p:txBody>
      </p:sp>
      <p:sp>
        <p:nvSpPr>
          <p:cNvPr id="16" name="ZoneTexte 15">
            <a:extLst>
              <a:ext uri="{FF2B5EF4-FFF2-40B4-BE49-F238E27FC236}">
                <a16:creationId xmlns:a16="http://schemas.microsoft.com/office/drawing/2014/main" id="{BACFEDE6-D846-476F-8879-4F624F58F1EE}"/>
              </a:ext>
            </a:extLst>
          </p:cNvPr>
          <p:cNvSpPr txBox="1"/>
          <p:nvPr/>
        </p:nvSpPr>
        <p:spPr>
          <a:xfrm>
            <a:off x="7472402" y="1905361"/>
            <a:ext cx="1969217" cy="461665"/>
          </a:xfrm>
          <a:prstGeom prst="rect">
            <a:avLst/>
          </a:prstGeom>
          <a:noFill/>
        </p:spPr>
        <p:txBody>
          <a:bodyPr wrap="square" rtlCol="0">
            <a:spAutoFit/>
          </a:bodyPr>
          <a:lstStyle/>
          <a:p>
            <a:pPr algn="ctr"/>
            <a:r>
              <a:rPr lang="fr-FR" sz="2400" dirty="0">
                <a:solidFill>
                  <a:schemeClr val="bg1"/>
                </a:solidFill>
                <a:latin typeface="Arial" panose="020B0604020202020204" pitchFamily="34" charset="0"/>
                <a:cs typeface="Arial" panose="020B0604020202020204" pitchFamily="34" charset="0"/>
              </a:rPr>
              <a:t>2022</a:t>
            </a:r>
          </a:p>
        </p:txBody>
      </p:sp>
    </p:spTree>
    <p:extLst>
      <p:ext uri="{BB962C8B-B14F-4D97-AF65-F5344CB8AC3E}">
        <p14:creationId xmlns:p14="http://schemas.microsoft.com/office/powerpoint/2010/main" val="19576483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2DB7E-5DA2-8485-EC51-DE95CEA92D30}"/>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2CF6EF69-69DE-7500-A681-B031AEE30BEE}"/>
              </a:ext>
            </a:extLst>
          </p:cNvPr>
          <p:cNvSpPr>
            <a:spLocks noGrp="1"/>
          </p:cNvSpPr>
          <p:nvPr>
            <p:ph type="body" sz="quarter" idx="14"/>
          </p:nvPr>
        </p:nvSpPr>
        <p:spPr>
          <a:xfrm>
            <a:off x="706755" y="564320"/>
            <a:ext cx="10778490" cy="499038"/>
          </a:xfrm>
        </p:spPr>
        <p:txBody>
          <a:bodyPr/>
          <a:lstStyle/>
          <a:p>
            <a:r>
              <a:rPr lang="fr-FR" sz="2800" dirty="0"/>
              <a:t>Réussir sa transition énergétique</a:t>
            </a:r>
          </a:p>
        </p:txBody>
      </p:sp>
      <p:sp>
        <p:nvSpPr>
          <p:cNvPr id="10" name="Espace réservé de la date 9">
            <a:extLst>
              <a:ext uri="{FF2B5EF4-FFF2-40B4-BE49-F238E27FC236}">
                <a16:creationId xmlns:a16="http://schemas.microsoft.com/office/drawing/2014/main" id="{BCF2A863-BF61-E482-EF88-7CC350C1CDA5}"/>
              </a:ext>
            </a:extLst>
          </p:cNvPr>
          <p:cNvSpPr>
            <a:spLocks noGrp="1"/>
          </p:cNvSpPr>
          <p:nvPr>
            <p:ph type="dt" sz="half" idx="23"/>
          </p:nvPr>
        </p:nvSpPr>
        <p:spPr/>
        <p:txBody>
          <a:bodyPr/>
          <a:lstStyle/>
          <a:p>
            <a:fld id="{672A0C82-3269-4DD4-AD38-3F36F0F81EB6}" type="datetime4">
              <a:rPr lang="fr-FR" smtClean="0"/>
              <a:pPr/>
              <a:t>7 juillet 2025</a:t>
            </a:fld>
            <a:endParaRPr lang="fr-FR" dirty="0"/>
          </a:p>
        </p:txBody>
      </p:sp>
      <p:sp>
        <p:nvSpPr>
          <p:cNvPr id="11" name="Espace réservé du numéro de diapositive 10">
            <a:extLst>
              <a:ext uri="{FF2B5EF4-FFF2-40B4-BE49-F238E27FC236}">
                <a16:creationId xmlns:a16="http://schemas.microsoft.com/office/drawing/2014/main" id="{9E5C1D1A-6749-16C9-5781-6BC6AC350E40}"/>
              </a:ext>
            </a:extLst>
          </p:cNvPr>
          <p:cNvSpPr>
            <a:spLocks noGrp="1"/>
          </p:cNvSpPr>
          <p:nvPr>
            <p:ph type="sldNum" sz="quarter" idx="25"/>
          </p:nvPr>
        </p:nvSpPr>
        <p:spPr/>
        <p:txBody>
          <a:bodyPr/>
          <a:lstStyle/>
          <a:p>
            <a:fld id="{B1E28664-C9A0-B14D-A7D3-D0482E77A9F4}" type="slidenum">
              <a:rPr lang="fr-FR" smtClean="0"/>
              <a:pPr/>
              <a:t>12</a:t>
            </a:fld>
            <a:endParaRPr lang="fr-FR" dirty="0"/>
          </a:p>
        </p:txBody>
      </p:sp>
      <p:sp>
        <p:nvSpPr>
          <p:cNvPr id="6" name="Espace réservé du texte 2">
            <a:extLst>
              <a:ext uri="{FF2B5EF4-FFF2-40B4-BE49-F238E27FC236}">
                <a16:creationId xmlns:a16="http://schemas.microsoft.com/office/drawing/2014/main" id="{F242B5DA-8B6D-D97D-A5CE-ED6F68F9942A}"/>
              </a:ext>
            </a:extLst>
          </p:cNvPr>
          <p:cNvSpPr>
            <a:spLocks noGrp="1"/>
          </p:cNvSpPr>
          <p:nvPr>
            <p:ph type="body" sz="quarter" idx="15"/>
          </p:nvPr>
        </p:nvSpPr>
        <p:spPr>
          <a:xfrm>
            <a:off x="706754" y="1147797"/>
            <a:ext cx="10970133" cy="5230971"/>
          </a:xfrm>
        </p:spPr>
        <p:txBody>
          <a:bodyPr>
            <a:noAutofit/>
          </a:bodyPr>
          <a:lstStyle/>
          <a:p>
            <a:pPr algn="l"/>
            <a:r>
              <a:rPr lang="fr-FR" sz="1600" dirty="0"/>
              <a:t>La performance énergétique</a:t>
            </a:r>
          </a:p>
          <a:p>
            <a:pPr marL="285750" indent="-285750">
              <a:buFont typeface="Arial" panose="020B0604020202020204" pitchFamily="34" charset="0"/>
              <a:buChar char="•"/>
            </a:pPr>
            <a:endParaRPr lang="fr-FR" sz="1600" b="1"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Les outils de monitoring (plateforme &amp; IA)</a:t>
            </a:r>
          </a:p>
          <a:p>
            <a:pPr marL="285750" indent="-285750">
              <a:buFont typeface="Arial" panose="020B0604020202020204" pitchFamily="34" charset="0"/>
              <a:buChar char="•"/>
            </a:pPr>
            <a:r>
              <a:rPr lang="fr-FR" sz="1600" i="1" dirty="0">
                <a:solidFill>
                  <a:schemeClr val="tx1"/>
                </a:solidFill>
                <a:latin typeface="Calibri" panose="020F0502020204030204" pitchFamily="34" charset="0"/>
                <a:ea typeface="Calibri" panose="020F0502020204030204" pitchFamily="34" charset="0"/>
                <a:cs typeface="Times New Roman" panose="02020603050405020304" pitchFamily="18" charset="0"/>
              </a:rPr>
              <a:t>L’achat d’équipement plus moderne et moins consommateurs d’énergie (contrats cadres avec des fabricants certifiés)</a:t>
            </a:r>
          </a:p>
          <a:p>
            <a:r>
              <a:rPr lang="fr-FR" sz="1600" b="1" i="1" dirty="0">
                <a:effectLst/>
                <a:latin typeface="Calibri" panose="020F0502020204030204" pitchFamily="34" charset="0"/>
                <a:ea typeface="Calibri" panose="020F0502020204030204" pitchFamily="34" charset="0"/>
                <a:cs typeface="Times New Roman" panose="02020603050405020304" pitchFamily="18" charset="0"/>
              </a:rPr>
              <a:t>Les contraintes:</a:t>
            </a:r>
          </a:p>
          <a:p>
            <a:pPr marL="285750" indent="-285750">
              <a:buFont typeface="Arial" panose="020B0604020202020204" pitchFamily="34" charset="0"/>
              <a:buChar char="•"/>
            </a:pPr>
            <a:r>
              <a:rPr lang="fr-FR" sz="1600" i="1" dirty="0">
                <a:solidFill>
                  <a:schemeClr val="tx1"/>
                </a:solidFill>
                <a:latin typeface="Calibri" panose="020F0502020204030204" pitchFamily="34" charset="0"/>
                <a:ea typeface="Calibri" panose="020F0502020204030204" pitchFamily="34" charset="0"/>
                <a:cs typeface="Times New Roman" panose="02020603050405020304" pitchFamily="18" charset="0"/>
              </a:rPr>
              <a:t>Les Infrastructures vieillissantes et obsolètes</a:t>
            </a:r>
          </a:p>
          <a:p>
            <a:pPr marL="285750" indent="-285750">
              <a:buFont typeface="Arial" panose="020B0604020202020204" pitchFamily="34" charset="0"/>
              <a:buChar char="•"/>
            </a:pPr>
            <a:r>
              <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Les financements (montage de dossiers longs, l’obtention des subventions gouvernementales/institutionnelles))</a:t>
            </a:r>
          </a:p>
          <a:p>
            <a:pPr marL="285750" indent="-285750">
              <a:buFont typeface="Arial" panose="020B0604020202020204" pitchFamily="34" charset="0"/>
              <a:buChar char="•"/>
            </a:pPr>
            <a:r>
              <a:rPr lang="fr-FR" sz="1600" i="1" dirty="0">
                <a:solidFill>
                  <a:schemeClr val="tx1"/>
                </a:solidFill>
                <a:latin typeface="Calibri" panose="020F0502020204030204" pitchFamily="34" charset="0"/>
                <a:ea typeface="Calibri" panose="020F0502020204030204" pitchFamily="34" charset="0"/>
                <a:cs typeface="Times New Roman" panose="02020603050405020304" pitchFamily="18" charset="0"/>
              </a:rPr>
              <a:t>Les passoirs énergétiques</a:t>
            </a:r>
          </a:p>
          <a:p>
            <a:pPr marL="285750" indent="-285750">
              <a:buFont typeface="Arial" panose="020B0604020202020204" pitchFamily="34" charset="0"/>
              <a:buChar char="•"/>
            </a:pPr>
            <a:r>
              <a:rPr lang="fr-FR" sz="16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Les démarches administratives (délais: ex: Biomasse (12 à 16 mois )</a:t>
            </a:r>
          </a:p>
          <a:p>
            <a:endParaRPr lang="fr-FR" sz="1600" b="1" i="1" dirty="0">
              <a:effectLst/>
              <a:latin typeface="Calibri" panose="020F0502020204030204" pitchFamily="34" charset="0"/>
              <a:ea typeface="Calibri" panose="020F0502020204030204" pitchFamily="34" charset="0"/>
              <a:cs typeface="Times New Roman" panose="02020603050405020304" pitchFamily="18" charset="0"/>
            </a:endParaRPr>
          </a:p>
          <a:p>
            <a:endParaRPr lang="fr-FR" sz="1600" dirty="0"/>
          </a:p>
        </p:txBody>
      </p:sp>
      <p:sp>
        <p:nvSpPr>
          <p:cNvPr id="16" name="ZoneTexte 15">
            <a:extLst>
              <a:ext uri="{FF2B5EF4-FFF2-40B4-BE49-F238E27FC236}">
                <a16:creationId xmlns:a16="http://schemas.microsoft.com/office/drawing/2014/main" id="{7E1DA63F-797B-08D8-57BC-BFC5EA51324A}"/>
              </a:ext>
            </a:extLst>
          </p:cNvPr>
          <p:cNvSpPr txBox="1"/>
          <p:nvPr/>
        </p:nvSpPr>
        <p:spPr>
          <a:xfrm>
            <a:off x="7472402" y="1905361"/>
            <a:ext cx="1969217" cy="461665"/>
          </a:xfrm>
          <a:prstGeom prst="rect">
            <a:avLst/>
          </a:prstGeom>
          <a:noFill/>
        </p:spPr>
        <p:txBody>
          <a:bodyPr wrap="square" rtlCol="0">
            <a:spAutoFit/>
          </a:bodyPr>
          <a:lstStyle/>
          <a:p>
            <a:pPr algn="ctr"/>
            <a:r>
              <a:rPr lang="fr-FR" sz="2400" dirty="0">
                <a:solidFill>
                  <a:schemeClr val="bg1"/>
                </a:solidFill>
                <a:latin typeface="Arial" panose="020B0604020202020204" pitchFamily="34" charset="0"/>
                <a:cs typeface="Arial" panose="020B0604020202020204" pitchFamily="34" charset="0"/>
              </a:rPr>
              <a:t>2022</a:t>
            </a:r>
          </a:p>
        </p:txBody>
      </p:sp>
      <p:sp>
        <p:nvSpPr>
          <p:cNvPr id="17" name="ZoneTexte 16">
            <a:extLst>
              <a:ext uri="{FF2B5EF4-FFF2-40B4-BE49-F238E27FC236}">
                <a16:creationId xmlns:a16="http://schemas.microsoft.com/office/drawing/2014/main" id="{73E79813-0B41-F919-5A22-E26790517521}"/>
              </a:ext>
            </a:extLst>
          </p:cNvPr>
          <p:cNvSpPr txBox="1"/>
          <p:nvPr/>
        </p:nvSpPr>
        <p:spPr>
          <a:xfrm>
            <a:off x="9375923" y="1905361"/>
            <a:ext cx="1811163" cy="461665"/>
          </a:xfrm>
          <a:prstGeom prst="rect">
            <a:avLst/>
          </a:prstGeom>
          <a:noFill/>
        </p:spPr>
        <p:txBody>
          <a:bodyPr wrap="square" rtlCol="0">
            <a:spAutoFit/>
          </a:bodyPr>
          <a:lstStyle/>
          <a:p>
            <a:pPr algn="ctr"/>
            <a:r>
              <a:rPr lang="fr-FR" sz="2400" dirty="0">
                <a:solidFill>
                  <a:schemeClr val="bg1"/>
                </a:solidFill>
                <a:latin typeface="Arial" panose="020B0604020202020204" pitchFamily="34" charset="0"/>
                <a:cs typeface="Arial" panose="020B0604020202020204" pitchFamily="34" charset="0"/>
              </a:rPr>
              <a:t>2030</a:t>
            </a:r>
          </a:p>
        </p:txBody>
      </p:sp>
    </p:spTree>
    <p:extLst>
      <p:ext uri="{BB962C8B-B14F-4D97-AF65-F5344CB8AC3E}">
        <p14:creationId xmlns:p14="http://schemas.microsoft.com/office/powerpoint/2010/main" val="881466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C55093-CB1C-D881-AC78-E3EBC1223B02}"/>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D9B9AF96-D916-1F2A-98CE-A738DA646C28}"/>
              </a:ext>
            </a:extLst>
          </p:cNvPr>
          <p:cNvSpPr>
            <a:spLocks noGrp="1"/>
          </p:cNvSpPr>
          <p:nvPr>
            <p:ph type="body" sz="quarter" idx="14"/>
          </p:nvPr>
        </p:nvSpPr>
        <p:spPr>
          <a:xfrm>
            <a:off x="706755" y="564320"/>
            <a:ext cx="10778490" cy="499038"/>
          </a:xfrm>
        </p:spPr>
        <p:txBody>
          <a:bodyPr/>
          <a:lstStyle/>
          <a:p>
            <a:r>
              <a:rPr lang="fr-FR" sz="2800" dirty="0"/>
              <a:t>Réussir sa transition énergétique</a:t>
            </a:r>
          </a:p>
        </p:txBody>
      </p:sp>
      <p:sp>
        <p:nvSpPr>
          <p:cNvPr id="10" name="Espace réservé de la date 9">
            <a:extLst>
              <a:ext uri="{FF2B5EF4-FFF2-40B4-BE49-F238E27FC236}">
                <a16:creationId xmlns:a16="http://schemas.microsoft.com/office/drawing/2014/main" id="{672DBE71-2274-471B-9477-954BB75BE470}"/>
              </a:ext>
            </a:extLst>
          </p:cNvPr>
          <p:cNvSpPr>
            <a:spLocks noGrp="1"/>
          </p:cNvSpPr>
          <p:nvPr>
            <p:ph type="dt" sz="half" idx="23"/>
          </p:nvPr>
        </p:nvSpPr>
        <p:spPr/>
        <p:txBody>
          <a:bodyPr/>
          <a:lstStyle/>
          <a:p>
            <a:fld id="{672A0C82-3269-4DD4-AD38-3F36F0F81EB6}" type="datetime4">
              <a:rPr lang="fr-FR" smtClean="0"/>
              <a:pPr/>
              <a:t>7 juillet 2025</a:t>
            </a:fld>
            <a:endParaRPr lang="fr-FR" dirty="0"/>
          </a:p>
        </p:txBody>
      </p:sp>
      <p:sp>
        <p:nvSpPr>
          <p:cNvPr id="11" name="Espace réservé du numéro de diapositive 10">
            <a:extLst>
              <a:ext uri="{FF2B5EF4-FFF2-40B4-BE49-F238E27FC236}">
                <a16:creationId xmlns:a16="http://schemas.microsoft.com/office/drawing/2014/main" id="{BA3E7EC3-6D5E-673B-5957-17F4E34A51E1}"/>
              </a:ext>
            </a:extLst>
          </p:cNvPr>
          <p:cNvSpPr>
            <a:spLocks noGrp="1"/>
          </p:cNvSpPr>
          <p:nvPr>
            <p:ph type="sldNum" sz="quarter" idx="25"/>
          </p:nvPr>
        </p:nvSpPr>
        <p:spPr/>
        <p:txBody>
          <a:bodyPr/>
          <a:lstStyle/>
          <a:p>
            <a:fld id="{B1E28664-C9A0-B14D-A7D3-D0482E77A9F4}" type="slidenum">
              <a:rPr lang="fr-FR" smtClean="0"/>
              <a:pPr/>
              <a:t>13</a:t>
            </a:fld>
            <a:endParaRPr lang="fr-FR" dirty="0"/>
          </a:p>
        </p:txBody>
      </p:sp>
      <p:sp>
        <p:nvSpPr>
          <p:cNvPr id="6" name="Espace réservé du texte 2">
            <a:extLst>
              <a:ext uri="{FF2B5EF4-FFF2-40B4-BE49-F238E27FC236}">
                <a16:creationId xmlns:a16="http://schemas.microsoft.com/office/drawing/2014/main" id="{B8CF8A08-7ECF-B983-DA64-C0C1584E79AF}"/>
              </a:ext>
            </a:extLst>
          </p:cNvPr>
          <p:cNvSpPr>
            <a:spLocks noGrp="1"/>
          </p:cNvSpPr>
          <p:nvPr>
            <p:ph type="body" sz="quarter" idx="15"/>
          </p:nvPr>
        </p:nvSpPr>
        <p:spPr>
          <a:xfrm>
            <a:off x="706754" y="1147797"/>
            <a:ext cx="10970133" cy="5230971"/>
          </a:xfrm>
        </p:spPr>
        <p:txBody>
          <a:bodyPr>
            <a:noAutofit/>
          </a:bodyPr>
          <a:lstStyle/>
          <a:p>
            <a:pPr algn="l"/>
            <a:r>
              <a:rPr lang="fr-FR" sz="1600" dirty="0"/>
              <a:t>Et des objectifs RSE solides pour 2030 </a:t>
            </a:r>
          </a:p>
          <a:p>
            <a:pPr marL="285750" indent="-285750">
              <a:buFont typeface="Arial" panose="020B0604020202020204" pitchFamily="34" charset="0"/>
              <a:buChar char="•"/>
            </a:pPr>
            <a:endParaRPr lang="fr-FR" sz="1600" b="1"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endParaRPr lang="fr-FR" sz="1600" dirty="0"/>
          </a:p>
        </p:txBody>
      </p:sp>
      <p:sp>
        <p:nvSpPr>
          <p:cNvPr id="16" name="ZoneTexte 15">
            <a:extLst>
              <a:ext uri="{FF2B5EF4-FFF2-40B4-BE49-F238E27FC236}">
                <a16:creationId xmlns:a16="http://schemas.microsoft.com/office/drawing/2014/main" id="{76877DA7-750F-57CB-F96F-166317475E36}"/>
              </a:ext>
            </a:extLst>
          </p:cNvPr>
          <p:cNvSpPr txBox="1"/>
          <p:nvPr/>
        </p:nvSpPr>
        <p:spPr>
          <a:xfrm>
            <a:off x="7472402" y="1905361"/>
            <a:ext cx="1969217" cy="461665"/>
          </a:xfrm>
          <a:prstGeom prst="rect">
            <a:avLst/>
          </a:prstGeom>
          <a:noFill/>
        </p:spPr>
        <p:txBody>
          <a:bodyPr wrap="square" rtlCol="0">
            <a:spAutoFit/>
          </a:bodyPr>
          <a:lstStyle/>
          <a:p>
            <a:pPr algn="ctr"/>
            <a:r>
              <a:rPr lang="fr-FR" sz="2400" dirty="0">
                <a:solidFill>
                  <a:schemeClr val="bg1"/>
                </a:solidFill>
                <a:latin typeface="Arial" panose="020B0604020202020204" pitchFamily="34" charset="0"/>
                <a:cs typeface="Arial" panose="020B0604020202020204" pitchFamily="34" charset="0"/>
              </a:rPr>
              <a:t>2022</a:t>
            </a:r>
          </a:p>
        </p:txBody>
      </p:sp>
      <p:sp>
        <p:nvSpPr>
          <p:cNvPr id="17" name="ZoneTexte 16">
            <a:extLst>
              <a:ext uri="{FF2B5EF4-FFF2-40B4-BE49-F238E27FC236}">
                <a16:creationId xmlns:a16="http://schemas.microsoft.com/office/drawing/2014/main" id="{8C3ACF09-7F88-B045-5892-BE1C4375A619}"/>
              </a:ext>
            </a:extLst>
          </p:cNvPr>
          <p:cNvSpPr txBox="1"/>
          <p:nvPr/>
        </p:nvSpPr>
        <p:spPr>
          <a:xfrm>
            <a:off x="9375923" y="1905361"/>
            <a:ext cx="1811163" cy="461665"/>
          </a:xfrm>
          <a:prstGeom prst="rect">
            <a:avLst/>
          </a:prstGeom>
          <a:noFill/>
        </p:spPr>
        <p:txBody>
          <a:bodyPr wrap="square" rtlCol="0">
            <a:spAutoFit/>
          </a:bodyPr>
          <a:lstStyle/>
          <a:p>
            <a:pPr algn="ctr"/>
            <a:r>
              <a:rPr lang="fr-FR" sz="2400" dirty="0">
                <a:solidFill>
                  <a:schemeClr val="bg1"/>
                </a:solidFill>
                <a:latin typeface="Arial" panose="020B0604020202020204" pitchFamily="34" charset="0"/>
                <a:cs typeface="Arial" panose="020B0604020202020204" pitchFamily="34" charset="0"/>
              </a:rPr>
              <a:t>2030</a:t>
            </a:r>
          </a:p>
        </p:txBody>
      </p:sp>
      <p:pic>
        <p:nvPicPr>
          <p:cNvPr id="4" name="Image 3">
            <a:extLst>
              <a:ext uri="{FF2B5EF4-FFF2-40B4-BE49-F238E27FC236}">
                <a16:creationId xmlns:a16="http://schemas.microsoft.com/office/drawing/2014/main" id="{68E2D820-F7B8-C95A-4EBE-5C1CEDDC1514}"/>
              </a:ext>
            </a:extLst>
          </p:cNvPr>
          <p:cNvPicPr>
            <a:picLocks noChangeAspect="1"/>
          </p:cNvPicPr>
          <p:nvPr/>
        </p:nvPicPr>
        <p:blipFill>
          <a:blip r:embed="rId2"/>
          <a:stretch>
            <a:fillRect/>
          </a:stretch>
        </p:blipFill>
        <p:spPr>
          <a:xfrm>
            <a:off x="1758727" y="1590580"/>
            <a:ext cx="8674546" cy="3676839"/>
          </a:xfrm>
          <a:prstGeom prst="rect">
            <a:avLst/>
          </a:prstGeom>
        </p:spPr>
      </p:pic>
    </p:spTree>
    <p:extLst>
      <p:ext uri="{BB962C8B-B14F-4D97-AF65-F5344CB8AC3E}">
        <p14:creationId xmlns:p14="http://schemas.microsoft.com/office/powerpoint/2010/main" val="1163309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69FA6-BE49-AB9E-C700-494E962A4BCF}"/>
            </a:ext>
          </a:extLst>
        </p:cNvPr>
        <p:cNvGrpSpPr/>
        <p:nvPr/>
      </p:nvGrpSpPr>
      <p:grpSpPr>
        <a:xfrm>
          <a:off x="0" y="0"/>
          <a:ext cx="0" cy="0"/>
          <a:chOff x="0" y="0"/>
          <a:chExt cx="0" cy="0"/>
        </a:xfrm>
      </p:grpSpPr>
      <p:sp>
        <p:nvSpPr>
          <p:cNvPr id="10" name="Espace réservé de la date 9">
            <a:extLst>
              <a:ext uri="{FF2B5EF4-FFF2-40B4-BE49-F238E27FC236}">
                <a16:creationId xmlns:a16="http://schemas.microsoft.com/office/drawing/2014/main" id="{DBB0266D-772A-4FAC-A783-46C92C02AC00}"/>
              </a:ext>
            </a:extLst>
          </p:cNvPr>
          <p:cNvSpPr>
            <a:spLocks noGrp="1"/>
          </p:cNvSpPr>
          <p:nvPr>
            <p:ph type="dt" sz="half" idx="23"/>
          </p:nvPr>
        </p:nvSpPr>
        <p:spPr/>
        <p:txBody>
          <a:bodyPr/>
          <a:lstStyle/>
          <a:p>
            <a:fld id="{672A0C82-3269-4DD4-AD38-3F36F0F81EB6}" type="datetime4">
              <a:rPr lang="fr-FR" smtClean="0"/>
              <a:pPr/>
              <a:t>7 juillet 2025</a:t>
            </a:fld>
            <a:endParaRPr lang="fr-FR" dirty="0"/>
          </a:p>
        </p:txBody>
      </p:sp>
      <p:sp>
        <p:nvSpPr>
          <p:cNvPr id="11" name="Espace réservé du numéro de diapositive 10">
            <a:extLst>
              <a:ext uri="{FF2B5EF4-FFF2-40B4-BE49-F238E27FC236}">
                <a16:creationId xmlns:a16="http://schemas.microsoft.com/office/drawing/2014/main" id="{92DBBA15-41D2-6DA2-C885-49ACBFBD1A8C}"/>
              </a:ext>
            </a:extLst>
          </p:cNvPr>
          <p:cNvSpPr>
            <a:spLocks noGrp="1"/>
          </p:cNvSpPr>
          <p:nvPr>
            <p:ph type="sldNum" sz="quarter" idx="25"/>
          </p:nvPr>
        </p:nvSpPr>
        <p:spPr/>
        <p:txBody>
          <a:bodyPr/>
          <a:lstStyle/>
          <a:p>
            <a:fld id="{B1E28664-C9A0-B14D-A7D3-D0482E77A9F4}" type="slidenum">
              <a:rPr lang="fr-FR" smtClean="0"/>
              <a:pPr/>
              <a:t>14</a:t>
            </a:fld>
            <a:endParaRPr lang="fr-FR" dirty="0"/>
          </a:p>
        </p:txBody>
      </p:sp>
      <p:sp>
        <p:nvSpPr>
          <p:cNvPr id="16" name="ZoneTexte 15">
            <a:extLst>
              <a:ext uri="{FF2B5EF4-FFF2-40B4-BE49-F238E27FC236}">
                <a16:creationId xmlns:a16="http://schemas.microsoft.com/office/drawing/2014/main" id="{A85DEA7C-7DD7-D0FF-970F-5E1895D71F29}"/>
              </a:ext>
            </a:extLst>
          </p:cNvPr>
          <p:cNvSpPr txBox="1"/>
          <p:nvPr/>
        </p:nvSpPr>
        <p:spPr>
          <a:xfrm>
            <a:off x="7472402" y="1905361"/>
            <a:ext cx="1969217" cy="461665"/>
          </a:xfrm>
          <a:prstGeom prst="rect">
            <a:avLst/>
          </a:prstGeom>
          <a:noFill/>
        </p:spPr>
        <p:txBody>
          <a:bodyPr wrap="square" rtlCol="0">
            <a:spAutoFit/>
          </a:bodyPr>
          <a:lstStyle/>
          <a:p>
            <a:pPr algn="ctr"/>
            <a:r>
              <a:rPr lang="fr-FR" sz="2400" dirty="0">
                <a:solidFill>
                  <a:schemeClr val="bg1"/>
                </a:solidFill>
                <a:latin typeface="Arial" panose="020B0604020202020204" pitchFamily="34" charset="0"/>
                <a:cs typeface="Arial" panose="020B0604020202020204" pitchFamily="34" charset="0"/>
              </a:rPr>
              <a:t>2022</a:t>
            </a:r>
          </a:p>
        </p:txBody>
      </p:sp>
      <p:sp>
        <p:nvSpPr>
          <p:cNvPr id="17" name="ZoneTexte 16">
            <a:extLst>
              <a:ext uri="{FF2B5EF4-FFF2-40B4-BE49-F238E27FC236}">
                <a16:creationId xmlns:a16="http://schemas.microsoft.com/office/drawing/2014/main" id="{D375571C-14EF-C783-DA13-BA6250674397}"/>
              </a:ext>
            </a:extLst>
          </p:cNvPr>
          <p:cNvSpPr txBox="1"/>
          <p:nvPr/>
        </p:nvSpPr>
        <p:spPr>
          <a:xfrm>
            <a:off x="9375923" y="1905361"/>
            <a:ext cx="1811163" cy="461665"/>
          </a:xfrm>
          <a:prstGeom prst="rect">
            <a:avLst/>
          </a:prstGeom>
          <a:noFill/>
        </p:spPr>
        <p:txBody>
          <a:bodyPr wrap="square" rtlCol="0">
            <a:spAutoFit/>
          </a:bodyPr>
          <a:lstStyle/>
          <a:p>
            <a:pPr algn="ctr"/>
            <a:r>
              <a:rPr lang="fr-FR" sz="2400" dirty="0">
                <a:solidFill>
                  <a:schemeClr val="bg1"/>
                </a:solidFill>
                <a:latin typeface="Arial" panose="020B0604020202020204" pitchFamily="34" charset="0"/>
                <a:cs typeface="Arial" panose="020B0604020202020204" pitchFamily="34" charset="0"/>
              </a:rPr>
              <a:t>2030</a:t>
            </a:r>
          </a:p>
        </p:txBody>
      </p:sp>
      <p:pic>
        <p:nvPicPr>
          <p:cNvPr id="12" name="Image 11">
            <a:extLst>
              <a:ext uri="{FF2B5EF4-FFF2-40B4-BE49-F238E27FC236}">
                <a16:creationId xmlns:a16="http://schemas.microsoft.com/office/drawing/2014/main" id="{BB286EFB-5D7F-E494-A298-0B90CE322E0E}"/>
              </a:ext>
            </a:extLst>
          </p:cNvPr>
          <p:cNvPicPr>
            <a:picLocks noChangeAspect="1"/>
          </p:cNvPicPr>
          <p:nvPr/>
        </p:nvPicPr>
        <p:blipFill>
          <a:blip r:embed="rId2"/>
          <a:stretch>
            <a:fillRect/>
          </a:stretch>
        </p:blipFill>
        <p:spPr>
          <a:xfrm>
            <a:off x="4435389" y="2533604"/>
            <a:ext cx="3321221" cy="1790792"/>
          </a:xfrm>
          <a:prstGeom prst="rect">
            <a:avLst/>
          </a:prstGeom>
        </p:spPr>
      </p:pic>
    </p:spTree>
    <p:extLst>
      <p:ext uri="{BB962C8B-B14F-4D97-AF65-F5344CB8AC3E}">
        <p14:creationId xmlns:p14="http://schemas.microsoft.com/office/powerpoint/2010/main" val="2795267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52B706B-8D87-4D39-A0F8-139DCE349838}"/>
              </a:ext>
            </a:extLst>
          </p:cNvPr>
          <p:cNvSpPr>
            <a:spLocks noGrp="1"/>
          </p:cNvSpPr>
          <p:nvPr>
            <p:ph type="body" sz="quarter" idx="14"/>
          </p:nvPr>
        </p:nvSpPr>
        <p:spPr>
          <a:xfrm>
            <a:off x="977900" y="4750891"/>
            <a:ext cx="10235352" cy="550600"/>
          </a:xfrm>
        </p:spPr>
        <p:txBody>
          <a:bodyPr/>
          <a:lstStyle/>
          <a:p>
            <a:r>
              <a:rPr lang="fr-FR" dirty="0"/>
              <a:t>Présentation du groupe ENGIE</a:t>
            </a:r>
          </a:p>
        </p:txBody>
      </p:sp>
      <p:sp>
        <p:nvSpPr>
          <p:cNvPr id="3" name="Espace réservé du texte 2">
            <a:extLst>
              <a:ext uri="{FF2B5EF4-FFF2-40B4-BE49-F238E27FC236}">
                <a16:creationId xmlns:a16="http://schemas.microsoft.com/office/drawing/2014/main" id="{CA6BDD2D-CB8E-46C0-B2DD-12FA890B65BC}"/>
              </a:ext>
            </a:extLst>
          </p:cNvPr>
          <p:cNvSpPr>
            <a:spLocks noGrp="1"/>
          </p:cNvSpPr>
          <p:nvPr>
            <p:ph type="body" sz="quarter" idx="16"/>
          </p:nvPr>
        </p:nvSpPr>
        <p:spPr/>
        <p:txBody>
          <a:bodyPr/>
          <a:lstStyle/>
          <a:p>
            <a:r>
              <a:rPr lang="fr-FR"/>
              <a:t>01</a:t>
            </a:r>
          </a:p>
        </p:txBody>
      </p:sp>
    </p:spTree>
    <p:extLst>
      <p:ext uri="{BB962C8B-B14F-4D97-AF65-F5344CB8AC3E}">
        <p14:creationId xmlns:p14="http://schemas.microsoft.com/office/powerpoint/2010/main" val="3784872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A6EAE1A-8BD0-7BF4-954B-0AE38D35576A}"/>
              </a:ext>
            </a:extLst>
          </p:cNvPr>
          <p:cNvSpPr>
            <a:spLocks noGrp="1"/>
          </p:cNvSpPr>
          <p:nvPr>
            <p:ph type="body" sz="quarter" idx="14"/>
          </p:nvPr>
        </p:nvSpPr>
        <p:spPr>
          <a:xfrm>
            <a:off x="706755" y="628328"/>
            <a:ext cx="6721151" cy="499038"/>
          </a:xfrm>
        </p:spPr>
        <p:txBody>
          <a:bodyPr/>
          <a:lstStyle/>
          <a:p>
            <a:r>
              <a:rPr lang="fr-FR" dirty="0"/>
              <a:t>GROUPE ENGIE</a:t>
            </a:r>
          </a:p>
        </p:txBody>
      </p:sp>
      <p:sp>
        <p:nvSpPr>
          <p:cNvPr id="3" name="Espace réservé du texte 2">
            <a:extLst>
              <a:ext uri="{FF2B5EF4-FFF2-40B4-BE49-F238E27FC236}">
                <a16:creationId xmlns:a16="http://schemas.microsoft.com/office/drawing/2014/main" id="{B30F80C8-E608-E030-FC20-57B1AA1B7E2D}"/>
              </a:ext>
            </a:extLst>
          </p:cNvPr>
          <p:cNvSpPr>
            <a:spLocks noGrp="1"/>
          </p:cNvSpPr>
          <p:nvPr>
            <p:ph type="body" sz="quarter" idx="15"/>
          </p:nvPr>
        </p:nvSpPr>
        <p:spPr>
          <a:xfrm>
            <a:off x="446794" y="1126580"/>
            <a:ext cx="11290171" cy="1375944"/>
          </a:xfrm>
        </p:spPr>
        <p:txBody>
          <a:bodyPr>
            <a:normAutofit fontScale="25000" lnSpcReduction="20000"/>
          </a:bodyPr>
          <a:lstStyle/>
          <a:p>
            <a:r>
              <a:rPr lang="fr-FR" dirty="0"/>
              <a:t>Présentation:</a:t>
            </a:r>
          </a:p>
          <a:p>
            <a:r>
              <a:rPr lang="fr-FR" sz="8000" b="1" dirty="0">
                <a:solidFill>
                  <a:schemeClr val="tx1"/>
                </a:solidFill>
              </a:rPr>
              <a:t>ENGIE</a:t>
            </a:r>
            <a:r>
              <a:rPr lang="fr-FR" sz="8000" dirty="0"/>
              <a:t> est un acteur majeur de la transition énergétique dont la raison d’être est d’agir pour accélérer la transition vers une énergie neutre en carbone.</a:t>
            </a:r>
          </a:p>
          <a:p>
            <a:r>
              <a:rPr lang="fr-FR" sz="7200" dirty="0"/>
              <a:t> + 98 000 collaborateurs </a:t>
            </a:r>
          </a:p>
          <a:p>
            <a:r>
              <a:rPr lang="fr-FR" sz="7200" dirty="0"/>
              <a:t>Présent dans 30 pays,</a:t>
            </a:r>
          </a:p>
          <a:p>
            <a:r>
              <a:rPr lang="fr-FR" sz="7200" dirty="0"/>
              <a:t>+ 4 Business </a:t>
            </a:r>
            <a:r>
              <a:rPr lang="fr-FR" sz="7200" dirty="0" err="1"/>
              <a:t>Units</a:t>
            </a:r>
            <a:endParaRPr lang="fr-FR" sz="7200" dirty="0"/>
          </a:p>
          <a:p>
            <a:endParaRPr lang="fr-FR" sz="7200" dirty="0"/>
          </a:p>
          <a:p>
            <a:endParaRPr lang="fr-FR" sz="7200" dirty="0"/>
          </a:p>
          <a:p>
            <a:endParaRPr lang="fr-FR" sz="7200" dirty="0"/>
          </a:p>
          <a:p>
            <a:endParaRPr lang="fr-FR" sz="7200" dirty="0"/>
          </a:p>
          <a:p>
            <a:endParaRPr lang="fr-FR" sz="7200" dirty="0"/>
          </a:p>
          <a:p>
            <a:endParaRPr lang="fr-FR" sz="7200" dirty="0"/>
          </a:p>
          <a:p>
            <a:endParaRPr lang="fr-FR" sz="7200" dirty="0"/>
          </a:p>
          <a:p>
            <a:r>
              <a:rPr lang="fr-FR" sz="7200" b="1" dirty="0"/>
              <a:t>Activités: </a:t>
            </a:r>
          </a:p>
          <a:p>
            <a:pPr marL="857250" indent="-857250">
              <a:buFont typeface="Arial" panose="020B0604020202020204" pitchFamily="34" charset="0"/>
              <a:buChar char="•"/>
            </a:pPr>
            <a:r>
              <a:rPr lang="fr-FR" sz="7200" dirty="0">
                <a:solidFill>
                  <a:schemeClr val="tx1"/>
                </a:solidFill>
              </a:rPr>
              <a:t>La production d’électricité et de gaz renouvelables,</a:t>
            </a:r>
          </a:p>
          <a:p>
            <a:pPr marL="857250" indent="-857250">
              <a:buFont typeface="Arial" panose="020B0604020202020204" pitchFamily="34" charset="0"/>
              <a:buChar char="•"/>
            </a:pPr>
            <a:r>
              <a:rPr lang="fr-FR" sz="7200" dirty="0">
                <a:solidFill>
                  <a:schemeClr val="tx1"/>
                </a:solidFill>
              </a:rPr>
              <a:t>Les actifs de flexibilité (notamment les batteries),</a:t>
            </a:r>
          </a:p>
          <a:p>
            <a:pPr marL="857250" indent="-857250">
              <a:buFont typeface="Arial" panose="020B0604020202020204" pitchFamily="34" charset="0"/>
              <a:buChar char="•"/>
            </a:pPr>
            <a:r>
              <a:rPr lang="fr-FR" sz="7200" dirty="0">
                <a:solidFill>
                  <a:schemeClr val="tx1"/>
                </a:solidFill>
              </a:rPr>
              <a:t>Les réseaux de transport et de distribution de gaz et d’électricité, </a:t>
            </a:r>
          </a:p>
          <a:p>
            <a:pPr marL="857250" indent="-857250">
              <a:buFont typeface="Arial" panose="020B0604020202020204" pitchFamily="34" charset="0"/>
              <a:buChar char="•"/>
            </a:pPr>
            <a:r>
              <a:rPr lang="fr-FR" sz="7200" dirty="0">
                <a:solidFill>
                  <a:schemeClr val="tx1"/>
                </a:solidFill>
              </a:rPr>
              <a:t>Les infrastructures énergétiques locales (réseaux de chaleur </a:t>
            </a:r>
          </a:p>
          <a:p>
            <a:r>
              <a:rPr lang="fr-FR" sz="7200" dirty="0">
                <a:solidFill>
                  <a:schemeClr val="tx1"/>
                </a:solidFill>
              </a:rPr>
              <a:t>             et de froid) et la fourniture d’énergie aux clients particuliers, collectivités ou entreprises.</a:t>
            </a:r>
          </a:p>
        </p:txBody>
      </p:sp>
      <p:sp>
        <p:nvSpPr>
          <p:cNvPr id="4" name="Espace réservé du numéro de diapositive 3">
            <a:extLst>
              <a:ext uri="{FF2B5EF4-FFF2-40B4-BE49-F238E27FC236}">
                <a16:creationId xmlns:a16="http://schemas.microsoft.com/office/drawing/2014/main" id="{7030E451-9FEB-8AEF-009A-1BC4F6E4ADB4}"/>
              </a:ext>
            </a:extLst>
          </p:cNvPr>
          <p:cNvSpPr>
            <a:spLocks noGrp="1"/>
          </p:cNvSpPr>
          <p:nvPr>
            <p:ph type="sldNum" sz="quarter" idx="25"/>
          </p:nvPr>
        </p:nvSpPr>
        <p:spPr/>
        <p:txBody>
          <a:bodyPr/>
          <a:lstStyle/>
          <a:p>
            <a:fld id="{B1E28664-C9A0-B14D-A7D3-D0482E77A9F4}" type="slidenum">
              <a:rPr lang="fr-FR" smtClean="0"/>
              <a:pPr/>
              <a:t>3</a:t>
            </a:fld>
            <a:endParaRPr lang="fr-FR"/>
          </a:p>
        </p:txBody>
      </p:sp>
      <p:pic>
        <p:nvPicPr>
          <p:cNvPr id="8" name="Image 7">
            <a:extLst>
              <a:ext uri="{FF2B5EF4-FFF2-40B4-BE49-F238E27FC236}">
                <a16:creationId xmlns:a16="http://schemas.microsoft.com/office/drawing/2014/main" id="{A3799EA5-4D98-3AE0-66E2-E14343F21092}"/>
              </a:ext>
            </a:extLst>
          </p:cNvPr>
          <p:cNvPicPr>
            <a:picLocks noChangeAspect="1"/>
          </p:cNvPicPr>
          <p:nvPr/>
        </p:nvPicPr>
        <p:blipFill>
          <a:blip r:embed="rId2"/>
          <a:stretch>
            <a:fillRect/>
          </a:stretch>
        </p:blipFill>
        <p:spPr>
          <a:xfrm>
            <a:off x="3538728" y="1892557"/>
            <a:ext cx="7084896" cy="3072886"/>
          </a:xfrm>
          <a:prstGeom prst="rect">
            <a:avLst/>
          </a:prstGeom>
        </p:spPr>
      </p:pic>
    </p:spTree>
    <p:extLst>
      <p:ext uri="{BB962C8B-B14F-4D97-AF65-F5344CB8AC3E}">
        <p14:creationId xmlns:p14="http://schemas.microsoft.com/office/powerpoint/2010/main" val="2447847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CCFB6-8338-7834-73DB-6931E934389C}"/>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0DE2C3F5-AD36-6558-89BD-7A0E66F70659}"/>
              </a:ext>
            </a:extLst>
          </p:cNvPr>
          <p:cNvSpPr>
            <a:spLocks noGrp="1"/>
          </p:cNvSpPr>
          <p:nvPr>
            <p:ph type="body" sz="quarter" idx="14"/>
          </p:nvPr>
        </p:nvSpPr>
        <p:spPr/>
        <p:txBody>
          <a:bodyPr/>
          <a:lstStyle/>
          <a:p>
            <a:r>
              <a:rPr lang="fr-FR" dirty="0"/>
              <a:t>GROUPE ENGIE</a:t>
            </a:r>
          </a:p>
        </p:txBody>
      </p:sp>
      <p:sp>
        <p:nvSpPr>
          <p:cNvPr id="3" name="Espace réservé du texte 2">
            <a:extLst>
              <a:ext uri="{FF2B5EF4-FFF2-40B4-BE49-F238E27FC236}">
                <a16:creationId xmlns:a16="http://schemas.microsoft.com/office/drawing/2014/main" id="{8FDC432D-8E01-375B-8828-2F0E6640E755}"/>
              </a:ext>
            </a:extLst>
          </p:cNvPr>
          <p:cNvSpPr>
            <a:spLocks noGrp="1"/>
          </p:cNvSpPr>
          <p:nvPr>
            <p:ph type="body" sz="quarter" idx="15"/>
          </p:nvPr>
        </p:nvSpPr>
        <p:spPr>
          <a:xfrm>
            <a:off x="446794" y="1428332"/>
            <a:ext cx="11290171" cy="1375944"/>
          </a:xfrm>
        </p:spPr>
        <p:txBody>
          <a:bodyPr>
            <a:normAutofit fontScale="62500" lnSpcReduction="20000"/>
          </a:bodyPr>
          <a:lstStyle/>
          <a:p>
            <a:r>
              <a:rPr lang="fr-FR" dirty="0"/>
              <a:t>Présentation:</a:t>
            </a:r>
          </a:p>
          <a:p>
            <a:r>
              <a:rPr lang="fr-FR" sz="3800" b="1" i="1" dirty="0">
                <a:solidFill>
                  <a:schemeClr val="tx1"/>
                </a:solidFill>
              </a:rPr>
              <a:t>NOTRE PRESENCE DANS LE MONDE</a:t>
            </a:r>
          </a:p>
          <a:p>
            <a:r>
              <a:rPr lang="fr-FR" sz="8000" dirty="0"/>
              <a:t> </a:t>
            </a:r>
            <a:endParaRPr lang="fr-FR" sz="7200" dirty="0"/>
          </a:p>
        </p:txBody>
      </p:sp>
      <p:sp>
        <p:nvSpPr>
          <p:cNvPr id="4" name="Espace réservé du numéro de diapositive 3">
            <a:extLst>
              <a:ext uri="{FF2B5EF4-FFF2-40B4-BE49-F238E27FC236}">
                <a16:creationId xmlns:a16="http://schemas.microsoft.com/office/drawing/2014/main" id="{E7A6F7AD-0246-B091-4087-3BBE67312D2F}"/>
              </a:ext>
            </a:extLst>
          </p:cNvPr>
          <p:cNvSpPr>
            <a:spLocks noGrp="1"/>
          </p:cNvSpPr>
          <p:nvPr>
            <p:ph type="sldNum" sz="quarter" idx="25"/>
          </p:nvPr>
        </p:nvSpPr>
        <p:spPr/>
        <p:txBody>
          <a:bodyPr/>
          <a:lstStyle/>
          <a:p>
            <a:fld id="{B1E28664-C9A0-B14D-A7D3-D0482E77A9F4}" type="slidenum">
              <a:rPr lang="fr-FR" smtClean="0"/>
              <a:pPr/>
              <a:t>4</a:t>
            </a:fld>
            <a:endParaRPr lang="fr-FR"/>
          </a:p>
        </p:txBody>
      </p:sp>
      <p:pic>
        <p:nvPicPr>
          <p:cNvPr id="7" name="Image 6">
            <a:extLst>
              <a:ext uri="{FF2B5EF4-FFF2-40B4-BE49-F238E27FC236}">
                <a16:creationId xmlns:a16="http://schemas.microsoft.com/office/drawing/2014/main" id="{127B3C0B-1EAB-7779-BD4C-30D156586463}"/>
              </a:ext>
            </a:extLst>
          </p:cNvPr>
          <p:cNvPicPr>
            <a:picLocks noChangeAspect="1"/>
          </p:cNvPicPr>
          <p:nvPr/>
        </p:nvPicPr>
        <p:blipFill>
          <a:blip r:embed="rId2"/>
          <a:stretch>
            <a:fillRect/>
          </a:stretch>
        </p:blipFill>
        <p:spPr>
          <a:xfrm>
            <a:off x="1751078" y="2318129"/>
            <a:ext cx="6724996" cy="3829247"/>
          </a:xfrm>
          <a:prstGeom prst="rect">
            <a:avLst/>
          </a:prstGeom>
        </p:spPr>
      </p:pic>
      <p:pic>
        <p:nvPicPr>
          <p:cNvPr id="8" name="Image 7">
            <a:extLst>
              <a:ext uri="{FF2B5EF4-FFF2-40B4-BE49-F238E27FC236}">
                <a16:creationId xmlns:a16="http://schemas.microsoft.com/office/drawing/2014/main" id="{0FE44491-EA03-D955-D36A-D3871FAE5402}"/>
              </a:ext>
            </a:extLst>
          </p:cNvPr>
          <p:cNvPicPr>
            <a:picLocks noChangeAspect="1"/>
          </p:cNvPicPr>
          <p:nvPr/>
        </p:nvPicPr>
        <p:blipFill>
          <a:blip r:embed="rId3"/>
          <a:stretch>
            <a:fillRect/>
          </a:stretch>
        </p:blipFill>
        <p:spPr>
          <a:xfrm>
            <a:off x="8275320" y="4799652"/>
            <a:ext cx="3557016" cy="1628580"/>
          </a:xfrm>
          <a:prstGeom prst="rect">
            <a:avLst/>
          </a:prstGeom>
        </p:spPr>
      </p:pic>
    </p:spTree>
    <p:extLst>
      <p:ext uri="{BB962C8B-B14F-4D97-AF65-F5344CB8AC3E}">
        <p14:creationId xmlns:p14="http://schemas.microsoft.com/office/powerpoint/2010/main" val="1247051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47A6CB-B441-FA6A-DCB0-BBB2DFFEF3D9}"/>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EFA3140B-AF31-E250-C11F-BFF189C1F094}"/>
              </a:ext>
            </a:extLst>
          </p:cNvPr>
          <p:cNvSpPr>
            <a:spLocks noGrp="1"/>
          </p:cNvSpPr>
          <p:nvPr>
            <p:ph type="body" sz="quarter" idx="14"/>
          </p:nvPr>
        </p:nvSpPr>
        <p:spPr>
          <a:xfrm>
            <a:off x="977900" y="4750891"/>
            <a:ext cx="10235352" cy="550600"/>
          </a:xfrm>
        </p:spPr>
        <p:txBody>
          <a:bodyPr/>
          <a:lstStyle/>
          <a:p>
            <a:r>
              <a:rPr lang="fr-FR" dirty="0"/>
              <a:t>L’enjeu du climat</a:t>
            </a:r>
          </a:p>
        </p:txBody>
      </p:sp>
      <p:sp>
        <p:nvSpPr>
          <p:cNvPr id="3" name="Espace réservé du texte 2">
            <a:extLst>
              <a:ext uri="{FF2B5EF4-FFF2-40B4-BE49-F238E27FC236}">
                <a16:creationId xmlns:a16="http://schemas.microsoft.com/office/drawing/2014/main" id="{45E71EC2-44FE-B102-C61A-2909404E4D28}"/>
              </a:ext>
            </a:extLst>
          </p:cNvPr>
          <p:cNvSpPr>
            <a:spLocks noGrp="1"/>
          </p:cNvSpPr>
          <p:nvPr>
            <p:ph type="body" sz="quarter" idx="16"/>
          </p:nvPr>
        </p:nvSpPr>
        <p:spPr/>
        <p:txBody>
          <a:bodyPr/>
          <a:lstStyle/>
          <a:p>
            <a:r>
              <a:rPr lang="fr-FR" dirty="0"/>
              <a:t>02</a:t>
            </a:r>
          </a:p>
        </p:txBody>
      </p:sp>
    </p:spTree>
    <p:extLst>
      <p:ext uri="{BB962C8B-B14F-4D97-AF65-F5344CB8AC3E}">
        <p14:creationId xmlns:p14="http://schemas.microsoft.com/office/powerpoint/2010/main" val="2734828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6098D25-3ECA-47F1-8E12-AADB1E15A448}"/>
              </a:ext>
            </a:extLst>
          </p:cNvPr>
          <p:cNvSpPr/>
          <p:nvPr/>
        </p:nvSpPr>
        <p:spPr>
          <a:xfrm>
            <a:off x="4348957" y="2915795"/>
            <a:ext cx="3048966" cy="322592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gradFill>
                <a:gsLst>
                  <a:gs pos="100000">
                    <a:srgbClr val="9FD86F"/>
                  </a:gs>
                  <a:gs pos="0">
                    <a:srgbClr val="3BD3AD"/>
                  </a:gs>
                </a:gsLst>
                <a:lin ang="2700000" scaled="1"/>
              </a:gradFill>
              <a:effectLst/>
              <a:uLnTx/>
              <a:uFillTx/>
              <a:latin typeface="Arial"/>
              <a:ea typeface="+mn-ea"/>
              <a:cs typeface="+mn-cs"/>
            </a:endParaRPr>
          </a:p>
        </p:txBody>
      </p:sp>
      <p:sp>
        <p:nvSpPr>
          <p:cNvPr id="15" name="Rectangle 14">
            <a:extLst>
              <a:ext uri="{FF2B5EF4-FFF2-40B4-BE49-F238E27FC236}">
                <a16:creationId xmlns:a16="http://schemas.microsoft.com/office/drawing/2014/main" id="{23D846CE-6CD2-4BF8-BF0C-2148677C4C61}"/>
              </a:ext>
            </a:extLst>
          </p:cNvPr>
          <p:cNvSpPr/>
          <p:nvPr/>
        </p:nvSpPr>
        <p:spPr>
          <a:xfrm>
            <a:off x="806816" y="2915794"/>
            <a:ext cx="3048966" cy="32259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gradFill>
                <a:gsLst>
                  <a:gs pos="100000">
                    <a:srgbClr val="9FD86F"/>
                  </a:gs>
                  <a:gs pos="0">
                    <a:srgbClr val="3BD3AD"/>
                  </a:gs>
                </a:gsLst>
                <a:lin ang="2700000" scaled="1"/>
              </a:gradFill>
              <a:effectLst/>
              <a:uLnTx/>
              <a:uFillTx/>
              <a:latin typeface="Arial"/>
              <a:ea typeface="+mn-ea"/>
              <a:cs typeface="+mn-cs"/>
            </a:endParaRPr>
          </a:p>
        </p:txBody>
      </p:sp>
      <p:sp>
        <p:nvSpPr>
          <p:cNvPr id="5" name="Espace réservé du texte 4">
            <a:extLst>
              <a:ext uri="{FF2B5EF4-FFF2-40B4-BE49-F238E27FC236}">
                <a16:creationId xmlns:a16="http://schemas.microsoft.com/office/drawing/2014/main" id="{5CE027E8-FF09-4541-996E-4D2C84E58FFA}"/>
              </a:ext>
            </a:extLst>
          </p:cNvPr>
          <p:cNvSpPr>
            <a:spLocks noGrp="1"/>
          </p:cNvSpPr>
          <p:nvPr>
            <p:ph type="body" sz="quarter" idx="14"/>
          </p:nvPr>
        </p:nvSpPr>
        <p:spPr>
          <a:xfrm>
            <a:off x="706755" y="710624"/>
            <a:ext cx="10832102" cy="499038"/>
          </a:xfrm>
        </p:spPr>
        <p:txBody>
          <a:bodyPr/>
          <a:lstStyle/>
          <a:p>
            <a:r>
              <a:rPr lang="fr-FR" sz="2800" dirty="0"/>
              <a:t>Le climat, un enjeu sociétal majeur</a:t>
            </a:r>
            <a:br>
              <a:rPr lang="fr-FR" sz="2800" dirty="0"/>
            </a:br>
            <a:r>
              <a:rPr lang="fr-FR" sz="2800" dirty="0"/>
              <a:t>autour duquel tout le monde se mobilise</a:t>
            </a:r>
          </a:p>
        </p:txBody>
      </p:sp>
      <p:sp>
        <p:nvSpPr>
          <p:cNvPr id="7" name="Espace réservé du numéro de diapositive 6">
            <a:extLst>
              <a:ext uri="{FF2B5EF4-FFF2-40B4-BE49-F238E27FC236}">
                <a16:creationId xmlns:a16="http://schemas.microsoft.com/office/drawing/2014/main" id="{F2A4E611-E04F-41E8-99E6-51F91244F155}"/>
              </a:ext>
            </a:extLst>
          </p:cNvPr>
          <p:cNvSpPr>
            <a:spLocks noGrp="1"/>
          </p:cNvSpPr>
          <p:nvPr>
            <p:ph type="sldNum" sz="quarter" idx="25"/>
          </p:nvPr>
        </p:nvSpPr>
        <p:spPr/>
        <p:txBody>
          <a:bodyPr/>
          <a:lstStyle/>
          <a:p>
            <a:fld id="{B1E28664-C9A0-B14D-A7D3-D0482E77A9F4}" type="slidenum">
              <a:rPr lang="fr-FR" smtClean="0"/>
              <a:pPr/>
              <a:t>6</a:t>
            </a:fld>
            <a:endParaRPr lang="fr-FR" dirty="0"/>
          </a:p>
        </p:txBody>
      </p:sp>
      <p:sp>
        <p:nvSpPr>
          <p:cNvPr id="8" name="Rectangle à coins arrondis 157">
            <a:extLst>
              <a:ext uri="{FF2B5EF4-FFF2-40B4-BE49-F238E27FC236}">
                <a16:creationId xmlns:a16="http://schemas.microsoft.com/office/drawing/2014/main" id="{221DDB26-FB79-4379-BF51-C366036135C4}"/>
              </a:ext>
            </a:extLst>
          </p:cNvPr>
          <p:cNvSpPr/>
          <p:nvPr/>
        </p:nvSpPr>
        <p:spPr>
          <a:xfrm>
            <a:off x="806816" y="1828198"/>
            <a:ext cx="3048966" cy="510453"/>
          </a:xfrm>
          <a:prstGeom prst="roundRect">
            <a:avLst>
              <a:gd name="adj" fmla="val 50000"/>
            </a:avLst>
          </a:prstGeom>
          <a:gradFill>
            <a:gsLst>
              <a:gs pos="0">
                <a:schemeClr val="accent1"/>
              </a:gs>
              <a:gs pos="100000">
                <a:srgbClr val="23D2B5"/>
              </a:gs>
            </a:gsLst>
            <a:lin ang="2700000" scaled="0"/>
          </a:gradFill>
          <a:ln w="25400" cap="flat" cmpd="sng" algn="ctr">
            <a:noFill/>
            <a:prstDash val="solid"/>
          </a:ln>
          <a:effectLst/>
        </p:spPr>
        <p:txBody>
          <a:bodyPr rot="0" spcFirstLastPara="0" vertOverflow="overflow" horzOverflow="overflow" vert="horz" wrap="square" lIns="9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srgbClr val="FFFFFF"/>
                </a:solidFill>
                <a:effectLst/>
                <a:uLnTx/>
                <a:uFillTx/>
                <a:latin typeface="Arial"/>
                <a:ea typeface="+mn-ea"/>
                <a:cs typeface="+mn-cs"/>
              </a:rPr>
              <a:t>Aujourd’hui</a:t>
            </a:r>
          </a:p>
        </p:txBody>
      </p:sp>
      <p:sp>
        <p:nvSpPr>
          <p:cNvPr id="9" name="Rectangle à coins arrondis 157">
            <a:extLst>
              <a:ext uri="{FF2B5EF4-FFF2-40B4-BE49-F238E27FC236}">
                <a16:creationId xmlns:a16="http://schemas.microsoft.com/office/drawing/2014/main" id="{6D04C163-5114-4A85-987D-D44C38BB72F0}"/>
              </a:ext>
            </a:extLst>
          </p:cNvPr>
          <p:cNvSpPr/>
          <p:nvPr/>
        </p:nvSpPr>
        <p:spPr>
          <a:xfrm>
            <a:off x="4348957" y="1828198"/>
            <a:ext cx="3048966" cy="510453"/>
          </a:xfrm>
          <a:prstGeom prst="roundRect">
            <a:avLst>
              <a:gd name="adj" fmla="val 50000"/>
            </a:avLst>
          </a:prstGeom>
          <a:solidFill>
            <a:schemeClr val="accent5"/>
          </a:solidFill>
          <a:ln w="25400" cap="flat" cmpd="sng" algn="ctr">
            <a:noFill/>
            <a:prstDash val="solid"/>
          </a:ln>
          <a:effectLst/>
        </p:spPr>
        <p:txBody>
          <a:bodyPr rot="0" spcFirstLastPara="0" vertOverflow="overflow" horzOverflow="overflow" vert="horz" wrap="square" lIns="90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dirty="0">
                <a:ln>
                  <a:noFill/>
                </a:ln>
                <a:solidFill>
                  <a:srgbClr val="FFFFFF"/>
                </a:solidFill>
                <a:effectLst/>
                <a:uLnTx/>
                <a:uFillTx/>
                <a:latin typeface="Arial"/>
                <a:ea typeface="+mn-ea"/>
                <a:cs typeface="+mn-cs"/>
              </a:rPr>
              <a:t>Demain</a:t>
            </a:r>
          </a:p>
        </p:txBody>
      </p:sp>
      <p:sp>
        <p:nvSpPr>
          <p:cNvPr id="10" name="Ellipse 9">
            <a:extLst>
              <a:ext uri="{FF2B5EF4-FFF2-40B4-BE49-F238E27FC236}">
                <a16:creationId xmlns:a16="http://schemas.microsoft.com/office/drawing/2014/main" id="{46F7A371-A58F-4FED-A644-85C6D29FA370}"/>
              </a:ext>
            </a:extLst>
          </p:cNvPr>
          <p:cNvSpPr/>
          <p:nvPr/>
        </p:nvSpPr>
        <p:spPr>
          <a:xfrm>
            <a:off x="1859103" y="2433655"/>
            <a:ext cx="944392" cy="944392"/>
          </a:xfrm>
          <a:prstGeom prst="ellipse">
            <a:avLst/>
          </a:prstGeom>
          <a:gradFill>
            <a:gsLst>
              <a:gs pos="0">
                <a:schemeClr val="accent1"/>
              </a:gs>
              <a:gs pos="100000">
                <a:srgbClr val="23D2B5"/>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FFFF"/>
                </a:solidFill>
                <a:effectLst/>
                <a:uLnTx/>
                <a:uFillTx/>
                <a:latin typeface="Arial"/>
                <a:ea typeface="+mn-ea"/>
                <a:cs typeface="+mn-cs"/>
              </a:rPr>
              <a:t>+3°</a:t>
            </a:r>
          </a:p>
        </p:txBody>
      </p:sp>
      <p:sp>
        <p:nvSpPr>
          <p:cNvPr id="11" name="Ellipse 10">
            <a:extLst>
              <a:ext uri="{FF2B5EF4-FFF2-40B4-BE49-F238E27FC236}">
                <a16:creationId xmlns:a16="http://schemas.microsoft.com/office/drawing/2014/main" id="{00A1C5FD-8AC1-4B86-AF3D-F7C283958D28}"/>
              </a:ext>
            </a:extLst>
          </p:cNvPr>
          <p:cNvSpPr/>
          <p:nvPr/>
        </p:nvSpPr>
        <p:spPr>
          <a:xfrm>
            <a:off x="5401244" y="2433655"/>
            <a:ext cx="944392" cy="9443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FFFF"/>
                </a:solidFill>
                <a:effectLst/>
                <a:uLnTx/>
                <a:uFillTx/>
                <a:latin typeface="Arial"/>
                <a:ea typeface="+mn-ea"/>
                <a:cs typeface="+mn-cs"/>
              </a:rPr>
              <a:t>+1,5°</a:t>
            </a:r>
          </a:p>
        </p:txBody>
      </p:sp>
      <p:sp>
        <p:nvSpPr>
          <p:cNvPr id="13" name="Espace réservé du texte 5">
            <a:extLst>
              <a:ext uri="{FF2B5EF4-FFF2-40B4-BE49-F238E27FC236}">
                <a16:creationId xmlns:a16="http://schemas.microsoft.com/office/drawing/2014/main" id="{3D27C244-1BA3-4823-9CAE-B1AEB1ED0807}"/>
              </a:ext>
            </a:extLst>
          </p:cNvPr>
          <p:cNvSpPr txBox="1">
            <a:spLocks/>
          </p:cNvSpPr>
          <p:nvPr/>
        </p:nvSpPr>
        <p:spPr>
          <a:xfrm>
            <a:off x="806816" y="3528811"/>
            <a:ext cx="3048966" cy="954107"/>
          </a:xfrm>
          <a:prstGeom prst="rect">
            <a:avLst/>
          </a:prstGeom>
        </p:spPr>
        <p:txBody>
          <a:bodyPr wrap="square">
            <a:sp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fr-FR" sz="1400" dirty="0">
                <a:solidFill>
                  <a:srgbClr val="424242"/>
                </a:solidFill>
                <a:cs typeface="+mn-cs"/>
              </a:rPr>
              <a:t>Réchauffement climatique prévisionnel d’ici à 2100</a:t>
            </a:r>
            <a:br>
              <a:rPr lang="fr-FR" sz="1400" dirty="0">
                <a:solidFill>
                  <a:srgbClr val="424242"/>
                </a:solidFill>
                <a:cs typeface="+mn-cs"/>
              </a:rPr>
            </a:br>
            <a:r>
              <a:rPr lang="fr-FR" sz="1400" dirty="0">
                <a:solidFill>
                  <a:srgbClr val="424242"/>
                </a:solidFill>
                <a:cs typeface="+mn-cs"/>
              </a:rPr>
              <a:t>si le rythme d’émission de carbone n’est pas modifié</a:t>
            </a:r>
          </a:p>
        </p:txBody>
      </p:sp>
      <p:sp>
        <p:nvSpPr>
          <p:cNvPr id="14" name="Espace réservé du texte 5">
            <a:extLst>
              <a:ext uri="{FF2B5EF4-FFF2-40B4-BE49-F238E27FC236}">
                <a16:creationId xmlns:a16="http://schemas.microsoft.com/office/drawing/2014/main" id="{E367BA09-F44B-4C37-A455-0FD1EA51BA3D}"/>
              </a:ext>
            </a:extLst>
          </p:cNvPr>
          <p:cNvSpPr txBox="1">
            <a:spLocks/>
          </p:cNvSpPr>
          <p:nvPr/>
        </p:nvSpPr>
        <p:spPr>
          <a:xfrm>
            <a:off x="4348957" y="3636532"/>
            <a:ext cx="3048966" cy="738664"/>
          </a:xfrm>
          <a:prstGeom prst="rect">
            <a:avLst/>
          </a:prstGeom>
        </p:spPr>
        <p:txBody>
          <a:bodyPr wrap="square">
            <a:sp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fr-FR" sz="1400" dirty="0">
                <a:solidFill>
                  <a:srgbClr val="424242"/>
                </a:solidFill>
                <a:cs typeface="+mn-cs"/>
              </a:rPr>
              <a:t>Objectif de réchauffement climatique en 2100 pour limiter</a:t>
            </a:r>
            <a:br>
              <a:rPr lang="fr-FR" sz="1400" dirty="0">
                <a:solidFill>
                  <a:srgbClr val="424242"/>
                </a:solidFill>
                <a:cs typeface="+mn-cs"/>
              </a:rPr>
            </a:br>
            <a:r>
              <a:rPr lang="fr-FR" sz="1400" dirty="0">
                <a:solidFill>
                  <a:srgbClr val="424242"/>
                </a:solidFill>
                <a:cs typeface="+mn-cs"/>
              </a:rPr>
              <a:t>les impacts sur la planète</a:t>
            </a:r>
          </a:p>
        </p:txBody>
      </p:sp>
      <p:sp>
        <p:nvSpPr>
          <p:cNvPr id="18" name="Rectangle 17">
            <a:extLst>
              <a:ext uri="{FF2B5EF4-FFF2-40B4-BE49-F238E27FC236}">
                <a16:creationId xmlns:a16="http://schemas.microsoft.com/office/drawing/2014/main" id="{1C0C9986-C2E9-4503-B5C0-C9D48E34D58C}"/>
              </a:ext>
            </a:extLst>
          </p:cNvPr>
          <p:cNvSpPr/>
          <p:nvPr/>
        </p:nvSpPr>
        <p:spPr>
          <a:xfrm>
            <a:off x="911530" y="4827191"/>
            <a:ext cx="684483" cy="492443"/>
          </a:xfrm>
          <a:prstGeom prst="rect">
            <a:avLst/>
          </a:prstGeom>
        </p:spPr>
        <p:txBody>
          <a:bodyPr wrap="none" lIns="0" tIns="0" rIns="0" bIns="0">
            <a:spAutoFit/>
          </a:bodyPr>
          <a:lstStyle/>
          <a:p>
            <a:pPr lvl="0">
              <a:defRPr/>
            </a:pPr>
            <a:r>
              <a:rPr lang="fr-FR" sz="3200" b="1" dirty="0">
                <a:gradFill flip="none" rotWithShape="1">
                  <a:gsLst>
                    <a:gs pos="0">
                      <a:srgbClr val="23D2B5"/>
                    </a:gs>
                    <a:gs pos="100000">
                      <a:srgbClr val="00BCFD"/>
                    </a:gs>
                  </a:gsLst>
                  <a:path path="circle">
                    <a:fillToRect l="100000" t="100000"/>
                  </a:path>
                  <a:tileRect r="-100000" b="-100000"/>
                </a:gradFill>
                <a:latin typeface="Arial Black" panose="020B0604020202020204" pitchFamily="34" charset="0"/>
              </a:rPr>
              <a:t>1,7</a:t>
            </a:r>
          </a:p>
        </p:txBody>
      </p:sp>
      <p:sp>
        <p:nvSpPr>
          <p:cNvPr id="19" name="Espace réservé du texte 5">
            <a:extLst>
              <a:ext uri="{FF2B5EF4-FFF2-40B4-BE49-F238E27FC236}">
                <a16:creationId xmlns:a16="http://schemas.microsoft.com/office/drawing/2014/main" id="{7930261F-AE22-4836-A74F-8756C55C1B13}"/>
              </a:ext>
            </a:extLst>
          </p:cNvPr>
          <p:cNvSpPr txBox="1">
            <a:spLocks/>
          </p:cNvSpPr>
          <p:nvPr/>
        </p:nvSpPr>
        <p:spPr>
          <a:xfrm>
            <a:off x="1643271" y="4786684"/>
            <a:ext cx="2199812" cy="1169551"/>
          </a:xfrm>
          <a:prstGeom prst="rect">
            <a:avLst/>
          </a:prstGeom>
        </p:spPr>
        <p:txBody>
          <a:bodyPr wrap="square">
            <a:sp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fr-FR" sz="1400" b="1" dirty="0">
                <a:solidFill>
                  <a:srgbClr val="424242"/>
                </a:solidFill>
                <a:cs typeface="+mn-cs"/>
              </a:rPr>
              <a:t>Nombre fictif </a:t>
            </a:r>
            <a:br>
              <a:rPr lang="fr-FR" sz="1400" b="1" dirty="0">
                <a:solidFill>
                  <a:srgbClr val="424242"/>
                </a:solidFill>
                <a:cs typeface="+mn-cs"/>
              </a:rPr>
            </a:br>
            <a:r>
              <a:rPr lang="fr-FR" sz="1400" b="1" dirty="0">
                <a:solidFill>
                  <a:srgbClr val="424242"/>
                </a:solidFill>
                <a:cs typeface="+mn-cs"/>
              </a:rPr>
              <a:t>de planètes nécessaire pour couvrir </a:t>
            </a:r>
            <a:br>
              <a:rPr lang="fr-FR" sz="1400" b="1" dirty="0">
                <a:solidFill>
                  <a:srgbClr val="424242"/>
                </a:solidFill>
                <a:cs typeface="+mn-cs"/>
              </a:rPr>
            </a:br>
            <a:r>
              <a:rPr lang="fr-FR" sz="1400" b="1" dirty="0">
                <a:solidFill>
                  <a:srgbClr val="424242"/>
                </a:solidFill>
                <a:cs typeface="+mn-cs"/>
              </a:rPr>
              <a:t>notre consommation de ressources naturelles</a:t>
            </a:r>
          </a:p>
        </p:txBody>
      </p:sp>
      <p:sp>
        <p:nvSpPr>
          <p:cNvPr id="20" name="Espace réservé du texte 5">
            <a:extLst>
              <a:ext uri="{FF2B5EF4-FFF2-40B4-BE49-F238E27FC236}">
                <a16:creationId xmlns:a16="http://schemas.microsoft.com/office/drawing/2014/main" id="{103A7A89-3185-4732-8E71-1F21FB3C3495}"/>
              </a:ext>
            </a:extLst>
          </p:cNvPr>
          <p:cNvSpPr txBox="1">
            <a:spLocks/>
          </p:cNvSpPr>
          <p:nvPr/>
        </p:nvSpPr>
        <p:spPr>
          <a:xfrm>
            <a:off x="5237266" y="5025319"/>
            <a:ext cx="2184467" cy="523220"/>
          </a:xfrm>
          <a:prstGeom prst="rect">
            <a:avLst/>
          </a:prstGeom>
        </p:spPr>
        <p:txBody>
          <a:bodyPr wrap="square">
            <a:sp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fr-FR" sz="1400" b="1" dirty="0">
                <a:solidFill>
                  <a:srgbClr val="424242"/>
                </a:solidFill>
                <a:cs typeface="+mn-cs"/>
              </a:rPr>
              <a:t>Neutralité carbone</a:t>
            </a:r>
            <a:br>
              <a:rPr lang="fr-FR" sz="1400" b="1" dirty="0">
                <a:solidFill>
                  <a:srgbClr val="424242"/>
                </a:solidFill>
                <a:cs typeface="+mn-cs"/>
              </a:rPr>
            </a:br>
            <a:r>
              <a:rPr lang="fr-FR" sz="1400" b="1" dirty="0">
                <a:solidFill>
                  <a:srgbClr val="424242"/>
                </a:solidFill>
                <a:cs typeface="+mn-cs"/>
              </a:rPr>
              <a:t>dès 2050 en France</a:t>
            </a:r>
          </a:p>
        </p:txBody>
      </p:sp>
      <p:grpSp>
        <p:nvGrpSpPr>
          <p:cNvPr id="30" name="Groupe 29">
            <a:extLst>
              <a:ext uri="{FF2B5EF4-FFF2-40B4-BE49-F238E27FC236}">
                <a16:creationId xmlns:a16="http://schemas.microsoft.com/office/drawing/2014/main" id="{D7A4F82D-E210-4324-B0A5-E1E38C6A4CB7}"/>
              </a:ext>
            </a:extLst>
          </p:cNvPr>
          <p:cNvGrpSpPr/>
          <p:nvPr/>
        </p:nvGrpSpPr>
        <p:grpSpPr>
          <a:xfrm>
            <a:off x="7583807" y="2536247"/>
            <a:ext cx="405541" cy="1259754"/>
            <a:chOff x="6069033" y="1764791"/>
            <a:chExt cx="1071487" cy="3328419"/>
          </a:xfrm>
        </p:grpSpPr>
        <p:grpSp>
          <p:nvGrpSpPr>
            <p:cNvPr id="31" name="Groupe 30">
              <a:extLst>
                <a:ext uri="{FF2B5EF4-FFF2-40B4-BE49-F238E27FC236}">
                  <a16:creationId xmlns:a16="http://schemas.microsoft.com/office/drawing/2014/main" id="{C0EB44D9-1D59-4D4A-BE21-8F8F5D9125B7}"/>
                </a:ext>
              </a:extLst>
            </p:cNvPr>
            <p:cNvGrpSpPr/>
            <p:nvPr/>
          </p:nvGrpSpPr>
          <p:grpSpPr>
            <a:xfrm rot="5400000">
              <a:off x="4837949" y="3149361"/>
              <a:ext cx="3328416" cy="559275"/>
              <a:chOff x="395416" y="4953670"/>
              <a:chExt cx="11397049" cy="579299"/>
            </a:xfrm>
          </p:grpSpPr>
          <p:sp>
            <p:nvSpPr>
              <p:cNvPr id="37" name="Ellipse 36">
                <a:extLst>
                  <a:ext uri="{FF2B5EF4-FFF2-40B4-BE49-F238E27FC236}">
                    <a16:creationId xmlns:a16="http://schemas.microsoft.com/office/drawing/2014/main" id="{7B8DCF27-C5F2-45FC-A370-B87624365F86}"/>
                  </a:ext>
                </a:extLst>
              </p:cNvPr>
              <p:cNvSpPr/>
              <p:nvPr/>
            </p:nvSpPr>
            <p:spPr>
              <a:xfrm>
                <a:off x="967619" y="4983858"/>
                <a:ext cx="10265786" cy="540838"/>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75C86BA1-86AD-4125-A699-99725559BF63}"/>
                  </a:ext>
                </a:extLst>
              </p:cNvPr>
              <p:cNvSpPr/>
              <p:nvPr/>
            </p:nvSpPr>
            <p:spPr>
              <a:xfrm>
                <a:off x="395416" y="4953670"/>
                <a:ext cx="11397049" cy="57929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2" name="Groupe 31">
              <a:extLst>
                <a:ext uri="{FF2B5EF4-FFF2-40B4-BE49-F238E27FC236}">
                  <a16:creationId xmlns:a16="http://schemas.microsoft.com/office/drawing/2014/main" id="{64F79A46-341A-4045-AFDF-5DEA511DADB3}"/>
                </a:ext>
              </a:extLst>
            </p:cNvPr>
            <p:cNvGrpSpPr/>
            <p:nvPr/>
          </p:nvGrpSpPr>
          <p:grpSpPr>
            <a:xfrm rot="16200000">
              <a:off x="4940568" y="2893258"/>
              <a:ext cx="3328417" cy="1071487"/>
              <a:chOff x="6712037" y="3226772"/>
              <a:chExt cx="4229611" cy="1109851"/>
            </a:xfrm>
          </p:grpSpPr>
          <p:sp>
            <p:nvSpPr>
              <p:cNvPr id="33" name="Triangle isocèle 32">
                <a:extLst>
                  <a:ext uri="{FF2B5EF4-FFF2-40B4-BE49-F238E27FC236}">
                    <a16:creationId xmlns:a16="http://schemas.microsoft.com/office/drawing/2014/main" id="{F526B0E4-E8BE-4F20-91C9-A79B2D67E029}"/>
                  </a:ext>
                </a:extLst>
              </p:cNvPr>
              <p:cNvSpPr/>
              <p:nvPr/>
            </p:nvSpPr>
            <p:spPr>
              <a:xfrm rot="10800000">
                <a:off x="7445546" y="3927739"/>
                <a:ext cx="2458948" cy="408884"/>
              </a:xfrm>
              <a:prstGeom prst="triangle">
                <a:avLst/>
              </a:prstGeom>
              <a:solidFill>
                <a:srgbClr val="FFFFFF">
                  <a:lumMod val="95000"/>
                </a:srgbClr>
              </a:solidFill>
              <a:ln w="25400" cap="flat" cmpd="sng" algn="ctr">
                <a:noFill/>
                <a:prstDash val="solid"/>
              </a:ln>
              <a:effectLst/>
            </p:spPr>
            <p:txBody>
              <a:bodyPr rtlCol="0" anchor="ctr"/>
              <a:lstStyle/>
              <a:p>
                <a:pPr algn="ctr">
                  <a:defRPr/>
                </a:pPr>
                <a:endParaRPr lang="fr-FR" kern="0">
                  <a:solidFill>
                    <a:srgbClr val="FFFFFF"/>
                  </a:solidFill>
                  <a:latin typeface="Arial"/>
                </a:endParaRPr>
              </a:p>
            </p:txBody>
          </p:sp>
          <p:grpSp>
            <p:nvGrpSpPr>
              <p:cNvPr id="34" name="Groupe 33">
                <a:extLst>
                  <a:ext uri="{FF2B5EF4-FFF2-40B4-BE49-F238E27FC236}">
                    <a16:creationId xmlns:a16="http://schemas.microsoft.com/office/drawing/2014/main" id="{130856F7-2726-42BF-97FC-E1D9D83EA4B8}"/>
                  </a:ext>
                </a:extLst>
              </p:cNvPr>
              <p:cNvGrpSpPr/>
              <p:nvPr/>
            </p:nvGrpSpPr>
            <p:grpSpPr>
              <a:xfrm>
                <a:off x="6712037" y="3226772"/>
                <a:ext cx="4229611" cy="781533"/>
                <a:chOff x="395406" y="4751442"/>
                <a:chExt cx="11397050" cy="781533"/>
              </a:xfrm>
            </p:grpSpPr>
            <p:sp>
              <p:nvSpPr>
                <p:cNvPr id="35" name="Ellipse 34">
                  <a:extLst>
                    <a:ext uri="{FF2B5EF4-FFF2-40B4-BE49-F238E27FC236}">
                      <a16:creationId xmlns:a16="http://schemas.microsoft.com/office/drawing/2014/main" id="{7F2BB0D8-E8A6-4872-AC83-2F7293B5F6F8}"/>
                    </a:ext>
                  </a:extLst>
                </p:cNvPr>
                <p:cNvSpPr/>
                <p:nvPr/>
              </p:nvSpPr>
              <p:spPr>
                <a:xfrm>
                  <a:off x="967619" y="4983858"/>
                  <a:ext cx="10265786" cy="540838"/>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a:extLst>
                    <a:ext uri="{FF2B5EF4-FFF2-40B4-BE49-F238E27FC236}">
                      <a16:creationId xmlns:a16="http://schemas.microsoft.com/office/drawing/2014/main" id="{F38235AB-F3B1-4CEA-BBFF-B0771DBA0C33}"/>
                    </a:ext>
                  </a:extLst>
                </p:cNvPr>
                <p:cNvSpPr/>
                <p:nvPr/>
              </p:nvSpPr>
              <p:spPr>
                <a:xfrm>
                  <a:off x="395406" y="4751442"/>
                  <a:ext cx="11397050" cy="781533"/>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grpSp>
      <p:grpSp>
        <p:nvGrpSpPr>
          <p:cNvPr id="39" name="Groupe 38">
            <a:extLst>
              <a:ext uri="{FF2B5EF4-FFF2-40B4-BE49-F238E27FC236}">
                <a16:creationId xmlns:a16="http://schemas.microsoft.com/office/drawing/2014/main" id="{A3F73ED1-4B3E-482E-92F0-3CA609A85D2E}"/>
              </a:ext>
            </a:extLst>
          </p:cNvPr>
          <p:cNvGrpSpPr/>
          <p:nvPr/>
        </p:nvGrpSpPr>
        <p:grpSpPr>
          <a:xfrm>
            <a:off x="7583807" y="4353434"/>
            <a:ext cx="405541" cy="1259754"/>
            <a:chOff x="6069033" y="1764791"/>
            <a:chExt cx="1071487" cy="3328419"/>
          </a:xfrm>
        </p:grpSpPr>
        <p:grpSp>
          <p:nvGrpSpPr>
            <p:cNvPr id="40" name="Groupe 39">
              <a:extLst>
                <a:ext uri="{FF2B5EF4-FFF2-40B4-BE49-F238E27FC236}">
                  <a16:creationId xmlns:a16="http://schemas.microsoft.com/office/drawing/2014/main" id="{589895EB-795D-4AE0-A10B-104001CFAAA2}"/>
                </a:ext>
              </a:extLst>
            </p:cNvPr>
            <p:cNvGrpSpPr/>
            <p:nvPr/>
          </p:nvGrpSpPr>
          <p:grpSpPr>
            <a:xfrm rot="5400000">
              <a:off x="4837949" y="3149361"/>
              <a:ext cx="3328416" cy="559275"/>
              <a:chOff x="395416" y="4953670"/>
              <a:chExt cx="11397049" cy="579299"/>
            </a:xfrm>
          </p:grpSpPr>
          <p:sp>
            <p:nvSpPr>
              <p:cNvPr id="46" name="Ellipse 45">
                <a:extLst>
                  <a:ext uri="{FF2B5EF4-FFF2-40B4-BE49-F238E27FC236}">
                    <a16:creationId xmlns:a16="http://schemas.microsoft.com/office/drawing/2014/main" id="{0297B023-E301-4CED-BCCD-B772C2E6147C}"/>
                  </a:ext>
                </a:extLst>
              </p:cNvPr>
              <p:cNvSpPr/>
              <p:nvPr/>
            </p:nvSpPr>
            <p:spPr>
              <a:xfrm>
                <a:off x="967619" y="4983858"/>
                <a:ext cx="10265786" cy="540838"/>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46">
                <a:extLst>
                  <a:ext uri="{FF2B5EF4-FFF2-40B4-BE49-F238E27FC236}">
                    <a16:creationId xmlns:a16="http://schemas.microsoft.com/office/drawing/2014/main" id="{C4FE60CA-927D-4871-940B-C4B4CC7A5649}"/>
                  </a:ext>
                </a:extLst>
              </p:cNvPr>
              <p:cNvSpPr/>
              <p:nvPr/>
            </p:nvSpPr>
            <p:spPr>
              <a:xfrm>
                <a:off x="395416" y="4953670"/>
                <a:ext cx="11397049" cy="57929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1" name="Groupe 40">
              <a:extLst>
                <a:ext uri="{FF2B5EF4-FFF2-40B4-BE49-F238E27FC236}">
                  <a16:creationId xmlns:a16="http://schemas.microsoft.com/office/drawing/2014/main" id="{C23584A8-9C6A-40F1-A03A-51AD72C2B059}"/>
                </a:ext>
              </a:extLst>
            </p:cNvPr>
            <p:cNvGrpSpPr/>
            <p:nvPr/>
          </p:nvGrpSpPr>
          <p:grpSpPr>
            <a:xfrm rot="16200000">
              <a:off x="4940568" y="2893258"/>
              <a:ext cx="3328417" cy="1071487"/>
              <a:chOff x="6712037" y="3226772"/>
              <a:chExt cx="4229611" cy="1109851"/>
            </a:xfrm>
          </p:grpSpPr>
          <p:sp>
            <p:nvSpPr>
              <p:cNvPr id="42" name="Triangle isocèle 41">
                <a:extLst>
                  <a:ext uri="{FF2B5EF4-FFF2-40B4-BE49-F238E27FC236}">
                    <a16:creationId xmlns:a16="http://schemas.microsoft.com/office/drawing/2014/main" id="{EA537BD3-B4B0-4AEA-928D-CCB4E8102983}"/>
                  </a:ext>
                </a:extLst>
              </p:cNvPr>
              <p:cNvSpPr/>
              <p:nvPr/>
            </p:nvSpPr>
            <p:spPr>
              <a:xfrm rot="10800000">
                <a:off x="7445546" y="3927739"/>
                <a:ext cx="2458948" cy="408884"/>
              </a:xfrm>
              <a:prstGeom prst="triangle">
                <a:avLst/>
              </a:prstGeom>
              <a:solidFill>
                <a:srgbClr val="FFFFFF">
                  <a:lumMod val="95000"/>
                </a:srgbClr>
              </a:solidFill>
              <a:ln w="25400" cap="flat" cmpd="sng" algn="ctr">
                <a:noFill/>
                <a:prstDash val="solid"/>
              </a:ln>
              <a:effectLst/>
            </p:spPr>
            <p:txBody>
              <a:bodyPr rtlCol="0" anchor="ctr"/>
              <a:lstStyle/>
              <a:p>
                <a:pPr algn="ctr">
                  <a:defRPr/>
                </a:pPr>
                <a:endParaRPr lang="fr-FR" kern="0">
                  <a:solidFill>
                    <a:srgbClr val="FFFFFF"/>
                  </a:solidFill>
                  <a:latin typeface="Arial"/>
                </a:endParaRPr>
              </a:p>
            </p:txBody>
          </p:sp>
          <p:grpSp>
            <p:nvGrpSpPr>
              <p:cNvPr id="43" name="Groupe 42">
                <a:extLst>
                  <a:ext uri="{FF2B5EF4-FFF2-40B4-BE49-F238E27FC236}">
                    <a16:creationId xmlns:a16="http://schemas.microsoft.com/office/drawing/2014/main" id="{E6E48347-7232-46EB-AA73-DF9DB22BC560}"/>
                  </a:ext>
                </a:extLst>
              </p:cNvPr>
              <p:cNvGrpSpPr/>
              <p:nvPr/>
            </p:nvGrpSpPr>
            <p:grpSpPr>
              <a:xfrm>
                <a:off x="6712037" y="3226772"/>
                <a:ext cx="4229611" cy="781533"/>
                <a:chOff x="395406" y="4751442"/>
                <a:chExt cx="11397050" cy="781533"/>
              </a:xfrm>
            </p:grpSpPr>
            <p:sp>
              <p:nvSpPr>
                <p:cNvPr id="44" name="Ellipse 43">
                  <a:extLst>
                    <a:ext uri="{FF2B5EF4-FFF2-40B4-BE49-F238E27FC236}">
                      <a16:creationId xmlns:a16="http://schemas.microsoft.com/office/drawing/2014/main" id="{A1815C43-B876-433B-AEBD-2C7A16B98738}"/>
                    </a:ext>
                  </a:extLst>
                </p:cNvPr>
                <p:cNvSpPr/>
                <p:nvPr/>
              </p:nvSpPr>
              <p:spPr>
                <a:xfrm>
                  <a:off x="967619" y="4983858"/>
                  <a:ext cx="10265786" cy="540838"/>
                </a:xfrm>
                <a:prstGeom prst="ellipse">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Rectangle 44">
                  <a:extLst>
                    <a:ext uri="{FF2B5EF4-FFF2-40B4-BE49-F238E27FC236}">
                      <a16:creationId xmlns:a16="http://schemas.microsoft.com/office/drawing/2014/main" id="{0A7153C5-9372-495F-80E4-6E411C38A0AD}"/>
                    </a:ext>
                  </a:extLst>
                </p:cNvPr>
                <p:cNvSpPr/>
                <p:nvPr/>
              </p:nvSpPr>
              <p:spPr>
                <a:xfrm>
                  <a:off x="395406" y="4751442"/>
                  <a:ext cx="11397050" cy="781533"/>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grpSp>
      <p:sp>
        <p:nvSpPr>
          <p:cNvPr id="48" name="Rectangle 47">
            <a:extLst>
              <a:ext uri="{FF2B5EF4-FFF2-40B4-BE49-F238E27FC236}">
                <a16:creationId xmlns:a16="http://schemas.microsoft.com/office/drawing/2014/main" id="{8BA6A812-15B1-41F7-9250-818B38B76097}"/>
              </a:ext>
            </a:extLst>
          </p:cNvPr>
          <p:cNvSpPr/>
          <p:nvPr/>
        </p:nvSpPr>
        <p:spPr>
          <a:xfrm>
            <a:off x="8055264" y="4231463"/>
            <a:ext cx="3688003" cy="2092881"/>
          </a:xfrm>
          <a:prstGeom prst="rect">
            <a:avLst/>
          </a:prstGeom>
        </p:spPr>
        <p:txBody>
          <a:bodyPr wrap="square">
            <a:spAutoFit/>
          </a:bodyPr>
          <a:lstStyle/>
          <a:p>
            <a:pPr>
              <a:buClr>
                <a:srgbClr val="72D1B1"/>
              </a:buClr>
              <a:buSzPct val="150000"/>
            </a:pPr>
            <a:r>
              <a:rPr lang="fr-FR" sz="1600" b="1" dirty="0">
                <a:gradFill flip="none" rotWithShape="1">
                  <a:gsLst>
                    <a:gs pos="0">
                      <a:schemeClr val="accent1"/>
                    </a:gs>
                    <a:gs pos="100000">
                      <a:srgbClr val="23D2B5"/>
                    </a:gs>
                  </a:gsLst>
                  <a:lin ang="2700000" scaled="1"/>
                  <a:tileRect/>
                </a:gradFill>
              </a:rPr>
              <a:t>Engagement des États qui se traduit par un cadre règlementaire de plus en plus fort</a:t>
            </a:r>
          </a:p>
          <a:p>
            <a:pPr>
              <a:spcBef>
                <a:spcPts val="600"/>
              </a:spcBef>
              <a:buClr>
                <a:srgbClr val="72D1B1"/>
              </a:buClr>
              <a:buSzPct val="150000"/>
            </a:pPr>
            <a:br>
              <a:rPr lang="fr-FR" sz="1200" dirty="0">
                <a:solidFill>
                  <a:srgbClr val="424242"/>
                </a:solidFill>
              </a:rPr>
            </a:br>
            <a:r>
              <a:rPr lang="fr-FR" sz="1200" dirty="0">
                <a:solidFill>
                  <a:srgbClr val="424242"/>
                </a:solidFill>
              </a:rPr>
              <a:t>En France : loi Energie Climat, Stratégie Nationale Bas Carbone…</a:t>
            </a:r>
          </a:p>
          <a:p>
            <a:pPr>
              <a:spcBef>
                <a:spcPts val="600"/>
              </a:spcBef>
              <a:buClr>
                <a:srgbClr val="72D1B1"/>
              </a:buClr>
              <a:buSzPct val="150000"/>
            </a:pPr>
            <a:r>
              <a:rPr lang="fr-FR" sz="1200" dirty="0">
                <a:solidFill>
                  <a:srgbClr val="424242"/>
                </a:solidFill>
              </a:rPr>
              <a:t>En Europe : le dispositif se renforce dans le cadre du plan d’action pour la finance durable et la mise en place de la </a:t>
            </a:r>
            <a:r>
              <a:rPr lang="fr-FR" sz="1200" b="1" dirty="0">
                <a:solidFill>
                  <a:srgbClr val="424242"/>
                </a:solidFill>
              </a:rPr>
              <a:t>taxonomie</a:t>
            </a:r>
            <a:endParaRPr lang="fr-FR" sz="1200" dirty="0">
              <a:solidFill>
                <a:srgbClr val="424242"/>
              </a:solidFill>
            </a:endParaRPr>
          </a:p>
        </p:txBody>
      </p:sp>
      <p:sp>
        <p:nvSpPr>
          <p:cNvPr id="50" name="Rectangle 49">
            <a:extLst>
              <a:ext uri="{FF2B5EF4-FFF2-40B4-BE49-F238E27FC236}">
                <a16:creationId xmlns:a16="http://schemas.microsoft.com/office/drawing/2014/main" id="{F48312A5-33AF-45B2-9FF7-54581FDEF718}"/>
              </a:ext>
            </a:extLst>
          </p:cNvPr>
          <p:cNvSpPr/>
          <p:nvPr/>
        </p:nvSpPr>
        <p:spPr>
          <a:xfrm>
            <a:off x="8055264" y="2177777"/>
            <a:ext cx="3688003" cy="1661993"/>
          </a:xfrm>
          <a:prstGeom prst="rect">
            <a:avLst/>
          </a:prstGeom>
        </p:spPr>
        <p:txBody>
          <a:bodyPr wrap="square">
            <a:spAutoFit/>
          </a:bodyPr>
          <a:lstStyle/>
          <a:p>
            <a:pPr>
              <a:buClr>
                <a:srgbClr val="72D1B1"/>
              </a:buClr>
              <a:buSzPct val="150000"/>
            </a:pPr>
            <a:r>
              <a:rPr lang="fr-FR" sz="1600" b="1" dirty="0">
                <a:gradFill flip="none" rotWithShape="1">
                  <a:gsLst>
                    <a:gs pos="0">
                      <a:schemeClr val="accent1"/>
                    </a:gs>
                    <a:gs pos="100000">
                      <a:srgbClr val="23D2B5"/>
                    </a:gs>
                  </a:gsLst>
                  <a:lin ang="2700000" scaled="1"/>
                  <a:tileRect/>
                </a:gradFill>
              </a:rPr>
              <a:t>Engagement de plus en plus fort des entreprises</a:t>
            </a:r>
          </a:p>
          <a:p>
            <a:pPr>
              <a:spcBef>
                <a:spcPts val="600"/>
              </a:spcBef>
              <a:buClr>
                <a:srgbClr val="72D1B1"/>
              </a:buClr>
              <a:buSzPct val="150000"/>
            </a:pPr>
            <a:r>
              <a:rPr lang="fr-FR" sz="1200" dirty="0">
                <a:solidFill>
                  <a:srgbClr val="424242"/>
                </a:solidFill>
              </a:rPr>
              <a:t>Plus de 700 signataires des « Science </a:t>
            </a:r>
            <a:r>
              <a:rPr lang="fr-FR" sz="1200" dirty="0" err="1">
                <a:solidFill>
                  <a:srgbClr val="424242"/>
                </a:solidFill>
              </a:rPr>
              <a:t>Based</a:t>
            </a:r>
            <a:r>
              <a:rPr lang="fr-FR" sz="1200" dirty="0">
                <a:solidFill>
                  <a:srgbClr val="424242"/>
                </a:solidFill>
              </a:rPr>
              <a:t> </a:t>
            </a:r>
            <a:r>
              <a:rPr lang="fr-FR" sz="1200" dirty="0" err="1">
                <a:solidFill>
                  <a:srgbClr val="424242"/>
                </a:solidFill>
              </a:rPr>
              <a:t>Targets</a:t>
            </a:r>
            <a:r>
              <a:rPr lang="fr-FR" sz="1200" dirty="0">
                <a:solidFill>
                  <a:srgbClr val="424242"/>
                </a:solidFill>
              </a:rPr>
              <a:t> » pour s’engager dans la transition carbone</a:t>
            </a:r>
          </a:p>
          <a:p>
            <a:pPr>
              <a:spcBef>
                <a:spcPts val="600"/>
              </a:spcBef>
              <a:buClr>
                <a:srgbClr val="72D1B1"/>
              </a:buClr>
              <a:buSzPct val="150000"/>
            </a:pPr>
            <a:r>
              <a:rPr lang="fr-FR" sz="1200" dirty="0">
                <a:solidFill>
                  <a:srgbClr val="424242"/>
                </a:solidFill>
              </a:rPr>
              <a:t>Les grands groupes s’engagent sur des objectifs RSE et de bilan carbone chiffrés à des horizons moyen terme (2030 à 2050)</a:t>
            </a:r>
          </a:p>
        </p:txBody>
      </p:sp>
      <p:pic>
        <p:nvPicPr>
          <p:cNvPr id="69" name="Picture 68">
            <a:extLst>
              <a:ext uri="{FF2B5EF4-FFF2-40B4-BE49-F238E27FC236}">
                <a16:creationId xmlns:a16="http://schemas.microsoft.com/office/drawing/2014/main" id="{B40A9118-9461-4FA4-904B-96EB70EAB5BE}"/>
              </a:ext>
            </a:extLst>
          </p:cNvPr>
          <p:cNvPicPr>
            <a:picLocks/>
          </p:cNvPicPr>
          <p:nvPr/>
        </p:nvPicPr>
        <p:blipFill>
          <a:blip r:embed="rId2"/>
          <a:stretch>
            <a:fillRect/>
          </a:stretch>
        </p:blipFill>
        <p:spPr>
          <a:xfrm>
            <a:off x="962007" y="5380426"/>
            <a:ext cx="281297" cy="280493"/>
          </a:xfrm>
          <a:prstGeom prst="rect">
            <a:avLst/>
          </a:prstGeom>
        </p:spPr>
      </p:pic>
      <p:pic>
        <p:nvPicPr>
          <p:cNvPr id="82" name="Picture 81">
            <a:extLst>
              <a:ext uri="{FF2B5EF4-FFF2-40B4-BE49-F238E27FC236}">
                <a16:creationId xmlns:a16="http://schemas.microsoft.com/office/drawing/2014/main" id="{9E2A2748-FD98-4C2B-9526-F0E389F88C0E}"/>
              </a:ext>
            </a:extLst>
          </p:cNvPr>
          <p:cNvPicPr>
            <a:picLocks/>
          </p:cNvPicPr>
          <p:nvPr/>
        </p:nvPicPr>
        <p:blipFill>
          <a:blip r:embed="rId3"/>
          <a:stretch>
            <a:fillRect/>
          </a:stretch>
        </p:blipFill>
        <p:spPr>
          <a:xfrm>
            <a:off x="1292714" y="5380425"/>
            <a:ext cx="281297" cy="280493"/>
          </a:xfrm>
          <a:prstGeom prst="rect">
            <a:avLst/>
          </a:prstGeom>
        </p:spPr>
      </p:pic>
      <p:sp>
        <p:nvSpPr>
          <p:cNvPr id="86" name="Freeform 9">
            <a:extLst>
              <a:ext uri="{FF2B5EF4-FFF2-40B4-BE49-F238E27FC236}">
                <a16:creationId xmlns:a16="http://schemas.microsoft.com/office/drawing/2014/main" id="{09FAA81B-6D82-4732-B1D1-CC0D4EEE36F2}"/>
              </a:ext>
            </a:extLst>
          </p:cNvPr>
          <p:cNvSpPr>
            <a:spLocks noEditPoints="1"/>
          </p:cNvSpPr>
          <p:nvPr/>
        </p:nvSpPr>
        <p:spPr bwMode="auto">
          <a:xfrm>
            <a:off x="4536684" y="4920701"/>
            <a:ext cx="607179" cy="413618"/>
          </a:xfrm>
          <a:custGeom>
            <a:avLst/>
            <a:gdLst>
              <a:gd name="T0" fmla="*/ 175 w 399"/>
              <a:gd name="T1" fmla="*/ 232 h 271"/>
              <a:gd name="T2" fmla="*/ 112 w 399"/>
              <a:gd name="T3" fmla="*/ 226 h 271"/>
              <a:gd name="T4" fmla="*/ 52 w 399"/>
              <a:gd name="T5" fmla="*/ 232 h 271"/>
              <a:gd name="T6" fmla="*/ 12 w 399"/>
              <a:gd name="T7" fmla="*/ 160 h 271"/>
              <a:gd name="T8" fmla="*/ 38 w 399"/>
              <a:gd name="T9" fmla="*/ 135 h 271"/>
              <a:gd name="T10" fmla="*/ 42 w 399"/>
              <a:gd name="T11" fmla="*/ 65 h 271"/>
              <a:gd name="T12" fmla="*/ 104 w 399"/>
              <a:gd name="T13" fmla="*/ 54 h 271"/>
              <a:gd name="T14" fmla="*/ 116 w 399"/>
              <a:gd name="T15" fmla="*/ 29 h 271"/>
              <a:gd name="T16" fmla="*/ 167 w 399"/>
              <a:gd name="T17" fmla="*/ 3 h 271"/>
              <a:gd name="T18" fmla="*/ 223 w 399"/>
              <a:gd name="T19" fmla="*/ 21 h 271"/>
              <a:gd name="T20" fmla="*/ 238 w 399"/>
              <a:gd name="T21" fmla="*/ 47 h 271"/>
              <a:gd name="T22" fmla="*/ 247 w 399"/>
              <a:gd name="T23" fmla="*/ 54 h 271"/>
              <a:gd name="T24" fmla="*/ 280 w 399"/>
              <a:gd name="T25" fmla="*/ 66 h 271"/>
              <a:gd name="T26" fmla="*/ 289 w 399"/>
              <a:gd name="T27" fmla="*/ 69 h 271"/>
              <a:gd name="T28" fmla="*/ 361 w 399"/>
              <a:gd name="T29" fmla="*/ 99 h 271"/>
              <a:gd name="T30" fmla="*/ 370 w 399"/>
              <a:gd name="T31" fmla="*/ 119 h 271"/>
              <a:gd name="T32" fmla="*/ 380 w 399"/>
              <a:gd name="T33" fmla="*/ 134 h 271"/>
              <a:gd name="T34" fmla="*/ 390 w 399"/>
              <a:gd name="T35" fmla="*/ 193 h 271"/>
              <a:gd name="T36" fmla="*/ 327 w 399"/>
              <a:gd name="T37" fmla="*/ 232 h 271"/>
              <a:gd name="T38" fmla="*/ 306 w 399"/>
              <a:gd name="T39" fmla="*/ 233 h 271"/>
              <a:gd name="T40" fmla="*/ 274 w 399"/>
              <a:gd name="T41" fmla="*/ 263 h 271"/>
              <a:gd name="T42" fmla="*/ 206 w 399"/>
              <a:gd name="T43" fmla="*/ 257 h 271"/>
              <a:gd name="T44" fmla="*/ 175 w 399"/>
              <a:gd name="T45" fmla="*/ 232 h 271"/>
              <a:gd name="T46" fmla="*/ 294 w 399"/>
              <a:gd name="T47" fmla="*/ 216 h 271"/>
              <a:gd name="T48" fmla="*/ 305 w 399"/>
              <a:gd name="T49" fmla="*/ 218 h 271"/>
              <a:gd name="T50" fmla="*/ 319 w 399"/>
              <a:gd name="T51" fmla="*/ 221 h 271"/>
              <a:gd name="T52" fmla="*/ 358 w 399"/>
              <a:gd name="T53" fmla="*/ 210 h 271"/>
              <a:gd name="T54" fmla="*/ 384 w 399"/>
              <a:gd name="T55" fmla="*/ 168 h 271"/>
              <a:gd name="T56" fmla="*/ 358 w 399"/>
              <a:gd name="T57" fmla="*/ 137 h 271"/>
              <a:gd name="T58" fmla="*/ 354 w 399"/>
              <a:gd name="T59" fmla="*/ 128 h 271"/>
              <a:gd name="T60" fmla="*/ 355 w 399"/>
              <a:gd name="T61" fmla="*/ 115 h 271"/>
              <a:gd name="T62" fmla="*/ 342 w 399"/>
              <a:gd name="T63" fmla="*/ 97 h 271"/>
              <a:gd name="T64" fmla="*/ 284 w 399"/>
              <a:gd name="T65" fmla="*/ 85 h 271"/>
              <a:gd name="T66" fmla="*/ 273 w 399"/>
              <a:gd name="T67" fmla="*/ 80 h 271"/>
              <a:gd name="T68" fmla="*/ 251 w 399"/>
              <a:gd name="T69" fmla="*/ 66 h 271"/>
              <a:gd name="T70" fmla="*/ 242 w 399"/>
              <a:gd name="T71" fmla="*/ 74 h 271"/>
              <a:gd name="T72" fmla="*/ 233 w 399"/>
              <a:gd name="T73" fmla="*/ 81 h 271"/>
              <a:gd name="T74" fmla="*/ 229 w 399"/>
              <a:gd name="T75" fmla="*/ 74 h 271"/>
              <a:gd name="T76" fmla="*/ 229 w 399"/>
              <a:gd name="T77" fmla="*/ 68 h 271"/>
              <a:gd name="T78" fmla="*/ 217 w 399"/>
              <a:gd name="T79" fmla="*/ 32 h 271"/>
              <a:gd name="T80" fmla="*/ 151 w 399"/>
              <a:gd name="T81" fmla="*/ 18 h 271"/>
              <a:gd name="T82" fmla="*/ 120 w 399"/>
              <a:gd name="T83" fmla="*/ 43 h 271"/>
              <a:gd name="T84" fmla="*/ 121 w 399"/>
              <a:gd name="T85" fmla="*/ 76 h 271"/>
              <a:gd name="T86" fmla="*/ 117 w 399"/>
              <a:gd name="T87" fmla="*/ 84 h 271"/>
              <a:gd name="T88" fmla="*/ 109 w 399"/>
              <a:gd name="T89" fmla="*/ 80 h 271"/>
              <a:gd name="T90" fmla="*/ 54 w 399"/>
              <a:gd name="T91" fmla="*/ 66 h 271"/>
              <a:gd name="T92" fmla="*/ 42 w 399"/>
              <a:gd name="T93" fmla="*/ 86 h 271"/>
              <a:gd name="T94" fmla="*/ 45 w 399"/>
              <a:gd name="T95" fmla="*/ 126 h 271"/>
              <a:gd name="T96" fmla="*/ 40 w 399"/>
              <a:gd name="T97" fmla="*/ 146 h 271"/>
              <a:gd name="T98" fmla="*/ 21 w 399"/>
              <a:gd name="T99" fmla="*/ 174 h 271"/>
              <a:gd name="T100" fmla="*/ 60 w 399"/>
              <a:gd name="T101" fmla="*/ 221 h 271"/>
              <a:gd name="T102" fmla="*/ 93 w 399"/>
              <a:gd name="T103" fmla="*/ 221 h 271"/>
              <a:gd name="T104" fmla="*/ 108 w 399"/>
              <a:gd name="T105" fmla="*/ 213 h 271"/>
              <a:gd name="T106" fmla="*/ 121 w 399"/>
              <a:gd name="T107" fmla="*/ 213 h 271"/>
              <a:gd name="T108" fmla="*/ 155 w 399"/>
              <a:gd name="T109" fmla="*/ 227 h 271"/>
              <a:gd name="T110" fmla="*/ 175 w 399"/>
              <a:gd name="T111" fmla="*/ 216 h 271"/>
              <a:gd name="T112" fmla="*/ 182 w 399"/>
              <a:gd name="T113" fmla="*/ 209 h 271"/>
              <a:gd name="T114" fmla="*/ 188 w 399"/>
              <a:gd name="T115" fmla="*/ 218 h 271"/>
              <a:gd name="T116" fmla="*/ 193 w 399"/>
              <a:gd name="T117" fmla="*/ 230 h 271"/>
              <a:gd name="T118" fmla="*/ 276 w 399"/>
              <a:gd name="T119" fmla="*/ 250 h 271"/>
              <a:gd name="T120" fmla="*/ 293 w 399"/>
              <a:gd name="T121" fmla="*/ 222 h 271"/>
              <a:gd name="T122" fmla="*/ 294 w 399"/>
              <a:gd name="T123" fmla="*/ 216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9" h="271">
                <a:moveTo>
                  <a:pt x="175" y="232"/>
                </a:moveTo>
                <a:cubicBezTo>
                  <a:pt x="155" y="241"/>
                  <a:pt x="133" y="244"/>
                  <a:pt x="112" y="226"/>
                </a:cubicBezTo>
                <a:cubicBezTo>
                  <a:pt x="93" y="237"/>
                  <a:pt x="72" y="237"/>
                  <a:pt x="52" y="232"/>
                </a:cubicBezTo>
                <a:cubicBezTo>
                  <a:pt x="24" y="224"/>
                  <a:pt x="0" y="190"/>
                  <a:pt x="12" y="160"/>
                </a:cubicBezTo>
                <a:cubicBezTo>
                  <a:pt x="16" y="148"/>
                  <a:pt x="26" y="139"/>
                  <a:pt x="38" y="135"/>
                </a:cubicBezTo>
                <a:cubicBezTo>
                  <a:pt x="25" y="115"/>
                  <a:pt x="21" y="94"/>
                  <a:pt x="42" y="65"/>
                </a:cubicBezTo>
                <a:cubicBezTo>
                  <a:pt x="55" y="47"/>
                  <a:pt x="62" y="40"/>
                  <a:pt x="104" y="54"/>
                </a:cubicBezTo>
                <a:cubicBezTo>
                  <a:pt x="107" y="45"/>
                  <a:pt x="111" y="37"/>
                  <a:pt x="116" y="29"/>
                </a:cubicBezTo>
                <a:cubicBezTo>
                  <a:pt x="129" y="12"/>
                  <a:pt x="147" y="5"/>
                  <a:pt x="167" y="3"/>
                </a:cubicBezTo>
                <a:cubicBezTo>
                  <a:pt x="188" y="0"/>
                  <a:pt x="208" y="5"/>
                  <a:pt x="223" y="21"/>
                </a:cubicBezTo>
                <a:cubicBezTo>
                  <a:pt x="230" y="28"/>
                  <a:pt x="234" y="38"/>
                  <a:pt x="238" y="47"/>
                </a:cubicBezTo>
                <a:cubicBezTo>
                  <a:pt x="240" y="51"/>
                  <a:pt x="240" y="56"/>
                  <a:pt x="247" y="54"/>
                </a:cubicBezTo>
                <a:cubicBezTo>
                  <a:pt x="261" y="50"/>
                  <a:pt x="270" y="57"/>
                  <a:pt x="280" y="66"/>
                </a:cubicBezTo>
                <a:cubicBezTo>
                  <a:pt x="282" y="68"/>
                  <a:pt x="286" y="69"/>
                  <a:pt x="289" y="69"/>
                </a:cubicBezTo>
                <a:cubicBezTo>
                  <a:pt x="320" y="63"/>
                  <a:pt x="343" y="76"/>
                  <a:pt x="361" y="99"/>
                </a:cubicBezTo>
                <a:cubicBezTo>
                  <a:pt x="365" y="105"/>
                  <a:pt x="368" y="112"/>
                  <a:pt x="370" y="119"/>
                </a:cubicBezTo>
                <a:cubicBezTo>
                  <a:pt x="371" y="125"/>
                  <a:pt x="375" y="130"/>
                  <a:pt x="380" y="134"/>
                </a:cubicBezTo>
                <a:cubicBezTo>
                  <a:pt x="395" y="146"/>
                  <a:pt x="399" y="176"/>
                  <a:pt x="390" y="193"/>
                </a:cubicBezTo>
                <a:cubicBezTo>
                  <a:pt x="376" y="218"/>
                  <a:pt x="354" y="230"/>
                  <a:pt x="327" y="232"/>
                </a:cubicBezTo>
                <a:cubicBezTo>
                  <a:pt x="320" y="233"/>
                  <a:pt x="313" y="233"/>
                  <a:pt x="306" y="233"/>
                </a:cubicBezTo>
                <a:cubicBezTo>
                  <a:pt x="303" y="250"/>
                  <a:pt x="289" y="257"/>
                  <a:pt x="274" y="263"/>
                </a:cubicBezTo>
                <a:cubicBezTo>
                  <a:pt x="251" y="271"/>
                  <a:pt x="226" y="269"/>
                  <a:pt x="206" y="257"/>
                </a:cubicBezTo>
                <a:cubicBezTo>
                  <a:pt x="195" y="250"/>
                  <a:pt x="186" y="241"/>
                  <a:pt x="175" y="232"/>
                </a:cubicBezTo>
                <a:close/>
                <a:moveTo>
                  <a:pt x="294" y="216"/>
                </a:moveTo>
                <a:cubicBezTo>
                  <a:pt x="298" y="217"/>
                  <a:pt x="301" y="217"/>
                  <a:pt x="305" y="218"/>
                </a:cubicBezTo>
                <a:cubicBezTo>
                  <a:pt x="309" y="220"/>
                  <a:pt x="314" y="221"/>
                  <a:pt x="319" y="221"/>
                </a:cubicBezTo>
                <a:cubicBezTo>
                  <a:pt x="333" y="221"/>
                  <a:pt x="346" y="217"/>
                  <a:pt x="358" y="210"/>
                </a:cubicBezTo>
                <a:cubicBezTo>
                  <a:pt x="374" y="201"/>
                  <a:pt x="383" y="187"/>
                  <a:pt x="384" y="168"/>
                </a:cubicBezTo>
                <a:cubicBezTo>
                  <a:pt x="384" y="153"/>
                  <a:pt x="373" y="139"/>
                  <a:pt x="358" y="137"/>
                </a:cubicBezTo>
                <a:cubicBezTo>
                  <a:pt x="352" y="136"/>
                  <a:pt x="354" y="132"/>
                  <a:pt x="354" y="128"/>
                </a:cubicBezTo>
                <a:cubicBezTo>
                  <a:pt x="355" y="123"/>
                  <a:pt x="357" y="118"/>
                  <a:pt x="355" y="115"/>
                </a:cubicBezTo>
                <a:cubicBezTo>
                  <a:pt x="352" y="108"/>
                  <a:pt x="348" y="102"/>
                  <a:pt x="342" y="97"/>
                </a:cubicBezTo>
                <a:cubicBezTo>
                  <a:pt x="326" y="81"/>
                  <a:pt x="307" y="76"/>
                  <a:pt x="284" y="85"/>
                </a:cubicBezTo>
                <a:cubicBezTo>
                  <a:pt x="279" y="87"/>
                  <a:pt x="275" y="86"/>
                  <a:pt x="273" y="80"/>
                </a:cubicBezTo>
                <a:cubicBezTo>
                  <a:pt x="270" y="71"/>
                  <a:pt x="261" y="65"/>
                  <a:pt x="251" y="66"/>
                </a:cubicBezTo>
                <a:cubicBezTo>
                  <a:pt x="246" y="66"/>
                  <a:pt x="242" y="69"/>
                  <a:pt x="242" y="74"/>
                </a:cubicBezTo>
                <a:cubicBezTo>
                  <a:pt x="241" y="77"/>
                  <a:pt x="236" y="79"/>
                  <a:pt x="233" y="81"/>
                </a:cubicBezTo>
                <a:cubicBezTo>
                  <a:pt x="232" y="79"/>
                  <a:pt x="230" y="76"/>
                  <a:pt x="229" y="74"/>
                </a:cubicBezTo>
                <a:cubicBezTo>
                  <a:pt x="229" y="72"/>
                  <a:pt x="229" y="70"/>
                  <a:pt x="229" y="68"/>
                </a:cubicBezTo>
                <a:cubicBezTo>
                  <a:pt x="232" y="55"/>
                  <a:pt x="227" y="41"/>
                  <a:pt x="217" y="32"/>
                </a:cubicBezTo>
                <a:cubicBezTo>
                  <a:pt x="198" y="13"/>
                  <a:pt x="175" y="9"/>
                  <a:pt x="151" y="18"/>
                </a:cubicBezTo>
                <a:cubicBezTo>
                  <a:pt x="138" y="23"/>
                  <a:pt x="127" y="30"/>
                  <a:pt x="120" y="43"/>
                </a:cubicBezTo>
                <a:cubicBezTo>
                  <a:pt x="115" y="53"/>
                  <a:pt x="115" y="66"/>
                  <a:pt x="121" y="76"/>
                </a:cubicBezTo>
                <a:cubicBezTo>
                  <a:pt x="124" y="81"/>
                  <a:pt x="120" y="83"/>
                  <a:pt x="117" y="84"/>
                </a:cubicBezTo>
                <a:cubicBezTo>
                  <a:pt x="114" y="84"/>
                  <a:pt x="111" y="82"/>
                  <a:pt x="109" y="80"/>
                </a:cubicBezTo>
                <a:cubicBezTo>
                  <a:pt x="103" y="57"/>
                  <a:pt x="68" y="53"/>
                  <a:pt x="54" y="66"/>
                </a:cubicBezTo>
                <a:cubicBezTo>
                  <a:pt x="49" y="72"/>
                  <a:pt x="44" y="78"/>
                  <a:pt x="42" y="86"/>
                </a:cubicBezTo>
                <a:cubicBezTo>
                  <a:pt x="37" y="99"/>
                  <a:pt x="35" y="113"/>
                  <a:pt x="45" y="126"/>
                </a:cubicBezTo>
                <a:cubicBezTo>
                  <a:pt x="51" y="134"/>
                  <a:pt x="50" y="142"/>
                  <a:pt x="40" y="146"/>
                </a:cubicBezTo>
                <a:cubicBezTo>
                  <a:pt x="28" y="152"/>
                  <a:pt x="23" y="161"/>
                  <a:pt x="21" y="174"/>
                </a:cubicBezTo>
                <a:cubicBezTo>
                  <a:pt x="19" y="196"/>
                  <a:pt x="40" y="219"/>
                  <a:pt x="60" y="221"/>
                </a:cubicBezTo>
                <a:cubicBezTo>
                  <a:pt x="71" y="222"/>
                  <a:pt x="82" y="222"/>
                  <a:pt x="93" y="221"/>
                </a:cubicBezTo>
                <a:cubicBezTo>
                  <a:pt x="99" y="222"/>
                  <a:pt x="105" y="218"/>
                  <a:pt x="108" y="213"/>
                </a:cubicBezTo>
                <a:cubicBezTo>
                  <a:pt x="112" y="206"/>
                  <a:pt x="118" y="206"/>
                  <a:pt x="121" y="213"/>
                </a:cubicBezTo>
                <a:cubicBezTo>
                  <a:pt x="128" y="225"/>
                  <a:pt x="142" y="230"/>
                  <a:pt x="155" y="227"/>
                </a:cubicBezTo>
                <a:cubicBezTo>
                  <a:pt x="163" y="225"/>
                  <a:pt x="172" y="225"/>
                  <a:pt x="175" y="216"/>
                </a:cubicBezTo>
                <a:cubicBezTo>
                  <a:pt x="177" y="213"/>
                  <a:pt x="179" y="209"/>
                  <a:pt x="182" y="209"/>
                </a:cubicBezTo>
                <a:cubicBezTo>
                  <a:pt x="187" y="209"/>
                  <a:pt x="188" y="213"/>
                  <a:pt x="188" y="218"/>
                </a:cubicBezTo>
                <a:cubicBezTo>
                  <a:pt x="189" y="223"/>
                  <a:pt x="190" y="227"/>
                  <a:pt x="193" y="230"/>
                </a:cubicBezTo>
                <a:cubicBezTo>
                  <a:pt x="213" y="255"/>
                  <a:pt x="247" y="263"/>
                  <a:pt x="276" y="250"/>
                </a:cubicBezTo>
                <a:cubicBezTo>
                  <a:pt x="293" y="242"/>
                  <a:pt x="294" y="241"/>
                  <a:pt x="293" y="222"/>
                </a:cubicBezTo>
                <a:cubicBezTo>
                  <a:pt x="293" y="220"/>
                  <a:pt x="293" y="219"/>
                  <a:pt x="294" y="21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fr-FR"/>
          </a:p>
        </p:txBody>
      </p:sp>
      <p:sp>
        <p:nvSpPr>
          <p:cNvPr id="87" name="Freeform 9">
            <a:extLst>
              <a:ext uri="{FF2B5EF4-FFF2-40B4-BE49-F238E27FC236}">
                <a16:creationId xmlns:a16="http://schemas.microsoft.com/office/drawing/2014/main" id="{F50EA7DB-5319-46F5-883A-2384D946A378}"/>
              </a:ext>
            </a:extLst>
          </p:cNvPr>
          <p:cNvSpPr>
            <a:spLocks noEditPoints="1"/>
          </p:cNvSpPr>
          <p:nvPr/>
        </p:nvSpPr>
        <p:spPr bwMode="auto">
          <a:xfrm>
            <a:off x="4536684" y="5460670"/>
            <a:ext cx="607179" cy="413618"/>
          </a:xfrm>
          <a:custGeom>
            <a:avLst/>
            <a:gdLst>
              <a:gd name="T0" fmla="*/ 175 w 399"/>
              <a:gd name="T1" fmla="*/ 232 h 271"/>
              <a:gd name="T2" fmla="*/ 112 w 399"/>
              <a:gd name="T3" fmla="*/ 226 h 271"/>
              <a:gd name="T4" fmla="*/ 52 w 399"/>
              <a:gd name="T5" fmla="*/ 232 h 271"/>
              <a:gd name="T6" fmla="*/ 12 w 399"/>
              <a:gd name="T7" fmla="*/ 160 h 271"/>
              <a:gd name="T8" fmla="*/ 38 w 399"/>
              <a:gd name="T9" fmla="*/ 135 h 271"/>
              <a:gd name="T10" fmla="*/ 42 w 399"/>
              <a:gd name="T11" fmla="*/ 65 h 271"/>
              <a:gd name="T12" fmla="*/ 104 w 399"/>
              <a:gd name="T13" fmla="*/ 54 h 271"/>
              <a:gd name="T14" fmla="*/ 116 w 399"/>
              <a:gd name="T15" fmla="*/ 29 h 271"/>
              <a:gd name="T16" fmla="*/ 167 w 399"/>
              <a:gd name="T17" fmla="*/ 3 h 271"/>
              <a:gd name="T18" fmla="*/ 223 w 399"/>
              <a:gd name="T19" fmla="*/ 21 h 271"/>
              <a:gd name="T20" fmla="*/ 238 w 399"/>
              <a:gd name="T21" fmla="*/ 47 h 271"/>
              <a:gd name="T22" fmla="*/ 247 w 399"/>
              <a:gd name="T23" fmla="*/ 54 h 271"/>
              <a:gd name="T24" fmla="*/ 280 w 399"/>
              <a:gd name="T25" fmla="*/ 66 h 271"/>
              <a:gd name="T26" fmla="*/ 289 w 399"/>
              <a:gd name="T27" fmla="*/ 69 h 271"/>
              <a:gd name="T28" fmla="*/ 361 w 399"/>
              <a:gd name="T29" fmla="*/ 99 h 271"/>
              <a:gd name="T30" fmla="*/ 370 w 399"/>
              <a:gd name="T31" fmla="*/ 119 h 271"/>
              <a:gd name="T32" fmla="*/ 380 w 399"/>
              <a:gd name="T33" fmla="*/ 134 h 271"/>
              <a:gd name="T34" fmla="*/ 390 w 399"/>
              <a:gd name="T35" fmla="*/ 193 h 271"/>
              <a:gd name="T36" fmla="*/ 327 w 399"/>
              <a:gd name="T37" fmla="*/ 232 h 271"/>
              <a:gd name="T38" fmla="*/ 306 w 399"/>
              <a:gd name="T39" fmla="*/ 233 h 271"/>
              <a:gd name="T40" fmla="*/ 274 w 399"/>
              <a:gd name="T41" fmla="*/ 263 h 271"/>
              <a:gd name="T42" fmla="*/ 206 w 399"/>
              <a:gd name="T43" fmla="*/ 257 h 271"/>
              <a:gd name="T44" fmla="*/ 175 w 399"/>
              <a:gd name="T45" fmla="*/ 232 h 271"/>
              <a:gd name="T46" fmla="*/ 294 w 399"/>
              <a:gd name="T47" fmla="*/ 216 h 271"/>
              <a:gd name="T48" fmla="*/ 305 w 399"/>
              <a:gd name="T49" fmla="*/ 218 h 271"/>
              <a:gd name="T50" fmla="*/ 319 w 399"/>
              <a:gd name="T51" fmla="*/ 221 h 271"/>
              <a:gd name="T52" fmla="*/ 358 w 399"/>
              <a:gd name="T53" fmla="*/ 210 h 271"/>
              <a:gd name="T54" fmla="*/ 384 w 399"/>
              <a:gd name="T55" fmla="*/ 168 h 271"/>
              <a:gd name="T56" fmla="*/ 358 w 399"/>
              <a:gd name="T57" fmla="*/ 137 h 271"/>
              <a:gd name="T58" fmla="*/ 354 w 399"/>
              <a:gd name="T59" fmla="*/ 128 h 271"/>
              <a:gd name="T60" fmla="*/ 355 w 399"/>
              <a:gd name="T61" fmla="*/ 115 h 271"/>
              <a:gd name="T62" fmla="*/ 342 w 399"/>
              <a:gd name="T63" fmla="*/ 97 h 271"/>
              <a:gd name="T64" fmla="*/ 284 w 399"/>
              <a:gd name="T65" fmla="*/ 85 h 271"/>
              <a:gd name="T66" fmla="*/ 273 w 399"/>
              <a:gd name="T67" fmla="*/ 80 h 271"/>
              <a:gd name="T68" fmla="*/ 251 w 399"/>
              <a:gd name="T69" fmla="*/ 66 h 271"/>
              <a:gd name="T70" fmla="*/ 242 w 399"/>
              <a:gd name="T71" fmla="*/ 74 h 271"/>
              <a:gd name="T72" fmla="*/ 233 w 399"/>
              <a:gd name="T73" fmla="*/ 81 h 271"/>
              <a:gd name="T74" fmla="*/ 229 w 399"/>
              <a:gd name="T75" fmla="*/ 74 h 271"/>
              <a:gd name="T76" fmla="*/ 229 w 399"/>
              <a:gd name="T77" fmla="*/ 68 h 271"/>
              <a:gd name="T78" fmla="*/ 217 w 399"/>
              <a:gd name="T79" fmla="*/ 32 h 271"/>
              <a:gd name="T80" fmla="*/ 151 w 399"/>
              <a:gd name="T81" fmla="*/ 18 h 271"/>
              <a:gd name="T82" fmla="*/ 120 w 399"/>
              <a:gd name="T83" fmla="*/ 43 h 271"/>
              <a:gd name="T84" fmla="*/ 121 w 399"/>
              <a:gd name="T85" fmla="*/ 76 h 271"/>
              <a:gd name="T86" fmla="*/ 117 w 399"/>
              <a:gd name="T87" fmla="*/ 84 h 271"/>
              <a:gd name="T88" fmla="*/ 109 w 399"/>
              <a:gd name="T89" fmla="*/ 80 h 271"/>
              <a:gd name="T90" fmla="*/ 54 w 399"/>
              <a:gd name="T91" fmla="*/ 66 h 271"/>
              <a:gd name="T92" fmla="*/ 42 w 399"/>
              <a:gd name="T93" fmla="*/ 86 h 271"/>
              <a:gd name="T94" fmla="*/ 45 w 399"/>
              <a:gd name="T95" fmla="*/ 126 h 271"/>
              <a:gd name="T96" fmla="*/ 40 w 399"/>
              <a:gd name="T97" fmla="*/ 146 h 271"/>
              <a:gd name="T98" fmla="*/ 21 w 399"/>
              <a:gd name="T99" fmla="*/ 174 h 271"/>
              <a:gd name="T100" fmla="*/ 60 w 399"/>
              <a:gd name="T101" fmla="*/ 221 h 271"/>
              <a:gd name="T102" fmla="*/ 93 w 399"/>
              <a:gd name="T103" fmla="*/ 221 h 271"/>
              <a:gd name="T104" fmla="*/ 108 w 399"/>
              <a:gd name="T105" fmla="*/ 213 h 271"/>
              <a:gd name="T106" fmla="*/ 121 w 399"/>
              <a:gd name="T107" fmla="*/ 213 h 271"/>
              <a:gd name="T108" fmla="*/ 155 w 399"/>
              <a:gd name="T109" fmla="*/ 227 h 271"/>
              <a:gd name="T110" fmla="*/ 175 w 399"/>
              <a:gd name="T111" fmla="*/ 216 h 271"/>
              <a:gd name="T112" fmla="*/ 182 w 399"/>
              <a:gd name="T113" fmla="*/ 209 h 271"/>
              <a:gd name="T114" fmla="*/ 188 w 399"/>
              <a:gd name="T115" fmla="*/ 218 h 271"/>
              <a:gd name="T116" fmla="*/ 193 w 399"/>
              <a:gd name="T117" fmla="*/ 230 h 271"/>
              <a:gd name="T118" fmla="*/ 276 w 399"/>
              <a:gd name="T119" fmla="*/ 250 h 271"/>
              <a:gd name="T120" fmla="*/ 293 w 399"/>
              <a:gd name="T121" fmla="*/ 222 h 271"/>
              <a:gd name="T122" fmla="*/ 294 w 399"/>
              <a:gd name="T123" fmla="*/ 216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9" h="271">
                <a:moveTo>
                  <a:pt x="175" y="232"/>
                </a:moveTo>
                <a:cubicBezTo>
                  <a:pt x="155" y="241"/>
                  <a:pt x="133" y="244"/>
                  <a:pt x="112" y="226"/>
                </a:cubicBezTo>
                <a:cubicBezTo>
                  <a:pt x="93" y="237"/>
                  <a:pt x="72" y="237"/>
                  <a:pt x="52" y="232"/>
                </a:cubicBezTo>
                <a:cubicBezTo>
                  <a:pt x="24" y="224"/>
                  <a:pt x="0" y="190"/>
                  <a:pt x="12" y="160"/>
                </a:cubicBezTo>
                <a:cubicBezTo>
                  <a:pt x="16" y="148"/>
                  <a:pt x="26" y="139"/>
                  <a:pt x="38" y="135"/>
                </a:cubicBezTo>
                <a:cubicBezTo>
                  <a:pt x="25" y="115"/>
                  <a:pt x="21" y="94"/>
                  <a:pt x="42" y="65"/>
                </a:cubicBezTo>
                <a:cubicBezTo>
                  <a:pt x="55" y="47"/>
                  <a:pt x="62" y="40"/>
                  <a:pt x="104" y="54"/>
                </a:cubicBezTo>
                <a:cubicBezTo>
                  <a:pt x="107" y="45"/>
                  <a:pt x="111" y="37"/>
                  <a:pt x="116" y="29"/>
                </a:cubicBezTo>
                <a:cubicBezTo>
                  <a:pt x="129" y="12"/>
                  <a:pt x="147" y="5"/>
                  <a:pt x="167" y="3"/>
                </a:cubicBezTo>
                <a:cubicBezTo>
                  <a:pt x="188" y="0"/>
                  <a:pt x="208" y="5"/>
                  <a:pt x="223" y="21"/>
                </a:cubicBezTo>
                <a:cubicBezTo>
                  <a:pt x="230" y="28"/>
                  <a:pt x="234" y="38"/>
                  <a:pt x="238" y="47"/>
                </a:cubicBezTo>
                <a:cubicBezTo>
                  <a:pt x="240" y="51"/>
                  <a:pt x="240" y="56"/>
                  <a:pt x="247" y="54"/>
                </a:cubicBezTo>
                <a:cubicBezTo>
                  <a:pt x="261" y="50"/>
                  <a:pt x="270" y="57"/>
                  <a:pt x="280" y="66"/>
                </a:cubicBezTo>
                <a:cubicBezTo>
                  <a:pt x="282" y="68"/>
                  <a:pt x="286" y="69"/>
                  <a:pt x="289" y="69"/>
                </a:cubicBezTo>
                <a:cubicBezTo>
                  <a:pt x="320" y="63"/>
                  <a:pt x="343" y="76"/>
                  <a:pt x="361" y="99"/>
                </a:cubicBezTo>
                <a:cubicBezTo>
                  <a:pt x="365" y="105"/>
                  <a:pt x="368" y="112"/>
                  <a:pt x="370" y="119"/>
                </a:cubicBezTo>
                <a:cubicBezTo>
                  <a:pt x="371" y="125"/>
                  <a:pt x="375" y="130"/>
                  <a:pt x="380" y="134"/>
                </a:cubicBezTo>
                <a:cubicBezTo>
                  <a:pt x="395" y="146"/>
                  <a:pt x="399" y="176"/>
                  <a:pt x="390" y="193"/>
                </a:cubicBezTo>
                <a:cubicBezTo>
                  <a:pt x="376" y="218"/>
                  <a:pt x="354" y="230"/>
                  <a:pt x="327" y="232"/>
                </a:cubicBezTo>
                <a:cubicBezTo>
                  <a:pt x="320" y="233"/>
                  <a:pt x="313" y="233"/>
                  <a:pt x="306" y="233"/>
                </a:cubicBezTo>
                <a:cubicBezTo>
                  <a:pt x="303" y="250"/>
                  <a:pt x="289" y="257"/>
                  <a:pt x="274" y="263"/>
                </a:cubicBezTo>
                <a:cubicBezTo>
                  <a:pt x="251" y="271"/>
                  <a:pt x="226" y="269"/>
                  <a:pt x="206" y="257"/>
                </a:cubicBezTo>
                <a:cubicBezTo>
                  <a:pt x="195" y="250"/>
                  <a:pt x="186" y="241"/>
                  <a:pt x="175" y="232"/>
                </a:cubicBezTo>
                <a:close/>
                <a:moveTo>
                  <a:pt x="294" y="216"/>
                </a:moveTo>
                <a:cubicBezTo>
                  <a:pt x="298" y="217"/>
                  <a:pt x="301" y="217"/>
                  <a:pt x="305" y="218"/>
                </a:cubicBezTo>
                <a:cubicBezTo>
                  <a:pt x="309" y="220"/>
                  <a:pt x="314" y="221"/>
                  <a:pt x="319" y="221"/>
                </a:cubicBezTo>
                <a:cubicBezTo>
                  <a:pt x="333" y="221"/>
                  <a:pt x="346" y="217"/>
                  <a:pt x="358" y="210"/>
                </a:cubicBezTo>
                <a:cubicBezTo>
                  <a:pt x="374" y="201"/>
                  <a:pt x="383" y="187"/>
                  <a:pt x="384" y="168"/>
                </a:cubicBezTo>
                <a:cubicBezTo>
                  <a:pt x="384" y="153"/>
                  <a:pt x="373" y="139"/>
                  <a:pt x="358" y="137"/>
                </a:cubicBezTo>
                <a:cubicBezTo>
                  <a:pt x="352" y="136"/>
                  <a:pt x="354" y="132"/>
                  <a:pt x="354" y="128"/>
                </a:cubicBezTo>
                <a:cubicBezTo>
                  <a:pt x="355" y="123"/>
                  <a:pt x="357" y="118"/>
                  <a:pt x="355" y="115"/>
                </a:cubicBezTo>
                <a:cubicBezTo>
                  <a:pt x="352" y="108"/>
                  <a:pt x="348" y="102"/>
                  <a:pt x="342" y="97"/>
                </a:cubicBezTo>
                <a:cubicBezTo>
                  <a:pt x="326" y="81"/>
                  <a:pt x="307" y="76"/>
                  <a:pt x="284" y="85"/>
                </a:cubicBezTo>
                <a:cubicBezTo>
                  <a:pt x="279" y="87"/>
                  <a:pt x="275" y="86"/>
                  <a:pt x="273" y="80"/>
                </a:cubicBezTo>
                <a:cubicBezTo>
                  <a:pt x="270" y="71"/>
                  <a:pt x="261" y="65"/>
                  <a:pt x="251" y="66"/>
                </a:cubicBezTo>
                <a:cubicBezTo>
                  <a:pt x="246" y="66"/>
                  <a:pt x="242" y="69"/>
                  <a:pt x="242" y="74"/>
                </a:cubicBezTo>
                <a:cubicBezTo>
                  <a:pt x="241" y="77"/>
                  <a:pt x="236" y="79"/>
                  <a:pt x="233" y="81"/>
                </a:cubicBezTo>
                <a:cubicBezTo>
                  <a:pt x="232" y="79"/>
                  <a:pt x="230" y="76"/>
                  <a:pt x="229" y="74"/>
                </a:cubicBezTo>
                <a:cubicBezTo>
                  <a:pt x="229" y="72"/>
                  <a:pt x="229" y="70"/>
                  <a:pt x="229" y="68"/>
                </a:cubicBezTo>
                <a:cubicBezTo>
                  <a:pt x="232" y="55"/>
                  <a:pt x="227" y="41"/>
                  <a:pt x="217" y="32"/>
                </a:cubicBezTo>
                <a:cubicBezTo>
                  <a:pt x="198" y="13"/>
                  <a:pt x="175" y="9"/>
                  <a:pt x="151" y="18"/>
                </a:cubicBezTo>
                <a:cubicBezTo>
                  <a:pt x="138" y="23"/>
                  <a:pt x="127" y="30"/>
                  <a:pt x="120" y="43"/>
                </a:cubicBezTo>
                <a:cubicBezTo>
                  <a:pt x="115" y="53"/>
                  <a:pt x="115" y="66"/>
                  <a:pt x="121" y="76"/>
                </a:cubicBezTo>
                <a:cubicBezTo>
                  <a:pt x="124" y="81"/>
                  <a:pt x="120" y="83"/>
                  <a:pt x="117" y="84"/>
                </a:cubicBezTo>
                <a:cubicBezTo>
                  <a:pt x="114" y="84"/>
                  <a:pt x="111" y="82"/>
                  <a:pt x="109" y="80"/>
                </a:cubicBezTo>
                <a:cubicBezTo>
                  <a:pt x="103" y="57"/>
                  <a:pt x="68" y="53"/>
                  <a:pt x="54" y="66"/>
                </a:cubicBezTo>
                <a:cubicBezTo>
                  <a:pt x="49" y="72"/>
                  <a:pt x="44" y="78"/>
                  <a:pt x="42" y="86"/>
                </a:cubicBezTo>
                <a:cubicBezTo>
                  <a:pt x="37" y="99"/>
                  <a:pt x="35" y="113"/>
                  <a:pt x="45" y="126"/>
                </a:cubicBezTo>
                <a:cubicBezTo>
                  <a:pt x="51" y="134"/>
                  <a:pt x="50" y="142"/>
                  <a:pt x="40" y="146"/>
                </a:cubicBezTo>
                <a:cubicBezTo>
                  <a:pt x="28" y="152"/>
                  <a:pt x="23" y="161"/>
                  <a:pt x="21" y="174"/>
                </a:cubicBezTo>
                <a:cubicBezTo>
                  <a:pt x="19" y="196"/>
                  <a:pt x="40" y="219"/>
                  <a:pt x="60" y="221"/>
                </a:cubicBezTo>
                <a:cubicBezTo>
                  <a:pt x="71" y="222"/>
                  <a:pt x="82" y="222"/>
                  <a:pt x="93" y="221"/>
                </a:cubicBezTo>
                <a:cubicBezTo>
                  <a:pt x="99" y="222"/>
                  <a:pt x="105" y="218"/>
                  <a:pt x="108" y="213"/>
                </a:cubicBezTo>
                <a:cubicBezTo>
                  <a:pt x="112" y="206"/>
                  <a:pt x="118" y="206"/>
                  <a:pt x="121" y="213"/>
                </a:cubicBezTo>
                <a:cubicBezTo>
                  <a:pt x="128" y="225"/>
                  <a:pt x="142" y="230"/>
                  <a:pt x="155" y="227"/>
                </a:cubicBezTo>
                <a:cubicBezTo>
                  <a:pt x="163" y="225"/>
                  <a:pt x="172" y="225"/>
                  <a:pt x="175" y="216"/>
                </a:cubicBezTo>
                <a:cubicBezTo>
                  <a:pt x="177" y="213"/>
                  <a:pt x="179" y="209"/>
                  <a:pt x="182" y="209"/>
                </a:cubicBezTo>
                <a:cubicBezTo>
                  <a:pt x="187" y="209"/>
                  <a:pt x="188" y="213"/>
                  <a:pt x="188" y="218"/>
                </a:cubicBezTo>
                <a:cubicBezTo>
                  <a:pt x="189" y="223"/>
                  <a:pt x="190" y="227"/>
                  <a:pt x="193" y="230"/>
                </a:cubicBezTo>
                <a:cubicBezTo>
                  <a:pt x="213" y="255"/>
                  <a:pt x="247" y="263"/>
                  <a:pt x="276" y="250"/>
                </a:cubicBezTo>
                <a:cubicBezTo>
                  <a:pt x="293" y="242"/>
                  <a:pt x="294" y="241"/>
                  <a:pt x="293" y="222"/>
                </a:cubicBezTo>
                <a:cubicBezTo>
                  <a:pt x="293" y="220"/>
                  <a:pt x="293" y="219"/>
                  <a:pt x="294" y="21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fr-FR"/>
          </a:p>
        </p:txBody>
      </p:sp>
      <p:sp>
        <p:nvSpPr>
          <p:cNvPr id="88" name="ZoneTexte 87">
            <a:extLst>
              <a:ext uri="{FF2B5EF4-FFF2-40B4-BE49-F238E27FC236}">
                <a16:creationId xmlns:a16="http://schemas.microsoft.com/office/drawing/2014/main" id="{BE3DF8B8-AB1E-4B89-8DE9-1227E7BBA191}"/>
              </a:ext>
            </a:extLst>
          </p:cNvPr>
          <p:cNvSpPr txBox="1"/>
          <p:nvPr/>
        </p:nvSpPr>
        <p:spPr>
          <a:xfrm>
            <a:off x="4563877" y="4984086"/>
            <a:ext cx="521297" cy="307777"/>
          </a:xfrm>
          <a:prstGeom prst="rect">
            <a:avLst/>
          </a:prstGeom>
          <a:noFill/>
        </p:spPr>
        <p:txBody>
          <a:bodyPr wrap="none" rtlCol="0">
            <a:spAutoFit/>
          </a:bodyPr>
          <a:lstStyle/>
          <a:p>
            <a:r>
              <a:rPr lang="fr-FR" sz="1400" b="1" dirty="0">
                <a:solidFill>
                  <a:schemeClr val="accent5"/>
                </a:solidFill>
              </a:rPr>
              <a:t>CO</a:t>
            </a:r>
            <a:r>
              <a:rPr lang="fr-FR" sz="1400" b="1" baseline="-25000" dirty="0">
                <a:solidFill>
                  <a:schemeClr val="accent5"/>
                </a:solidFill>
              </a:rPr>
              <a:t>2</a:t>
            </a:r>
          </a:p>
        </p:txBody>
      </p:sp>
      <p:cxnSp>
        <p:nvCxnSpPr>
          <p:cNvPr id="90" name="Connecteur droit 89">
            <a:extLst>
              <a:ext uri="{FF2B5EF4-FFF2-40B4-BE49-F238E27FC236}">
                <a16:creationId xmlns:a16="http://schemas.microsoft.com/office/drawing/2014/main" id="{B058AB0B-096B-4A47-B341-F753A34C7FDF}"/>
              </a:ext>
            </a:extLst>
          </p:cNvPr>
          <p:cNvCxnSpPr/>
          <p:nvPr/>
        </p:nvCxnSpPr>
        <p:spPr>
          <a:xfrm>
            <a:off x="4565650" y="4858518"/>
            <a:ext cx="539750" cy="539750"/>
          </a:xfrm>
          <a:prstGeom prst="line">
            <a:avLst/>
          </a:prstGeom>
          <a:ln w="158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2" name="Connecteur droit 91">
            <a:extLst>
              <a:ext uri="{FF2B5EF4-FFF2-40B4-BE49-F238E27FC236}">
                <a16:creationId xmlns:a16="http://schemas.microsoft.com/office/drawing/2014/main" id="{AE0FEDFA-7FE3-4277-9D76-F21DA2C6E850}"/>
              </a:ext>
            </a:extLst>
          </p:cNvPr>
          <p:cNvCxnSpPr/>
          <p:nvPr/>
        </p:nvCxnSpPr>
        <p:spPr>
          <a:xfrm>
            <a:off x="1291169" y="4636221"/>
            <a:ext cx="2080260" cy="0"/>
          </a:xfrm>
          <a:prstGeom prst="line">
            <a:avLst/>
          </a:prstGeom>
          <a:ln w="19050" cap="rnd">
            <a:solidFill>
              <a:srgbClr val="1AC8DF"/>
            </a:solidFill>
            <a:prstDash val="sysDot"/>
            <a:round/>
          </a:ln>
        </p:spPr>
        <p:style>
          <a:lnRef idx="1">
            <a:schemeClr val="accent1"/>
          </a:lnRef>
          <a:fillRef idx="0">
            <a:schemeClr val="accent1"/>
          </a:fillRef>
          <a:effectRef idx="0">
            <a:schemeClr val="accent1"/>
          </a:effectRef>
          <a:fontRef idx="minor">
            <a:schemeClr val="tx1"/>
          </a:fontRef>
        </p:style>
      </p:cxnSp>
      <p:cxnSp>
        <p:nvCxnSpPr>
          <p:cNvPr id="93" name="Connecteur droit 92">
            <a:extLst>
              <a:ext uri="{FF2B5EF4-FFF2-40B4-BE49-F238E27FC236}">
                <a16:creationId xmlns:a16="http://schemas.microsoft.com/office/drawing/2014/main" id="{47D0AAFD-6A79-4AFF-8F06-4483CE9C1531}"/>
              </a:ext>
            </a:extLst>
          </p:cNvPr>
          <p:cNvCxnSpPr/>
          <p:nvPr/>
        </p:nvCxnSpPr>
        <p:spPr>
          <a:xfrm>
            <a:off x="4833310" y="4636221"/>
            <a:ext cx="2080260" cy="0"/>
          </a:xfrm>
          <a:prstGeom prst="line">
            <a:avLst/>
          </a:prstGeom>
          <a:ln w="19050" cap="rnd">
            <a:solidFill>
              <a:schemeClr val="accent5"/>
            </a:solidFill>
            <a:prstDash val="sysDot"/>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2445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C542D8D-634A-3D45-B97A-CE431173DFD5}"/>
              </a:ext>
            </a:extLst>
          </p:cNvPr>
          <p:cNvSpPr>
            <a:spLocks noGrp="1"/>
          </p:cNvSpPr>
          <p:nvPr>
            <p:ph type="title"/>
          </p:nvPr>
        </p:nvSpPr>
        <p:spPr>
          <a:xfrm>
            <a:off x="430306" y="303826"/>
            <a:ext cx="11165769" cy="557917"/>
          </a:xfrm>
        </p:spPr>
        <p:txBody>
          <a:bodyPr>
            <a:noAutofit/>
          </a:bodyPr>
          <a:lstStyle/>
          <a:p>
            <a:r>
              <a:rPr lang="fr-FR" sz="2400" dirty="0"/>
              <a:t>La taxonomie européenne :  De quoi parle t’on?</a:t>
            </a:r>
          </a:p>
        </p:txBody>
      </p:sp>
      <p:sp>
        <p:nvSpPr>
          <p:cNvPr id="11" name="ZoneTexte 10">
            <a:extLst>
              <a:ext uri="{FF2B5EF4-FFF2-40B4-BE49-F238E27FC236}">
                <a16:creationId xmlns:a16="http://schemas.microsoft.com/office/drawing/2014/main" id="{4523A3A2-771A-4FE4-A933-D781256A21B3}"/>
              </a:ext>
            </a:extLst>
          </p:cNvPr>
          <p:cNvSpPr txBox="1"/>
          <p:nvPr/>
        </p:nvSpPr>
        <p:spPr>
          <a:xfrm>
            <a:off x="1591738" y="2477247"/>
            <a:ext cx="10202333" cy="1337265"/>
          </a:xfrm>
          <a:prstGeom prst="rect">
            <a:avLst/>
          </a:prstGeom>
          <a:solidFill>
            <a:srgbClr val="002060"/>
          </a:solidFill>
          <a:ln w="28575">
            <a:solidFill>
              <a:srgbClr val="7C8CAD"/>
            </a:solidFill>
            <a:prstDash val="sysDot"/>
          </a:ln>
        </p:spPr>
        <p:txBody>
          <a:bodyPr wrap="square">
            <a:noAutofit/>
          </a:bodyPr>
          <a:lstStyle/>
          <a:p>
            <a:pPr algn="l"/>
            <a:r>
              <a:rPr lang="fr-FR" sz="2000" b="1" i="0" dirty="0">
                <a:solidFill>
                  <a:schemeClr val="bg1"/>
                </a:solidFill>
                <a:effectLst/>
                <a:latin typeface="Inter"/>
              </a:rPr>
              <a:t>OBJECTIF </a:t>
            </a:r>
            <a:r>
              <a:rPr lang="fr-FR" sz="2000" b="0" i="0" dirty="0">
                <a:solidFill>
                  <a:schemeClr val="bg1"/>
                </a:solidFill>
                <a:effectLst/>
                <a:latin typeface="Inter"/>
              </a:rPr>
              <a:t>: Inciter les acteurs économiques à identifier leur positionnement par rapport au cadre de transition durable de l’UE et, se faisant, permettre aux acteurs financiers d’orienter l’allocation de financements aux projets et actifs reconnus comme étant les plus contributifs aux objectifs définis.</a:t>
            </a:r>
            <a:endParaRPr lang="fr-FR" sz="2000" dirty="0">
              <a:solidFill>
                <a:schemeClr val="bg1"/>
              </a:solidFill>
              <a:latin typeface="Inter"/>
            </a:endParaRPr>
          </a:p>
        </p:txBody>
      </p:sp>
      <p:sp>
        <p:nvSpPr>
          <p:cNvPr id="7" name="Rectangle 6">
            <a:extLst>
              <a:ext uri="{FF2B5EF4-FFF2-40B4-BE49-F238E27FC236}">
                <a16:creationId xmlns:a16="http://schemas.microsoft.com/office/drawing/2014/main" id="{25695C17-6D6C-4149-919D-C423B69262A2}"/>
              </a:ext>
            </a:extLst>
          </p:cNvPr>
          <p:cNvSpPr/>
          <p:nvPr/>
        </p:nvSpPr>
        <p:spPr>
          <a:xfrm>
            <a:off x="2743200" y="1033940"/>
            <a:ext cx="8096250" cy="14433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800" i="0" dirty="0">
                <a:solidFill>
                  <a:srgbClr val="073E9D"/>
                </a:solidFill>
                <a:effectLst/>
                <a:latin typeface="Inter"/>
              </a:rPr>
              <a:t>L’Europe s’est fixée des engagements ambitieux en matière de durabilité : </a:t>
            </a:r>
          </a:p>
          <a:p>
            <a:pPr marL="285750" indent="-285750" algn="l">
              <a:buFont typeface="Wingdings" panose="05000000000000000000" pitchFamily="2" charset="2"/>
              <a:buChar char="Ø"/>
            </a:pPr>
            <a:r>
              <a:rPr lang="fr-FR" sz="1800" i="0" dirty="0">
                <a:solidFill>
                  <a:srgbClr val="073E9D"/>
                </a:solidFill>
                <a:effectLst/>
                <a:latin typeface="Inter"/>
              </a:rPr>
              <a:t>en 2030, des objectifs climatiques alignés sur l’accord de Paris</a:t>
            </a:r>
          </a:p>
          <a:p>
            <a:pPr marL="285750" indent="-285750" algn="l">
              <a:buFont typeface="Wingdings" panose="05000000000000000000" pitchFamily="2" charset="2"/>
              <a:buChar char="Ø"/>
            </a:pPr>
            <a:r>
              <a:rPr lang="fr-FR" sz="1800" i="0" dirty="0">
                <a:solidFill>
                  <a:srgbClr val="073E9D"/>
                </a:solidFill>
                <a:effectLst/>
                <a:latin typeface="Inter"/>
              </a:rPr>
              <a:t>en 2050, la neutralité carbone affichée dans son Pacte vert. </a:t>
            </a:r>
          </a:p>
          <a:p>
            <a:pPr algn="l"/>
            <a:r>
              <a:rPr lang="fr-FR" sz="1800" i="0" dirty="0">
                <a:solidFill>
                  <a:srgbClr val="073E9D"/>
                </a:solidFill>
                <a:effectLst/>
                <a:latin typeface="Inter"/>
              </a:rPr>
              <a:t>Dans ce cadre, elle a élaboré un plan d’action pour une finance durable, dont le règlement UE2020/852 « </a:t>
            </a:r>
            <a:r>
              <a:rPr lang="fr-FR" sz="2000" b="1" i="0" dirty="0">
                <a:solidFill>
                  <a:srgbClr val="073E9D"/>
                </a:solidFill>
                <a:effectLst/>
                <a:latin typeface="Inter"/>
              </a:rPr>
              <a:t>Taxonomie</a:t>
            </a:r>
            <a:r>
              <a:rPr lang="fr-FR" sz="1800" i="0" dirty="0">
                <a:solidFill>
                  <a:srgbClr val="073E9D"/>
                </a:solidFill>
                <a:effectLst/>
                <a:latin typeface="Inter"/>
              </a:rPr>
              <a:t> » constitue une pièce maîtresse. </a:t>
            </a:r>
          </a:p>
        </p:txBody>
      </p:sp>
      <p:pic>
        <p:nvPicPr>
          <p:cNvPr id="14" name="Picture 2">
            <a:extLst>
              <a:ext uri="{FF2B5EF4-FFF2-40B4-BE49-F238E27FC236}">
                <a16:creationId xmlns:a16="http://schemas.microsoft.com/office/drawing/2014/main" id="{23EBAAC6-A1C9-4449-8FE2-B69935983E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802" y="1192121"/>
            <a:ext cx="1687980" cy="112694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6FC3CBE-A3D1-4A1C-8A3E-C2F11C34EECC}"/>
              </a:ext>
            </a:extLst>
          </p:cNvPr>
          <p:cNvSpPr/>
          <p:nvPr/>
        </p:nvSpPr>
        <p:spPr>
          <a:xfrm>
            <a:off x="413372" y="3920067"/>
            <a:ext cx="11380694" cy="2531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225800" algn="ctr"/>
            <a:r>
              <a:rPr lang="fr-FR" sz="16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Le terme utilisé dans les documents officiels est « </a:t>
            </a:r>
            <a:r>
              <a:rPr lang="fr-FR" sz="1600" b="1" u="sng"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taxinomie</a:t>
            </a:r>
            <a:r>
              <a:rPr lang="fr-FR" sz="16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 (formé sur le grec </a:t>
            </a:r>
            <a:r>
              <a:rPr lang="fr-FR" sz="1600" i="1" dirty="0" err="1">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nómos</a:t>
            </a:r>
            <a:r>
              <a:rPr lang="fr-FR" sz="16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(loi, règle), ce qui concerne les questions de classification…..</a:t>
            </a:r>
          </a:p>
          <a:p>
            <a:pPr marL="3225800" algn="ctr"/>
            <a:r>
              <a:rPr lang="fr-FR" sz="1600" dirty="0">
                <a:solidFill>
                  <a:srgbClr val="000000"/>
                </a:solidFill>
                <a:latin typeface="Century Gothic" panose="020B0502020202020204" pitchFamily="34" charset="0"/>
                <a:ea typeface="Times New Roman" panose="02020603050405020304" pitchFamily="18" charset="0"/>
                <a:cs typeface="Times New Roman" panose="02020603050405020304" pitchFamily="18" charset="0"/>
              </a:rPr>
              <a:t>….. </a:t>
            </a:r>
            <a:r>
              <a:rPr lang="fr-FR" sz="16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alors que la taxonomie qui est formée sur le grec </a:t>
            </a:r>
            <a:r>
              <a:rPr lang="fr-FR" sz="1600" i="1" dirty="0" err="1">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ónoma</a:t>
            </a:r>
            <a:r>
              <a:rPr lang="fr-FR" sz="16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(nom), se rapporte aux questions de nomenclature, et qui est donc plutôt une instance de classification. </a:t>
            </a:r>
          </a:p>
          <a:p>
            <a:pPr marL="3225800" algn="ctr"/>
            <a:r>
              <a:rPr lang="fr-FR" sz="16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Mais, c’est finalement le terme de </a:t>
            </a:r>
            <a:r>
              <a:rPr lang="fr-FR" sz="1600" b="1" u="sng"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Taxonomie</a:t>
            </a:r>
            <a:r>
              <a:rPr lang="fr-FR" sz="16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a été largement repris, même en français……</a:t>
            </a:r>
            <a:endParaRPr lang="fr-FR" sz="1600" dirty="0">
              <a:solidFill>
                <a:schemeClr val="accent6">
                  <a:lumMod val="50000"/>
                </a:schemeClr>
              </a:solidFill>
            </a:endParaRPr>
          </a:p>
          <a:p>
            <a:pPr algn="ctr"/>
            <a:endParaRPr lang="fr-FR" sz="1600" dirty="0"/>
          </a:p>
        </p:txBody>
      </p:sp>
      <p:pic>
        <p:nvPicPr>
          <p:cNvPr id="1026" name="Picture 2" descr="Le saviez-vous ?">
            <a:extLst>
              <a:ext uri="{FF2B5EF4-FFF2-40B4-BE49-F238E27FC236}">
                <a16:creationId xmlns:a16="http://schemas.microsoft.com/office/drawing/2014/main" id="{3D6A70C4-D8C3-41B8-827E-EF81D2C0B2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897" y="4315163"/>
            <a:ext cx="2847975"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477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B2845-6664-A842-2287-DA15432D748A}"/>
            </a:ext>
          </a:extLst>
        </p:cNvPr>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932CF83-249B-4861-1A4E-91C0CB4D11A9}"/>
              </a:ext>
            </a:extLst>
          </p:cNvPr>
          <p:cNvSpPr>
            <a:spLocks noGrp="1"/>
          </p:cNvSpPr>
          <p:nvPr>
            <p:ph type="body" sz="quarter" idx="14"/>
          </p:nvPr>
        </p:nvSpPr>
        <p:spPr>
          <a:xfrm>
            <a:off x="977900" y="4750891"/>
            <a:ext cx="10235352" cy="550600"/>
          </a:xfrm>
        </p:spPr>
        <p:txBody>
          <a:bodyPr/>
          <a:lstStyle/>
          <a:p>
            <a:r>
              <a:rPr lang="fr-FR" dirty="0"/>
              <a:t>Les </a:t>
            </a:r>
            <a:r>
              <a:rPr lang="fr-FR" dirty="0" err="1"/>
              <a:t>ENRs</a:t>
            </a:r>
            <a:r>
              <a:rPr lang="fr-FR" dirty="0"/>
              <a:t> facteur de croissance</a:t>
            </a:r>
          </a:p>
        </p:txBody>
      </p:sp>
      <p:sp>
        <p:nvSpPr>
          <p:cNvPr id="3" name="Espace réservé du texte 2">
            <a:extLst>
              <a:ext uri="{FF2B5EF4-FFF2-40B4-BE49-F238E27FC236}">
                <a16:creationId xmlns:a16="http://schemas.microsoft.com/office/drawing/2014/main" id="{0B02DD4F-F256-0CFD-F3FD-6BA6B5D467C5}"/>
              </a:ext>
            </a:extLst>
          </p:cNvPr>
          <p:cNvSpPr>
            <a:spLocks noGrp="1"/>
          </p:cNvSpPr>
          <p:nvPr>
            <p:ph type="body" sz="quarter" idx="16"/>
          </p:nvPr>
        </p:nvSpPr>
        <p:spPr/>
        <p:txBody>
          <a:bodyPr/>
          <a:lstStyle/>
          <a:p>
            <a:r>
              <a:rPr lang="fr-FR" dirty="0"/>
              <a:t>03</a:t>
            </a:r>
          </a:p>
        </p:txBody>
      </p:sp>
    </p:spTree>
    <p:extLst>
      <p:ext uri="{BB962C8B-B14F-4D97-AF65-F5344CB8AC3E}">
        <p14:creationId xmlns:p14="http://schemas.microsoft.com/office/powerpoint/2010/main" val="2421264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C542D8D-634A-3D45-B97A-CE431173DFD5}"/>
              </a:ext>
            </a:extLst>
          </p:cNvPr>
          <p:cNvSpPr>
            <a:spLocks noGrp="1"/>
          </p:cNvSpPr>
          <p:nvPr>
            <p:ph type="title"/>
          </p:nvPr>
        </p:nvSpPr>
        <p:spPr>
          <a:xfrm>
            <a:off x="430306" y="303826"/>
            <a:ext cx="11165769" cy="557917"/>
          </a:xfrm>
        </p:spPr>
        <p:txBody>
          <a:bodyPr>
            <a:noAutofit/>
          </a:bodyPr>
          <a:lstStyle/>
          <a:p>
            <a:r>
              <a:rPr lang="fr-FR" sz="2400" dirty="0"/>
              <a:t>ENR facteur de croissance</a:t>
            </a:r>
          </a:p>
        </p:txBody>
      </p:sp>
      <p:sp>
        <p:nvSpPr>
          <p:cNvPr id="19" name="ZoneTexte 18">
            <a:extLst>
              <a:ext uri="{FF2B5EF4-FFF2-40B4-BE49-F238E27FC236}">
                <a16:creationId xmlns:a16="http://schemas.microsoft.com/office/drawing/2014/main" id="{4A8C7984-9011-4A99-AB5F-66C8D61FC67D}"/>
              </a:ext>
            </a:extLst>
          </p:cNvPr>
          <p:cNvSpPr txBox="1"/>
          <p:nvPr/>
        </p:nvSpPr>
        <p:spPr>
          <a:xfrm>
            <a:off x="566929" y="1006855"/>
            <a:ext cx="11165768" cy="3170099"/>
          </a:xfrm>
          <a:prstGeom prst="rect">
            <a:avLst/>
          </a:prstGeom>
          <a:noFill/>
        </p:spPr>
        <p:txBody>
          <a:bodyPr wrap="square">
            <a:spAutoFit/>
          </a:bodyPr>
          <a:lstStyle/>
          <a:p>
            <a:pPr algn="l"/>
            <a:r>
              <a:rPr lang="fr-FR" sz="2000" b="1" dirty="0">
                <a:solidFill>
                  <a:schemeClr val="accent1">
                    <a:lumMod val="75000"/>
                  </a:schemeClr>
                </a:solidFill>
                <a:latin typeface="Inter"/>
              </a:rPr>
              <a:t>Se recentrer sur nos métiers d’énergéticiens</a:t>
            </a:r>
          </a:p>
          <a:p>
            <a:pPr algn="l"/>
            <a:r>
              <a:rPr lang="fr-FR" sz="2000" b="1" dirty="0">
                <a:solidFill>
                  <a:schemeClr val="accent1">
                    <a:lumMod val="75000"/>
                  </a:schemeClr>
                </a:solidFill>
                <a:latin typeface="Inter"/>
                <a:sym typeface="Wingdings" panose="05000000000000000000" pitchFamily="2" charset="2"/>
              </a:rPr>
              <a:t></a:t>
            </a:r>
            <a:r>
              <a:rPr lang="fr-FR" sz="2000" b="1" i="0" dirty="0">
                <a:solidFill>
                  <a:schemeClr val="accent1">
                    <a:lumMod val="75000"/>
                  </a:schemeClr>
                </a:solidFill>
                <a:effectLst/>
                <a:latin typeface="Inter"/>
              </a:rPr>
              <a:t>Production, stockage, distribution de gaz et électricité</a:t>
            </a:r>
          </a:p>
          <a:p>
            <a:pPr algn="l"/>
            <a:r>
              <a:rPr lang="fr-FR" sz="2000" b="1" dirty="0">
                <a:solidFill>
                  <a:schemeClr val="accent1">
                    <a:lumMod val="75000"/>
                  </a:schemeClr>
                </a:solidFill>
                <a:latin typeface="Inter"/>
                <a:sym typeface="Wingdings" panose="05000000000000000000" pitchFamily="2" charset="2"/>
              </a:rPr>
              <a:t>Recentrage géographique (réduction du scope pays)</a:t>
            </a:r>
          </a:p>
          <a:p>
            <a:pPr algn="l"/>
            <a:r>
              <a:rPr lang="fr-FR" sz="2000" b="1" dirty="0">
                <a:solidFill>
                  <a:schemeClr val="accent1">
                    <a:lumMod val="75000"/>
                  </a:schemeClr>
                </a:solidFill>
                <a:latin typeface="Inter"/>
                <a:sym typeface="Wingdings" panose="05000000000000000000" pitchFamily="2" charset="2"/>
              </a:rPr>
              <a:t>Simplification (4 Business </a:t>
            </a:r>
            <a:r>
              <a:rPr lang="fr-FR" sz="2000" b="1" dirty="0" err="1">
                <a:solidFill>
                  <a:schemeClr val="accent1">
                    <a:lumMod val="75000"/>
                  </a:schemeClr>
                </a:solidFill>
                <a:latin typeface="Inter"/>
                <a:sym typeface="Wingdings" panose="05000000000000000000" pitchFamily="2" charset="2"/>
              </a:rPr>
              <a:t>Units</a:t>
            </a:r>
            <a:r>
              <a:rPr lang="fr-FR" sz="2000" b="1" dirty="0">
                <a:solidFill>
                  <a:schemeClr val="accent1">
                    <a:lumMod val="75000"/>
                  </a:schemeClr>
                </a:solidFill>
                <a:latin typeface="Inter"/>
                <a:sym typeface="Wingdings" panose="05000000000000000000" pitchFamily="2" charset="2"/>
              </a:rPr>
              <a:t>)</a:t>
            </a:r>
          </a:p>
          <a:p>
            <a:pPr algn="l"/>
            <a:r>
              <a:rPr lang="fr-FR" sz="2000" b="1" dirty="0">
                <a:solidFill>
                  <a:schemeClr val="accent1">
                    <a:lumMod val="75000"/>
                  </a:schemeClr>
                </a:solidFill>
                <a:latin typeface="Inter"/>
                <a:sym typeface="Wingdings" panose="05000000000000000000" pitchFamily="2" charset="2"/>
              </a:rPr>
              <a:t>Stratégie de décarbonation comme levier essentiel pour atteindre la neutralité carbone (les scopes 1, 2, 3 &amp; 4)</a:t>
            </a:r>
          </a:p>
          <a:p>
            <a:pPr algn="l"/>
            <a:endParaRPr lang="fr-FR" sz="2000" b="1" dirty="0">
              <a:solidFill>
                <a:schemeClr val="accent1">
                  <a:lumMod val="75000"/>
                </a:schemeClr>
              </a:solidFill>
              <a:latin typeface="Inter"/>
              <a:sym typeface="Wingdings" panose="05000000000000000000" pitchFamily="2" charset="2"/>
            </a:endParaRPr>
          </a:p>
          <a:p>
            <a:pPr algn="l"/>
            <a:endParaRPr lang="fr-FR" sz="2000" b="1" dirty="0">
              <a:solidFill>
                <a:schemeClr val="accent1">
                  <a:lumMod val="75000"/>
                </a:schemeClr>
              </a:solidFill>
              <a:latin typeface="Inter"/>
              <a:sym typeface="Wingdings" panose="05000000000000000000" pitchFamily="2" charset="2"/>
            </a:endParaRPr>
          </a:p>
          <a:p>
            <a:pPr algn="l"/>
            <a:endParaRPr lang="fr-FR" sz="2000" b="1" i="0" dirty="0">
              <a:solidFill>
                <a:schemeClr val="accent1">
                  <a:lumMod val="75000"/>
                </a:schemeClr>
              </a:solidFill>
              <a:effectLst/>
              <a:latin typeface="Inter"/>
            </a:endParaRPr>
          </a:p>
          <a:p>
            <a:pPr algn="l"/>
            <a:endParaRPr lang="fr-FR" sz="2000" b="0" i="0" dirty="0">
              <a:solidFill>
                <a:schemeClr val="accent1">
                  <a:lumMod val="75000"/>
                </a:schemeClr>
              </a:solidFill>
              <a:effectLst/>
              <a:latin typeface="Inter"/>
            </a:endParaRPr>
          </a:p>
        </p:txBody>
      </p:sp>
      <p:pic>
        <p:nvPicPr>
          <p:cNvPr id="4" name="Image 3">
            <a:extLst>
              <a:ext uri="{FF2B5EF4-FFF2-40B4-BE49-F238E27FC236}">
                <a16:creationId xmlns:a16="http://schemas.microsoft.com/office/drawing/2014/main" id="{117DCFEF-E6CC-E511-A609-8730A919659F}"/>
              </a:ext>
            </a:extLst>
          </p:cNvPr>
          <p:cNvPicPr>
            <a:picLocks noChangeAspect="1"/>
          </p:cNvPicPr>
          <p:nvPr/>
        </p:nvPicPr>
        <p:blipFill>
          <a:blip r:embed="rId2"/>
          <a:stretch>
            <a:fillRect/>
          </a:stretch>
        </p:blipFill>
        <p:spPr>
          <a:xfrm>
            <a:off x="1812540" y="2795039"/>
            <a:ext cx="8674546" cy="3676839"/>
          </a:xfrm>
          <a:prstGeom prst="rect">
            <a:avLst/>
          </a:prstGeom>
        </p:spPr>
      </p:pic>
    </p:spTree>
    <p:extLst>
      <p:ext uri="{BB962C8B-B14F-4D97-AF65-F5344CB8AC3E}">
        <p14:creationId xmlns:p14="http://schemas.microsoft.com/office/powerpoint/2010/main" val="20724389"/>
      </p:ext>
    </p:extLst>
  </p:cSld>
  <p:clrMapOvr>
    <a:masterClrMapping/>
  </p:clrMapOvr>
</p:sld>
</file>

<file path=ppt/theme/theme1.xml><?xml version="1.0" encoding="utf-8"?>
<a:theme xmlns:a="http://schemas.openxmlformats.org/drawingml/2006/main" name="ENGIE Bleu">
  <a:themeElements>
    <a:clrScheme name="Personnalisé 109">
      <a:dk1>
        <a:srgbClr val="000000"/>
      </a:dk1>
      <a:lt1>
        <a:srgbClr val="FFFFFF"/>
      </a:lt1>
      <a:dk2>
        <a:srgbClr val="44546A"/>
      </a:dk2>
      <a:lt2>
        <a:srgbClr val="E7E6E6"/>
      </a:lt2>
      <a:accent1>
        <a:srgbClr val="00ACF0"/>
      </a:accent1>
      <a:accent2>
        <a:srgbClr val="23D2B5"/>
      </a:accent2>
      <a:accent3>
        <a:srgbClr val="1F166B"/>
      </a:accent3>
      <a:accent4>
        <a:srgbClr val="E44C54"/>
      </a:accent4>
      <a:accent5>
        <a:srgbClr val="F58A3D"/>
      </a:accent5>
      <a:accent6>
        <a:srgbClr val="72D1B1"/>
      </a:accent6>
      <a:hlink>
        <a:srgbClr val="E96320"/>
      </a:hlink>
      <a:folHlink>
        <a:srgbClr val="B4CC3B"/>
      </a:folHlink>
    </a:clrScheme>
    <a:fontScheme name="ENGIE COFELY">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GIE Bleu" id="{CA601E57-DE78-4581-AC05-9A76BF29769A}" vid="{55458C9A-C37C-440C-88E8-87A55C25F582}"/>
    </a:ext>
  </a:extLst>
</a:theme>
</file>

<file path=ppt/theme/theme2.xml><?xml version="1.0" encoding="utf-8"?>
<a:theme xmlns:a="http://schemas.openxmlformats.org/drawingml/2006/main" name="Masque Violet">
  <a:themeElements>
    <a:clrScheme name="Personnalisé 27">
      <a:dk1>
        <a:srgbClr val="000000"/>
      </a:dk1>
      <a:lt1>
        <a:srgbClr val="FFFFFF"/>
      </a:lt1>
      <a:dk2>
        <a:srgbClr val="44546A"/>
      </a:dk2>
      <a:lt2>
        <a:srgbClr val="E7E6E6"/>
      </a:lt2>
      <a:accent1>
        <a:srgbClr val="1F166B"/>
      </a:accent1>
      <a:accent2>
        <a:srgbClr val="23D2B5"/>
      </a:accent2>
      <a:accent3>
        <a:srgbClr val="00ACF0"/>
      </a:accent3>
      <a:accent4>
        <a:srgbClr val="E44C54"/>
      </a:accent4>
      <a:accent5>
        <a:srgbClr val="F58A3D"/>
      </a:accent5>
      <a:accent6>
        <a:srgbClr val="72D1B1"/>
      </a:accent6>
      <a:hlink>
        <a:srgbClr val="E96320"/>
      </a:hlink>
      <a:folHlink>
        <a:srgbClr val="B4CC3B"/>
      </a:folHlink>
    </a:clrScheme>
    <a:fontScheme name="ENGIE COFELY">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asque Rose">
  <a:themeElements>
    <a:clrScheme name="Personnalisé 28">
      <a:dk1>
        <a:srgbClr val="000000"/>
      </a:dk1>
      <a:lt1>
        <a:srgbClr val="FFFFFF"/>
      </a:lt1>
      <a:dk2>
        <a:srgbClr val="44546A"/>
      </a:dk2>
      <a:lt2>
        <a:srgbClr val="E7E6E6"/>
      </a:lt2>
      <a:accent1>
        <a:srgbClr val="E44C54"/>
      </a:accent1>
      <a:accent2>
        <a:srgbClr val="23D2B5"/>
      </a:accent2>
      <a:accent3>
        <a:srgbClr val="00ACF0"/>
      </a:accent3>
      <a:accent4>
        <a:srgbClr val="1F166B"/>
      </a:accent4>
      <a:accent5>
        <a:srgbClr val="F58A3D"/>
      </a:accent5>
      <a:accent6>
        <a:srgbClr val="72D1B1"/>
      </a:accent6>
      <a:hlink>
        <a:srgbClr val="E96320"/>
      </a:hlink>
      <a:folHlink>
        <a:srgbClr val="B4CC3B"/>
      </a:folHlink>
    </a:clrScheme>
    <a:fontScheme name="ENGIE COFELY">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asque Orange">
  <a:themeElements>
    <a:clrScheme name="Personnalisé 29">
      <a:dk1>
        <a:srgbClr val="000000"/>
      </a:dk1>
      <a:lt1>
        <a:srgbClr val="FFFFFF"/>
      </a:lt1>
      <a:dk2>
        <a:srgbClr val="44546A"/>
      </a:dk2>
      <a:lt2>
        <a:srgbClr val="E7E6E6"/>
      </a:lt2>
      <a:accent1>
        <a:srgbClr val="F58A3D"/>
      </a:accent1>
      <a:accent2>
        <a:srgbClr val="23D2B5"/>
      </a:accent2>
      <a:accent3>
        <a:srgbClr val="00ACF0"/>
      </a:accent3>
      <a:accent4>
        <a:srgbClr val="1F166B"/>
      </a:accent4>
      <a:accent5>
        <a:srgbClr val="E44C54"/>
      </a:accent5>
      <a:accent6>
        <a:srgbClr val="72D1B1"/>
      </a:accent6>
      <a:hlink>
        <a:srgbClr val="E96320"/>
      </a:hlink>
      <a:folHlink>
        <a:srgbClr val="B4CC3B"/>
      </a:folHlink>
    </a:clrScheme>
    <a:fontScheme name="ENGIE COFELY">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Masque Vert">
  <a:themeElements>
    <a:clrScheme name="Personnalisé 30">
      <a:dk1>
        <a:srgbClr val="000000"/>
      </a:dk1>
      <a:lt1>
        <a:srgbClr val="FFFFFF"/>
      </a:lt1>
      <a:dk2>
        <a:srgbClr val="44546A"/>
      </a:dk2>
      <a:lt2>
        <a:srgbClr val="E7E6E6"/>
      </a:lt2>
      <a:accent1>
        <a:srgbClr val="72D1B1"/>
      </a:accent1>
      <a:accent2>
        <a:srgbClr val="23D2B5"/>
      </a:accent2>
      <a:accent3>
        <a:srgbClr val="00ACF0"/>
      </a:accent3>
      <a:accent4>
        <a:srgbClr val="1F166B"/>
      </a:accent4>
      <a:accent5>
        <a:srgbClr val="E44C54"/>
      </a:accent5>
      <a:accent6>
        <a:srgbClr val="F58A3D"/>
      </a:accent6>
      <a:hlink>
        <a:srgbClr val="E96320"/>
      </a:hlink>
      <a:folHlink>
        <a:srgbClr val="B4CC3B"/>
      </a:folHlink>
    </a:clrScheme>
    <a:fontScheme name="ENGIE COFELY">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Masque Jaune">
  <a:themeElements>
    <a:clrScheme name="Personnalisé 31">
      <a:dk1>
        <a:srgbClr val="000000"/>
      </a:dk1>
      <a:lt1>
        <a:srgbClr val="FFFFFF"/>
      </a:lt1>
      <a:dk2>
        <a:srgbClr val="44546A"/>
      </a:dk2>
      <a:lt2>
        <a:srgbClr val="E7E6E6"/>
      </a:lt2>
      <a:accent1>
        <a:srgbClr val="FAD932"/>
      </a:accent1>
      <a:accent2>
        <a:srgbClr val="23D2B5"/>
      </a:accent2>
      <a:accent3>
        <a:srgbClr val="00ACF0"/>
      </a:accent3>
      <a:accent4>
        <a:srgbClr val="1F166B"/>
      </a:accent4>
      <a:accent5>
        <a:srgbClr val="E44C54"/>
      </a:accent5>
      <a:accent6>
        <a:srgbClr val="F58A3D"/>
      </a:accent6>
      <a:hlink>
        <a:srgbClr val="E96320"/>
      </a:hlink>
      <a:folHlink>
        <a:srgbClr val="B4CC3B"/>
      </a:folHlink>
    </a:clrScheme>
    <a:fontScheme name="ENGIE COFELY">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ENGIE Bleu">
  <a:themeElements>
    <a:clrScheme name="Personnalisé 109">
      <a:dk1>
        <a:srgbClr val="000000"/>
      </a:dk1>
      <a:lt1>
        <a:srgbClr val="FFFFFF"/>
      </a:lt1>
      <a:dk2>
        <a:srgbClr val="44546A"/>
      </a:dk2>
      <a:lt2>
        <a:srgbClr val="E7E6E6"/>
      </a:lt2>
      <a:accent1>
        <a:srgbClr val="00ACF0"/>
      </a:accent1>
      <a:accent2>
        <a:srgbClr val="23D2B5"/>
      </a:accent2>
      <a:accent3>
        <a:srgbClr val="1F166B"/>
      </a:accent3>
      <a:accent4>
        <a:srgbClr val="E44C54"/>
      </a:accent4>
      <a:accent5>
        <a:srgbClr val="F58A3D"/>
      </a:accent5>
      <a:accent6>
        <a:srgbClr val="72D1B1"/>
      </a:accent6>
      <a:hlink>
        <a:srgbClr val="E96320"/>
      </a:hlink>
      <a:folHlink>
        <a:srgbClr val="B4CC3B"/>
      </a:folHlink>
    </a:clrScheme>
    <a:fontScheme name="ENGIE COFELY">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GIE Bleu" id="{CA601E57-DE78-4581-AC05-9A76BF29769A}" vid="{55458C9A-C37C-440C-88E8-87A55C25F582}"/>
    </a:ext>
  </a:extLst>
</a:theme>
</file>

<file path=ppt/theme/theme8.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3bf472f7-a010-4b5a-bb99-a26ed4c99680" ContentTypeId="0x0101" PreviousValue="fals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b1b820adfd3e4a078472514c1a5cb5ff xmlns="87037488-ec5d-4aba-84c2-9b1d22638e8e">
      <Terms xmlns="http://schemas.microsoft.com/office/infopath/2007/PartnerControls"/>
    </b1b820adfd3e4a078472514c1a5cb5ff>
    <TaxCatchAll xmlns="87037488-ec5d-4aba-84c2-9b1d22638e8e" xsi:nil="true"/>
    <Description_x002a_ xmlns="db67b600-83af-465e-a1df-64487b4a4407"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2DE4B956FF9C754393C3DF7FA66A5D36" ma:contentTypeVersion="13" ma:contentTypeDescription="Crée un document." ma:contentTypeScope="" ma:versionID="5bce6a13d5787395a86aae25a798d576">
  <xsd:schema xmlns:xsd="http://www.w3.org/2001/XMLSchema" xmlns:xs="http://www.w3.org/2001/XMLSchema" xmlns:p="http://schemas.microsoft.com/office/2006/metadata/properties" xmlns:ns2="87037488-ec5d-4aba-84c2-9b1d22638e8e" xmlns:ns3="db67b600-83af-465e-a1df-64487b4a4407" xmlns:ns4="8fe04083-0c03-4452-9352-0125653a35da" targetNamespace="http://schemas.microsoft.com/office/2006/metadata/properties" ma:root="true" ma:fieldsID="5f4857e2585efe341cb22f769b5be0a0" ns2:_="" ns3:_="" ns4:_="">
    <xsd:import namespace="87037488-ec5d-4aba-84c2-9b1d22638e8e"/>
    <xsd:import namespace="db67b600-83af-465e-a1df-64487b4a4407"/>
    <xsd:import namespace="8fe04083-0c03-4452-9352-0125653a35da"/>
    <xsd:element name="properties">
      <xsd:complexType>
        <xsd:sequence>
          <xsd:element name="documentManagement">
            <xsd:complexType>
              <xsd:all>
                <xsd:element ref="ns2:b1b820adfd3e4a078472514c1a5cb5ff" minOccurs="0"/>
                <xsd:element ref="ns2:TaxCatchAll" minOccurs="0"/>
                <xsd:element ref="ns2:TaxCatchAllLabel"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4:SharedWithUsers" minOccurs="0"/>
                <xsd:element ref="ns4:SharedWithDetails" minOccurs="0"/>
                <xsd:element ref="ns3:MediaLengthInSeconds" minOccurs="0"/>
                <xsd:element ref="ns3:Description_x002a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037488-ec5d-4aba-84c2-9b1d22638e8e" elementFormDefault="qualified">
    <xsd:import namespace="http://schemas.microsoft.com/office/2006/documentManagement/types"/>
    <xsd:import namespace="http://schemas.microsoft.com/office/infopath/2007/PartnerControls"/>
    <xsd:element name="b1b820adfd3e4a078472514c1a5cb5ff" ma:index="8" nillable="true" ma:taxonomy="true" ma:internalName="b1b820adfd3e4a078472514c1a5cb5ff" ma:taxonomyFieldName="Security_x0020_Classification" ma:displayName="Security Classification" ma:default="" ma:fieldId="{b1b820ad-fd3e-4a07-8472-514c1a5cb5ff}" ma:sspId="3bf472f7-a010-4b5a-bb99-a26ed4c99680" ma:termSetId="0c0ba91f-ee81-4a79-83f6-c19eebf2f16f"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4fd2adba-c90b-4f69-818c-ad1a738f5267}" ma:internalName="TaxCatchAll" ma:showField="CatchAllData" ma:web="8fe04083-0c03-4452-9352-0125653a35da">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4fd2adba-c90b-4f69-818c-ad1a738f5267}" ma:internalName="TaxCatchAllLabel" ma:readOnly="true" ma:showField="CatchAllDataLabel" ma:web="8fe04083-0c03-4452-9352-0125653a35d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db67b600-83af-465e-a1df-64487b4a4407"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Description_x002a_" ma:index="22" nillable="true" ma:displayName="Description " ma:format="Dropdown" ma:internalName="Description_x002a_">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e04083-0c03-4452-9352-0125653a35da" elementFormDefault="qualified">
    <xsd:import namespace="http://schemas.microsoft.com/office/2006/documentManagement/types"/>
    <xsd:import namespace="http://schemas.microsoft.com/office/infopath/2007/PartnerControls"/>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A769AE-36A8-4ED3-A5CE-9F2C8140A880}">
  <ds:schemaRefs>
    <ds:schemaRef ds:uri="Microsoft.SharePoint.Taxonomy.ContentTypeSync"/>
  </ds:schemaRefs>
</ds:datastoreItem>
</file>

<file path=customXml/itemProps2.xml><?xml version="1.0" encoding="utf-8"?>
<ds:datastoreItem xmlns:ds="http://schemas.openxmlformats.org/officeDocument/2006/customXml" ds:itemID="{3A64F045-4ECE-4D9C-ACDB-B47C2B499596}">
  <ds:schemaRefs>
    <ds:schemaRef ds:uri="http://schemas.microsoft.com/sharepoint/v3/contenttype/forms"/>
  </ds:schemaRefs>
</ds:datastoreItem>
</file>

<file path=customXml/itemProps3.xml><?xml version="1.0" encoding="utf-8"?>
<ds:datastoreItem xmlns:ds="http://schemas.openxmlformats.org/officeDocument/2006/customXml" ds:itemID="{25698C7E-1AD1-4025-B9A1-A8C5B8901703}">
  <ds:schemaRefs>
    <ds:schemaRef ds:uri="5d4f59a6-c3a0-4a44-8792-8be56985e12a"/>
    <ds:schemaRef ds:uri="87037488-ec5d-4aba-84c2-9b1d22638e8e"/>
    <ds:schemaRef ds:uri="aa043b2a-5bf3-442e-ae60-fa69a4302f2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db67b600-83af-465e-a1df-64487b4a4407"/>
  </ds:schemaRefs>
</ds:datastoreItem>
</file>

<file path=customXml/itemProps4.xml><?xml version="1.0" encoding="utf-8"?>
<ds:datastoreItem xmlns:ds="http://schemas.openxmlformats.org/officeDocument/2006/customXml" ds:itemID="{30B9B1C6-F312-45DA-B446-C8DF2B7A1B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037488-ec5d-4aba-84c2-9b1d22638e8e"/>
    <ds:schemaRef ds:uri="db67b600-83af-465e-a1df-64487b4a4407"/>
    <ds:schemaRef ds:uri="8fe04083-0c03-4452-9352-0125653a3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c135c4ba-2280-41f8-be7d-6f21d368baa3}" enabled="1" method="Standard" siteId="{24139d14-c62c-4c47-8bdd-ce71ea1d50cf}" removed="0"/>
</clbl:labelList>
</file>

<file path=docProps/app.xml><?xml version="1.0" encoding="utf-8"?>
<Properties xmlns="http://schemas.openxmlformats.org/officeDocument/2006/extended-properties" xmlns:vt="http://schemas.openxmlformats.org/officeDocument/2006/docPropsVTypes">
  <Template>ENGIE Bleu</Template>
  <TotalTime>0</TotalTime>
  <Words>803</Words>
  <Application>Microsoft Office PowerPoint</Application>
  <PresentationFormat>Grand écran</PresentationFormat>
  <Paragraphs>115</Paragraphs>
  <Slides>14</Slides>
  <Notes>1</Notes>
  <HiddenSlides>0</HiddenSlides>
  <MMClips>0</MMClips>
  <ScaleCrop>false</ScaleCrop>
  <HeadingPairs>
    <vt:vector size="6" baseType="variant">
      <vt:variant>
        <vt:lpstr>Polices utilisées</vt:lpstr>
      </vt:variant>
      <vt:variant>
        <vt:i4>6</vt:i4>
      </vt:variant>
      <vt:variant>
        <vt:lpstr>Thème</vt:lpstr>
      </vt:variant>
      <vt:variant>
        <vt:i4>7</vt:i4>
      </vt:variant>
      <vt:variant>
        <vt:lpstr>Titres des diapositives</vt:lpstr>
      </vt:variant>
      <vt:variant>
        <vt:i4>14</vt:i4>
      </vt:variant>
    </vt:vector>
  </HeadingPairs>
  <TitlesOfParts>
    <vt:vector size="27" baseType="lpstr">
      <vt:lpstr>Arial</vt:lpstr>
      <vt:lpstr>Arial Black</vt:lpstr>
      <vt:lpstr>Calibri</vt:lpstr>
      <vt:lpstr>Century Gothic</vt:lpstr>
      <vt:lpstr>Inter</vt:lpstr>
      <vt:lpstr>Wingdings</vt:lpstr>
      <vt:lpstr>ENGIE Bleu</vt:lpstr>
      <vt:lpstr>Masque Violet</vt:lpstr>
      <vt:lpstr>Masque Rose</vt:lpstr>
      <vt:lpstr>Masque Orange</vt:lpstr>
      <vt:lpstr>Masque Vert</vt:lpstr>
      <vt:lpstr>Masque Jaune</vt:lpstr>
      <vt:lpstr>1_ENGIE Bleu</vt:lpstr>
      <vt:lpstr>Présentation PowerPoint</vt:lpstr>
      <vt:lpstr>Présentation PowerPoint</vt:lpstr>
      <vt:lpstr>Présentation PowerPoint</vt:lpstr>
      <vt:lpstr>Présentation PowerPoint</vt:lpstr>
      <vt:lpstr>Présentation PowerPoint</vt:lpstr>
      <vt:lpstr>Présentation PowerPoint</vt:lpstr>
      <vt:lpstr>La taxonomie européenne :  De quoi parle t’on?</vt:lpstr>
      <vt:lpstr>Présentation PowerPoint</vt:lpstr>
      <vt:lpstr>ENR facteur de croissance</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VITOU THOMAS (ENGIE Solutions)</dc:creator>
  <cp:lastModifiedBy>ANDRES Joly (ENGIE ENERGIE SERVICES)</cp:lastModifiedBy>
  <cp:revision>8</cp:revision>
  <dcterms:created xsi:type="dcterms:W3CDTF">2021-09-24T11:47:33Z</dcterms:created>
  <dcterms:modified xsi:type="dcterms:W3CDTF">2025-07-07T20:25:13Z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135c4ba-2280-41f8-be7d-6f21d368baa3_Enabled">
    <vt:lpwstr>true</vt:lpwstr>
  </property>
  <property fmtid="{D5CDD505-2E9C-101B-9397-08002B2CF9AE}" pid="3" name="MSIP_Label_c135c4ba-2280-41f8-be7d-6f21d368baa3_SetDate">
    <vt:lpwstr>2021-09-24T11:47:33Z</vt:lpwstr>
  </property>
  <property fmtid="{D5CDD505-2E9C-101B-9397-08002B2CF9AE}" pid="4" name="MSIP_Label_c135c4ba-2280-41f8-be7d-6f21d368baa3_Method">
    <vt:lpwstr>Standard</vt:lpwstr>
  </property>
  <property fmtid="{D5CDD505-2E9C-101B-9397-08002B2CF9AE}" pid="5" name="MSIP_Label_c135c4ba-2280-41f8-be7d-6f21d368baa3_Name">
    <vt:lpwstr>c135c4ba-2280-41f8-be7d-6f21d368baa3</vt:lpwstr>
  </property>
  <property fmtid="{D5CDD505-2E9C-101B-9397-08002B2CF9AE}" pid="6" name="MSIP_Label_c135c4ba-2280-41f8-be7d-6f21d368baa3_SiteId">
    <vt:lpwstr>24139d14-c62c-4c47-8bdd-ce71ea1d50cf</vt:lpwstr>
  </property>
  <property fmtid="{D5CDD505-2E9C-101B-9397-08002B2CF9AE}" pid="7" name="MSIP_Label_c135c4ba-2280-41f8-be7d-6f21d368baa3_ActionId">
    <vt:lpwstr>079fa6a3-c171-4ab0-831e-60285cc5a663</vt:lpwstr>
  </property>
  <property fmtid="{D5CDD505-2E9C-101B-9397-08002B2CF9AE}" pid="8" name="MSIP_Label_c135c4ba-2280-41f8-be7d-6f21d368baa3_ContentBits">
    <vt:lpwstr>0</vt:lpwstr>
  </property>
  <property fmtid="{D5CDD505-2E9C-101B-9397-08002B2CF9AE}" pid="9" name="ContentTypeId">
    <vt:lpwstr>0x0101002DE4B956FF9C754393C3DF7FA66A5D36</vt:lpwstr>
  </property>
  <property fmtid="{D5CDD505-2E9C-101B-9397-08002B2CF9AE}" pid="10" name="Security Classification">
    <vt:lpwstr/>
  </property>
</Properties>
</file>